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Livvic"/>
      <p:regular r:id="rId25"/>
      <p:bold r:id="rId26"/>
      <p:italic r:id="rId27"/>
      <p:boldItalic r:id="rId28"/>
    </p:embeddedFont>
    <p:embeddedFont>
      <p:font typeface="Merriweather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jW4R++cwZcT1Z+VTeTODM+/eVI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ivvic-bold.fntdata"/><Relationship Id="rId25" Type="http://schemas.openxmlformats.org/officeDocument/2006/relationships/font" Target="fonts/Livvic-regular.fntdata"/><Relationship Id="rId28" Type="http://schemas.openxmlformats.org/officeDocument/2006/relationships/font" Target="fonts/Livvic-boldItalic.fntdata"/><Relationship Id="rId27" Type="http://schemas.openxmlformats.org/officeDocument/2006/relationships/font" Target="fonts/Livvic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erriweather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erriweather-italic.fntdata"/><Relationship Id="rId30" Type="http://schemas.openxmlformats.org/officeDocument/2006/relationships/font" Target="fonts/Merriweather-bold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Merriweather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12ad8bbc16_3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8" name="Google Shape;1148;g112ad8bbc16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0" name="Google Shape;116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112b8fdc5e3_7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7" name="Google Shape;1167;g112b8fdc5e3_7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112b8fdc5e3_7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7" name="Google Shape;1177;g112b8fdc5e3_7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8" name="Google Shape;118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8" name="Google Shape;121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6" name="Google Shape;122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112b8fdc5e3_7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2" name="Google Shape;1242;g112b8fdc5e3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0" name="Google Shape;12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1" name="Google Shape;127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8" name="Google Shape;135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5" name="Google Shape;11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112ad8bbc16_3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7" name="Google Shape;1137;g112ad8bbc16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1"/>
          <p:cNvSpPr txBox="1"/>
          <p:nvPr>
            <p:ph type="ctrTitle"/>
          </p:nvPr>
        </p:nvSpPr>
        <p:spPr>
          <a:xfrm>
            <a:off x="2228250" y="1542475"/>
            <a:ext cx="46875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1"/>
          <p:cNvSpPr txBox="1"/>
          <p:nvPr>
            <p:ph idx="1" type="subTitle"/>
          </p:nvPr>
        </p:nvSpPr>
        <p:spPr>
          <a:xfrm>
            <a:off x="3176100" y="3164550"/>
            <a:ext cx="27918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erkshire Swash"/>
              <a:buNone/>
              <a:defRPr b="1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" type="subTitle"/>
          </p:nvPr>
        </p:nvSpPr>
        <p:spPr>
          <a:xfrm>
            <a:off x="713213" y="1709220"/>
            <a:ext cx="21960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2"/>
          <p:cNvSpPr txBox="1"/>
          <p:nvPr>
            <p:ph idx="2" type="title"/>
          </p:nvPr>
        </p:nvSpPr>
        <p:spPr>
          <a:xfrm>
            <a:off x="713213" y="1294513"/>
            <a:ext cx="82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" name="Google Shape;15;p22"/>
          <p:cNvSpPr txBox="1"/>
          <p:nvPr>
            <p:ph idx="3" type="subTitle"/>
          </p:nvPr>
        </p:nvSpPr>
        <p:spPr>
          <a:xfrm>
            <a:off x="713213" y="2078613"/>
            <a:ext cx="21960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2"/>
          <p:cNvSpPr txBox="1"/>
          <p:nvPr>
            <p:ph idx="4" type="subTitle"/>
          </p:nvPr>
        </p:nvSpPr>
        <p:spPr>
          <a:xfrm>
            <a:off x="3030913" y="1709220"/>
            <a:ext cx="21960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5" type="title"/>
          </p:nvPr>
        </p:nvSpPr>
        <p:spPr>
          <a:xfrm>
            <a:off x="3030913" y="1294513"/>
            <a:ext cx="82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" name="Google Shape;18;p22"/>
          <p:cNvSpPr txBox="1"/>
          <p:nvPr>
            <p:ph idx="6" type="subTitle"/>
          </p:nvPr>
        </p:nvSpPr>
        <p:spPr>
          <a:xfrm>
            <a:off x="3030913" y="2078613"/>
            <a:ext cx="21960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7" type="subTitle"/>
          </p:nvPr>
        </p:nvSpPr>
        <p:spPr>
          <a:xfrm>
            <a:off x="713213" y="3303710"/>
            <a:ext cx="21960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8" type="title"/>
          </p:nvPr>
        </p:nvSpPr>
        <p:spPr>
          <a:xfrm>
            <a:off x="713213" y="2889000"/>
            <a:ext cx="82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" name="Google Shape;21;p22"/>
          <p:cNvSpPr txBox="1"/>
          <p:nvPr>
            <p:ph idx="9" type="subTitle"/>
          </p:nvPr>
        </p:nvSpPr>
        <p:spPr>
          <a:xfrm>
            <a:off x="713213" y="3673107"/>
            <a:ext cx="21960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3" type="subTitle"/>
          </p:nvPr>
        </p:nvSpPr>
        <p:spPr>
          <a:xfrm>
            <a:off x="3030913" y="3303710"/>
            <a:ext cx="21960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4" type="title"/>
          </p:nvPr>
        </p:nvSpPr>
        <p:spPr>
          <a:xfrm>
            <a:off x="3030913" y="2889000"/>
            <a:ext cx="82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22"/>
          <p:cNvSpPr txBox="1"/>
          <p:nvPr>
            <p:ph idx="15" type="subTitle"/>
          </p:nvPr>
        </p:nvSpPr>
        <p:spPr>
          <a:xfrm>
            <a:off x="3030913" y="3673107"/>
            <a:ext cx="21960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/>
          <p:nvPr>
            <p:ph type="title"/>
          </p:nvPr>
        </p:nvSpPr>
        <p:spPr>
          <a:xfrm>
            <a:off x="4572000" y="2671658"/>
            <a:ext cx="37929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23"/>
          <p:cNvSpPr txBox="1"/>
          <p:nvPr>
            <p:ph idx="2" type="title"/>
          </p:nvPr>
        </p:nvSpPr>
        <p:spPr>
          <a:xfrm>
            <a:off x="4572000" y="1329738"/>
            <a:ext cx="3792900" cy="11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23"/>
          <p:cNvSpPr txBox="1"/>
          <p:nvPr>
            <p:ph idx="1" type="subTitle"/>
          </p:nvPr>
        </p:nvSpPr>
        <p:spPr>
          <a:xfrm>
            <a:off x="4572000" y="3297463"/>
            <a:ext cx="37929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/>
          <p:nvPr>
            <p:ph type="title"/>
          </p:nvPr>
        </p:nvSpPr>
        <p:spPr>
          <a:xfrm>
            <a:off x="2340425" y="2699163"/>
            <a:ext cx="456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4"/>
          <p:cNvSpPr txBox="1"/>
          <p:nvPr>
            <p:ph idx="1" type="subTitle"/>
          </p:nvPr>
        </p:nvSpPr>
        <p:spPr>
          <a:xfrm>
            <a:off x="2340425" y="1643038"/>
            <a:ext cx="45660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25"/>
          <p:cNvSpPr txBox="1"/>
          <p:nvPr>
            <p:ph idx="1" type="subTitle"/>
          </p:nvPr>
        </p:nvSpPr>
        <p:spPr>
          <a:xfrm>
            <a:off x="699100" y="2349913"/>
            <a:ext cx="25335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2" type="subTitle"/>
          </p:nvPr>
        </p:nvSpPr>
        <p:spPr>
          <a:xfrm>
            <a:off x="699100" y="2739885"/>
            <a:ext cx="25335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3" type="subTitle"/>
          </p:nvPr>
        </p:nvSpPr>
        <p:spPr>
          <a:xfrm>
            <a:off x="3305250" y="2349913"/>
            <a:ext cx="25335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4" type="subTitle"/>
          </p:nvPr>
        </p:nvSpPr>
        <p:spPr>
          <a:xfrm>
            <a:off x="3305250" y="2739885"/>
            <a:ext cx="25335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5" type="subTitle"/>
          </p:nvPr>
        </p:nvSpPr>
        <p:spPr>
          <a:xfrm>
            <a:off x="5911400" y="2349913"/>
            <a:ext cx="25335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6" type="subTitle"/>
          </p:nvPr>
        </p:nvSpPr>
        <p:spPr>
          <a:xfrm>
            <a:off x="5911400" y="2739885"/>
            <a:ext cx="25335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5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713225" y="2671646"/>
            <a:ext cx="37929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26"/>
          <p:cNvSpPr txBox="1"/>
          <p:nvPr>
            <p:ph idx="2" type="title"/>
          </p:nvPr>
        </p:nvSpPr>
        <p:spPr>
          <a:xfrm>
            <a:off x="713225" y="1329725"/>
            <a:ext cx="3792900" cy="11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26"/>
          <p:cNvSpPr txBox="1"/>
          <p:nvPr>
            <p:ph idx="1" type="subTitle"/>
          </p:nvPr>
        </p:nvSpPr>
        <p:spPr>
          <a:xfrm>
            <a:off x="713225" y="3297450"/>
            <a:ext cx="37929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13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 txBox="1"/>
          <p:nvPr>
            <p:ph type="title"/>
          </p:nvPr>
        </p:nvSpPr>
        <p:spPr>
          <a:xfrm>
            <a:off x="1094225" y="884575"/>
            <a:ext cx="40701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" type="subTitle"/>
          </p:nvPr>
        </p:nvSpPr>
        <p:spPr>
          <a:xfrm>
            <a:off x="1094225" y="1887425"/>
            <a:ext cx="4070100" cy="24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None/>
              <a:defRPr sz="1400"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B1B64"/>
              </a:buClr>
              <a:buSzPts val="1400"/>
              <a:buFont typeface="Rubik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b="1" i="0" sz="2800" u="none" cap="none" strike="noStrik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ivvic"/>
              <a:buChar char="●"/>
              <a:defRPr b="0" i="0" sz="1800" u="none" cap="none" strike="noStrik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b="0" i="0" sz="1400" u="none" cap="none" strike="noStrik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 b="0" i="0" sz="1400" u="none" cap="none" strike="noStrik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 b="0" i="0" sz="1400" u="none" cap="none" strike="noStrik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b="0" i="0" sz="1400" u="none" cap="none" strike="noStrik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 b="0" i="0" sz="1400" u="none" cap="none" strike="noStrik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 b="0" i="0" sz="1400" u="none" cap="none" strike="noStrik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 b="0" i="0" sz="1400" u="none" cap="none" strike="noStrik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Char char="■"/>
              <a:defRPr b="0" i="0" sz="1400" u="none" cap="none" strike="noStrik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c.arcgis.com/en/cityengine/latest/help/help-grow-a-street.htm" TargetMode="External"/><Relationship Id="rId4" Type="http://schemas.openxmlformats.org/officeDocument/2006/relationships/image" Target="../media/image37.png"/><Relationship Id="rId5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.arcgis.com/en/cityengine/latest/tutorials/introduction-to-the-cityengine-tutorials.htm" TargetMode="External"/><Relationship Id="rId4" Type="http://schemas.openxmlformats.org/officeDocument/2006/relationships/hyperlink" Target="https://doc.arcgis.com/en/cityengine/latest/tutorials/introduction-to-the-cityengine-tutorials.htm" TargetMode="External"/><Relationship Id="rId5" Type="http://schemas.openxmlformats.org/officeDocument/2006/relationships/hyperlink" Target="https://doc.arcgis.com/en/cityengine/latest/tutorials/introduction-to-the-cityengine-tutorials.htm" TargetMode="External"/><Relationship Id="rId6" Type="http://schemas.openxmlformats.org/officeDocument/2006/relationships/hyperlink" Target="https://www.youtube.com/c/CityEngineTV" TargetMode="External"/><Relationship Id="rId7" Type="http://schemas.openxmlformats.org/officeDocument/2006/relationships/hyperlink" Target="https://www.youtube.com/watch?v=IfKPwKp2cp8&amp;ab_channel=Geoinformatic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.arcgis.com/en/cityengine/latest/help/cityengine-help-intro.htm" TargetMode="External"/><Relationship Id="rId4" Type="http://schemas.openxmlformats.org/officeDocument/2006/relationships/hyperlink" Target="https://doc.arcgis.com/en/cityengine/latest/tutorials/introduction-to-the-cityengine-tutorials.htm" TargetMode="External"/><Relationship Id="rId10" Type="http://schemas.openxmlformats.org/officeDocument/2006/relationships/image" Target="../media/image14.png"/><Relationship Id="rId9" Type="http://schemas.openxmlformats.org/officeDocument/2006/relationships/hyperlink" Target="https://www.youtube.com/channel/UCq_4ineLg8X0_w6uqWcWxhQ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openstreetmap.org/export#map=16/45.7227/4.9126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"/>
          <p:cNvGrpSpPr/>
          <p:nvPr/>
        </p:nvGrpSpPr>
        <p:grpSpPr>
          <a:xfrm rot="-1985458">
            <a:off x="-786231" y="-1076492"/>
            <a:ext cx="3236603" cy="2947390"/>
            <a:chOff x="2483025" y="1774645"/>
            <a:chExt cx="1815750" cy="1653500"/>
          </a:xfrm>
        </p:grpSpPr>
        <p:sp>
          <p:nvSpPr>
            <p:cNvPr id="56" name="Google Shape;56;p1"/>
            <p:cNvSpPr/>
            <p:nvPr/>
          </p:nvSpPr>
          <p:spPr>
            <a:xfrm>
              <a:off x="2549368" y="1774645"/>
              <a:ext cx="1653525" cy="1653500"/>
            </a:xfrm>
            <a:custGeom>
              <a:rect b="b" l="l" r="r" t="t"/>
              <a:pathLst>
                <a:path extrusionOk="0" h="66140" w="66141">
                  <a:moveTo>
                    <a:pt x="33077" y="1144"/>
                  </a:moveTo>
                  <a:cubicBezTo>
                    <a:pt x="50674" y="1144"/>
                    <a:pt x="64997" y="15467"/>
                    <a:pt x="64997" y="33064"/>
                  </a:cubicBezTo>
                  <a:cubicBezTo>
                    <a:pt x="64997" y="50673"/>
                    <a:pt x="50674" y="64997"/>
                    <a:pt x="33077" y="64997"/>
                  </a:cubicBezTo>
                  <a:cubicBezTo>
                    <a:pt x="15467" y="64997"/>
                    <a:pt x="1144" y="50673"/>
                    <a:pt x="1144" y="33064"/>
                  </a:cubicBezTo>
                  <a:cubicBezTo>
                    <a:pt x="1144" y="15467"/>
                    <a:pt x="15467" y="1144"/>
                    <a:pt x="33077" y="1144"/>
                  </a:cubicBezTo>
                  <a:close/>
                  <a:moveTo>
                    <a:pt x="33077" y="1"/>
                  </a:moveTo>
                  <a:cubicBezTo>
                    <a:pt x="14836" y="1"/>
                    <a:pt x="1" y="14836"/>
                    <a:pt x="1" y="33064"/>
                  </a:cubicBezTo>
                  <a:cubicBezTo>
                    <a:pt x="1" y="51304"/>
                    <a:pt x="14836" y="66140"/>
                    <a:pt x="33077" y="66140"/>
                  </a:cubicBezTo>
                  <a:cubicBezTo>
                    <a:pt x="51317" y="66140"/>
                    <a:pt x="66140" y="51304"/>
                    <a:pt x="66140" y="33064"/>
                  </a:cubicBezTo>
                  <a:cubicBezTo>
                    <a:pt x="66140" y="14836"/>
                    <a:pt x="51305" y="1"/>
                    <a:pt x="3307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3422725" y="3171350"/>
              <a:ext cx="425675" cy="206900"/>
            </a:xfrm>
            <a:custGeom>
              <a:rect b="b" l="l" r="r" t="t"/>
              <a:pathLst>
                <a:path extrusionOk="0" h="8276" w="17027">
                  <a:moveTo>
                    <a:pt x="17027" y="1"/>
                  </a:moveTo>
                  <a:cubicBezTo>
                    <a:pt x="17027" y="1"/>
                    <a:pt x="16848" y="215"/>
                    <a:pt x="16503" y="584"/>
                  </a:cubicBezTo>
                  <a:cubicBezTo>
                    <a:pt x="16193" y="953"/>
                    <a:pt x="15705" y="1477"/>
                    <a:pt x="15050" y="2060"/>
                  </a:cubicBezTo>
                  <a:cubicBezTo>
                    <a:pt x="13753" y="3251"/>
                    <a:pt x="11741" y="4620"/>
                    <a:pt x="9312" y="5668"/>
                  </a:cubicBezTo>
                  <a:cubicBezTo>
                    <a:pt x="6895" y="6740"/>
                    <a:pt x="4525" y="7359"/>
                    <a:pt x="2811" y="7728"/>
                  </a:cubicBezTo>
                  <a:cubicBezTo>
                    <a:pt x="1954" y="7918"/>
                    <a:pt x="1251" y="8049"/>
                    <a:pt x="763" y="8144"/>
                  </a:cubicBezTo>
                  <a:cubicBezTo>
                    <a:pt x="263" y="8228"/>
                    <a:pt x="1" y="8275"/>
                    <a:pt x="1" y="8275"/>
                  </a:cubicBezTo>
                  <a:cubicBezTo>
                    <a:pt x="1" y="8275"/>
                    <a:pt x="287" y="8264"/>
                    <a:pt x="775" y="8252"/>
                  </a:cubicBezTo>
                  <a:cubicBezTo>
                    <a:pt x="1275" y="8216"/>
                    <a:pt x="1989" y="8168"/>
                    <a:pt x="2870" y="8061"/>
                  </a:cubicBezTo>
                  <a:cubicBezTo>
                    <a:pt x="4633" y="7859"/>
                    <a:pt x="7085" y="7406"/>
                    <a:pt x="9597" y="6311"/>
                  </a:cubicBezTo>
                  <a:cubicBezTo>
                    <a:pt x="12133" y="5216"/>
                    <a:pt x="14110" y="3632"/>
                    <a:pt x="15301" y="2310"/>
                  </a:cubicBezTo>
                  <a:cubicBezTo>
                    <a:pt x="15908" y="1656"/>
                    <a:pt x="16336" y="1072"/>
                    <a:pt x="16610" y="655"/>
                  </a:cubicBezTo>
                  <a:cubicBezTo>
                    <a:pt x="16896" y="239"/>
                    <a:pt x="17027" y="1"/>
                    <a:pt x="1702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3488525" y="3212725"/>
              <a:ext cx="233375" cy="116700"/>
            </a:xfrm>
            <a:custGeom>
              <a:rect b="b" l="l" r="r" t="t"/>
              <a:pathLst>
                <a:path extrusionOk="0" h="4668" w="9335">
                  <a:moveTo>
                    <a:pt x="9335" y="1"/>
                  </a:moveTo>
                  <a:cubicBezTo>
                    <a:pt x="9335" y="1"/>
                    <a:pt x="9216" y="84"/>
                    <a:pt x="9001" y="251"/>
                  </a:cubicBezTo>
                  <a:cubicBezTo>
                    <a:pt x="8799" y="417"/>
                    <a:pt x="8466" y="655"/>
                    <a:pt x="8085" y="917"/>
                  </a:cubicBezTo>
                  <a:cubicBezTo>
                    <a:pt x="7287" y="1477"/>
                    <a:pt x="6180" y="2168"/>
                    <a:pt x="4894" y="2810"/>
                  </a:cubicBezTo>
                  <a:cubicBezTo>
                    <a:pt x="3620" y="3453"/>
                    <a:pt x="2393" y="3930"/>
                    <a:pt x="1489" y="4227"/>
                  </a:cubicBezTo>
                  <a:cubicBezTo>
                    <a:pt x="1036" y="4370"/>
                    <a:pt x="667" y="4477"/>
                    <a:pt x="405" y="4549"/>
                  </a:cubicBezTo>
                  <a:cubicBezTo>
                    <a:pt x="143" y="4632"/>
                    <a:pt x="0" y="4668"/>
                    <a:pt x="0" y="4668"/>
                  </a:cubicBezTo>
                  <a:lnTo>
                    <a:pt x="417" y="4668"/>
                  </a:lnTo>
                  <a:cubicBezTo>
                    <a:pt x="691" y="4656"/>
                    <a:pt x="1072" y="4632"/>
                    <a:pt x="1560" y="4573"/>
                  </a:cubicBezTo>
                  <a:cubicBezTo>
                    <a:pt x="2524" y="4430"/>
                    <a:pt x="3858" y="4108"/>
                    <a:pt x="5203" y="3441"/>
                  </a:cubicBezTo>
                  <a:cubicBezTo>
                    <a:pt x="6561" y="2751"/>
                    <a:pt x="7620" y="1894"/>
                    <a:pt x="8299" y="1191"/>
                  </a:cubicBezTo>
                  <a:cubicBezTo>
                    <a:pt x="8644" y="834"/>
                    <a:pt x="8918" y="536"/>
                    <a:pt x="9073" y="322"/>
                  </a:cubicBezTo>
                  <a:cubicBezTo>
                    <a:pt x="9239" y="120"/>
                    <a:pt x="9335" y="1"/>
                    <a:pt x="933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3550725" y="3216000"/>
              <a:ext cx="75050" cy="50925"/>
            </a:xfrm>
            <a:custGeom>
              <a:rect b="b" l="l" r="r" t="t"/>
              <a:pathLst>
                <a:path extrusionOk="0" h="2037" w="3002">
                  <a:moveTo>
                    <a:pt x="3001" y="1"/>
                  </a:moveTo>
                  <a:cubicBezTo>
                    <a:pt x="3001" y="1"/>
                    <a:pt x="2132" y="167"/>
                    <a:pt x="1310" y="727"/>
                  </a:cubicBezTo>
                  <a:cubicBezTo>
                    <a:pt x="477" y="1298"/>
                    <a:pt x="1" y="2037"/>
                    <a:pt x="1" y="2037"/>
                  </a:cubicBezTo>
                  <a:cubicBezTo>
                    <a:pt x="1" y="2037"/>
                    <a:pt x="858" y="1870"/>
                    <a:pt x="1691" y="1310"/>
                  </a:cubicBezTo>
                  <a:cubicBezTo>
                    <a:pt x="2525" y="739"/>
                    <a:pt x="3001" y="1"/>
                    <a:pt x="300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539125" y="3190600"/>
              <a:ext cx="61925" cy="30250"/>
            </a:xfrm>
            <a:custGeom>
              <a:rect b="b" l="l" r="r" t="t"/>
              <a:pathLst>
                <a:path extrusionOk="0" h="1210" w="2477">
                  <a:moveTo>
                    <a:pt x="2350" y="1"/>
                  </a:moveTo>
                  <a:cubicBezTo>
                    <a:pt x="2117" y="1"/>
                    <a:pt x="1597" y="34"/>
                    <a:pt x="1084" y="290"/>
                  </a:cubicBezTo>
                  <a:cubicBezTo>
                    <a:pt x="405" y="636"/>
                    <a:pt x="0" y="1207"/>
                    <a:pt x="0" y="1207"/>
                  </a:cubicBezTo>
                  <a:cubicBezTo>
                    <a:pt x="0" y="1207"/>
                    <a:pt x="37" y="1210"/>
                    <a:pt x="102" y="1210"/>
                  </a:cubicBezTo>
                  <a:cubicBezTo>
                    <a:pt x="320" y="1210"/>
                    <a:pt x="858" y="1181"/>
                    <a:pt x="1381" y="933"/>
                  </a:cubicBezTo>
                  <a:cubicBezTo>
                    <a:pt x="2072" y="588"/>
                    <a:pt x="2477" y="5"/>
                    <a:pt x="2477" y="5"/>
                  </a:cubicBezTo>
                  <a:cubicBezTo>
                    <a:pt x="2477" y="5"/>
                    <a:pt x="2431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764025" y="1887850"/>
              <a:ext cx="393825" cy="307225"/>
            </a:xfrm>
            <a:custGeom>
              <a:rect b="b" l="l" r="r" t="t"/>
              <a:pathLst>
                <a:path extrusionOk="0" h="12289" w="15753">
                  <a:moveTo>
                    <a:pt x="15752" y="1"/>
                  </a:moveTo>
                  <a:lnTo>
                    <a:pt x="15752" y="1"/>
                  </a:lnTo>
                  <a:cubicBezTo>
                    <a:pt x="15752" y="1"/>
                    <a:pt x="15467" y="72"/>
                    <a:pt x="14967" y="191"/>
                  </a:cubicBezTo>
                  <a:cubicBezTo>
                    <a:pt x="14705" y="251"/>
                    <a:pt x="14395" y="334"/>
                    <a:pt x="14050" y="453"/>
                  </a:cubicBezTo>
                  <a:cubicBezTo>
                    <a:pt x="13693" y="572"/>
                    <a:pt x="13300" y="692"/>
                    <a:pt x="12859" y="870"/>
                  </a:cubicBezTo>
                  <a:cubicBezTo>
                    <a:pt x="12431" y="1037"/>
                    <a:pt x="11954" y="1215"/>
                    <a:pt x="11466" y="1454"/>
                  </a:cubicBezTo>
                  <a:cubicBezTo>
                    <a:pt x="10978" y="1668"/>
                    <a:pt x="10454" y="1942"/>
                    <a:pt x="9906" y="2227"/>
                  </a:cubicBezTo>
                  <a:cubicBezTo>
                    <a:pt x="8811" y="2823"/>
                    <a:pt x="7668" y="3549"/>
                    <a:pt x="6537" y="4430"/>
                  </a:cubicBezTo>
                  <a:cubicBezTo>
                    <a:pt x="5418" y="5311"/>
                    <a:pt x="4430" y="6252"/>
                    <a:pt x="3596" y="7157"/>
                  </a:cubicBezTo>
                  <a:cubicBezTo>
                    <a:pt x="3191" y="7621"/>
                    <a:pt x="2787" y="8061"/>
                    <a:pt x="2465" y="8490"/>
                  </a:cubicBezTo>
                  <a:cubicBezTo>
                    <a:pt x="2120" y="8907"/>
                    <a:pt x="1822" y="9324"/>
                    <a:pt x="1548" y="9716"/>
                  </a:cubicBezTo>
                  <a:cubicBezTo>
                    <a:pt x="1286" y="10097"/>
                    <a:pt x="1060" y="10455"/>
                    <a:pt x="870" y="10776"/>
                  </a:cubicBezTo>
                  <a:cubicBezTo>
                    <a:pt x="679" y="11086"/>
                    <a:pt x="512" y="11371"/>
                    <a:pt x="393" y="11586"/>
                  </a:cubicBezTo>
                  <a:cubicBezTo>
                    <a:pt x="143" y="12038"/>
                    <a:pt x="0" y="12288"/>
                    <a:pt x="0" y="12288"/>
                  </a:cubicBezTo>
                  <a:cubicBezTo>
                    <a:pt x="0" y="12288"/>
                    <a:pt x="167" y="12062"/>
                    <a:pt x="477" y="11645"/>
                  </a:cubicBezTo>
                  <a:cubicBezTo>
                    <a:pt x="631" y="11443"/>
                    <a:pt x="810" y="11193"/>
                    <a:pt x="1048" y="10907"/>
                  </a:cubicBezTo>
                  <a:cubicBezTo>
                    <a:pt x="1286" y="10621"/>
                    <a:pt x="1524" y="10276"/>
                    <a:pt x="1834" y="9943"/>
                  </a:cubicBezTo>
                  <a:cubicBezTo>
                    <a:pt x="2132" y="9585"/>
                    <a:pt x="2465" y="9193"/>
                    <a:pt x="2834" y="8812"/>
                  </a:cubicBezTo>
                  <a:cubicBezTo>
                    <a:pt x="3191" y="8407"/>
                    <a:pt x="3608" y="8002"/>
                    <a:pt x="4025" y="7573"/>
                  </a:cubicBezTo>
                  <a:cubicBezTo>
                    <a:pt x="4882" y="6728"/>
                    <a:pt x="5882" y="5847"/>
                    <a:pt x="6966" y="4978"/>
                  </a:cubicBezTo>
                  <a:cubicBezTo>
                    <a:pt x="8073" y="4132"/>
                    <a:pt x="9168" y="3394"/>
                    <a:pt x="10204" y="2751"/>
                  </a:cubicBezTo>
                  <a:cubicBezTo>
                    <a:pt x="10716" y="2442"/>
                    <a:pt x="11216" y="2144"/>
                    <a:pt x="11692" y="1882"/>
                  </a:cubicBezTo>
                  <a:cubicBezTo>
                    <a:pt x="12145" y="1632"/>
                    <a:pt x="12597" y="1406"/>
                    <a:pt x="13014" y="1204"/>
                  </a:cubicBezTo>
                  <a:cubicBezTo>
                    <a:pt x="13431" y="989"/>
                    <a:pt x="13812" y="834"/>
                    <a:pt x="14145" y="680"/>
                  </a:cubicBezTo>
                  <a:cubicBezTo>
                    <a:pt x="14467" y="513"/>
                    <a:pt x="14764" y="394"/>
                    <a:pt x="15002" y="311"/>
                  </a:cubicBezTo>
                  <a:cubicBezTo>
                    <a:pt x="15478" y="96"/>
                    <a:pt x="15752" y="1"/>
                    <a:pt x="1575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2832175" y="1989650"/>
              <a:ext cx="202450" cy="180125"/>
            </a:xfrm>
            <a:custGeom>
              <a:rect b="b" l="l" r="r" t="t"/>
              <a:pathLst>
                <a:path extrusionOk="0" h="7205" w="8098">
                  <a:moveTo>
                    <a:pt x="8097" y="1"/>
                  </a:moveTo>
                  <a:cubicBezTo>
                    <a:pt x="8097" y="1"/>
                    <a:pt x="7966" y="60"/>
                    <a:pt x="7716" y="179"/>
                  </a:cubicBezTo>
                  <a:cubicBezTo>
                    <a:pt x="7454" y="299"/>
                    <a:pt x="7085" y="477"/>
                    <a:pt x="6657" y="715"/>
                  </a:cubicBezTo>
                  <a:cubicBezTo>
                    <a:pt x="5776" y="1192"/>
                    <a:pt x="4621" y="1942"/>
                    <a:pt x="3466" y="2954"/>
                  </a:cubicBezTo>
                  <a:cubicBezTo>
                    <a:pt x="2335" y="3966"/>
                    <a:pt x="1465" y="5037"/>
                    <a:pt x="882" y="5847"/>
                  </a:cubicBezTo>
                  <a:cubicBezTo>
                    <a:pt x="584" y="6252"/>
                    <a:pt x="370" y="6597"/>
                    <a:pt x="227" y="6835"/>
                  </a:cubicBezTo>
                  <a:cubicBezTo>
                    <a:pt x="72" y="7073"/>
                    <a:pt x="1" y="7204"/>
                    <a:pt x="1" y="7204"/>
                  </a:cubicBezTo>
                  <a:lnTo>
                    <a:pt x="1132" y="6073"/>
                  </a:lnTo>
                  <a:cubicBezTo>
                    <a:pt x="1835" y="5394"/>
                    <a:pt x="2811" y="4454"/>
                    <a:pt x="3930" y="3466"/>
                  </a:cubicBezTo>
                  <a:cubicBezTo>
                    <a:pt x="5049" y="2489"/>
                    <a:pt x="6073" y="1608"/>
                    <a:pt x="6847" y="1001"/>
                  </a:cubicBezTo>
                  <a:cubicBezTo>
                    <a:pt x="7621" y="394"/>
                    <a:pt x="8097" y="1"/>
                    <a:pt x="809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2904825" y="2081625"/>
              <a:ext cx="61325" cy="47950"/>
            </a:xfrm>
            <a:custGeom>
              <a:rect b="b" l="l" r="r" t="t"/>
              <a:pathLst>
                <a:path extrusionOk="0" h="1918" w="2453">
                  <a:moveTo>
                    <a:pt x="2453" y="1"/>
                  </a:moveTo>
                  <a:cubicBezTo>
                    <a:pt x="2453" y="1"/>
                    <a:pt x="1691" y="144"/>
                    <a:pt x="1012" y="680"/>
                  </a:cubicBezTo>
                  <a:cubicBezTo>
                    <a:pt x="322" y="1215"/>
                    <a:pt x="0" y="1918"/>
                    <a:pt x="0" y="1918"/>
                  </a:cubicBezTo>
                  <a:cubicBezTo>
                    <a:pt x="0" y="1918"/>
                    <a:pt x="762" y="1775"/>
                    <a:pt x="1441" y="1239"/>
                  </a:cubicBezTo>
                  <a:cubicBezTo>
                    <a:pt x="2131" y="703"/>
                    <a:pt x="2453" y="1"/>
                    <a:pt x="245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4110925" y="2429900"/>
              <a:ext cx="29200" cy="310775"/>
            </a:xfrm>
            <a:custGeom>
              <a:rect b="b" l="l" r="r" t="t"/>
              <a:pathLst>
                <a:path extrusionOk="0" h="12431" w="1168">
                  <a:moveTo>
                    <a:pt x="0" y="0"/>
                  </a:moveTo>
                  <a:cubicBezTo>
                    <a:pt x="0" y="0"/>
                    <a:pt x="24" y="179"/>
                    <a:pt x="48" y="488"/>
                  </a:cubicBezTo>
                  <a:cubicBezTo>
                    <a:pt x="95" y="798"/>
                    <a:pt x="143" y="1262"/>
                    <a:pt x="179" y="1834"/>
                  </a:cubicBezTo>
                  <a:cubicBezTo>
                    <a:pt x="286" y="2941"/>
                    <a:pt x="393" y="4489"/>
                    <a:pt x="417" y="6203"/>
                  </a:cubicBezTo>
                  <a:cubicBezTo>
                    <a:pt x="453" y="7918"/>
                    <a:pt x="405" y="9466"/>
                    <a:pt x="346" y="10597"/>
                  </a:cubicBezTo>
                  <a:cubicBezTo>
                    <a:pt x="322" y="11156"/>
                    <a:pt x="286" y="11621"/>
                    <a:pt x="262" y="11930"/>
                  </a:cubicBezTo>
                  <a:cubicBezTo>
                    <a:pt x="238" y="12252"/>
                    <a:pt x="226" y="12430"/>
                    <a:pt x="226" y="12430"/>
                  </a:cubicBezTo>
                  <a:cubicBezTo>
                    <a:pt x="226" y="12430"/>
                    <a:pt x="274" y="12252"/>
                    <a:pt x="393" y="11942"/>
                  </a:cubicBezTo>
                  <a:cubicBezTo>
                    <a:pt x="476" y="11644"/>
                    <a:pt x="596" y="11204"/>
                    <a:pt x="715" y="10632"/>
                  </a:cubicBezTo>
                  <a:cubicBezTo>
                    <a:pt x="953" y="9525"/>
                    <a:pt x="1167" y="7942"/>
                    <a:pt x="1131" y="6191"/>
                  </a:cubicBezTo>
                  <a:cubicBezTo>
                    <a:pt x="1096" y="4453"/>
                    <a:pt x="822" y="2870"/>
                    <a:pt x="536" y="1774"/>
                  </a:cubicBezTo>
                  <a:cubicBezTo>
                    <a:pt x="405" y="1215"/>
                    <a:pt x="274" y="774"/>
                    <a:pt x="167" y="476"/>
                  </a:cubicBezTo>
                  <a:cubicBezTo>
                    <a:pt x="60" y="1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4076400" y="2491200"/>
              <a:ext cx="20250" cy="146775"/>
            </a:xfrm>
            <a:custGeom>
              <a:rect b="b" l="l" r="r" t="t"/>
              <a:pathLst>
                <a:path extrusionOk="0" h="5871" w="810">
                  <a:moveTo>
                    <a:pt x="107" y="1"/>
                  </a:moveTo>
                  <a:cubicBezTo>
                    <a:pt x="107" y="1"/>
                    <a:pt x="72" y="346"/>
                    <a:pt x="48" y="882"/>
                  </a:cubicBezTo>
                  <a:cubicBezTo>
                    <a:pt x="36" y="1418"/>
                    <a:pt x="0" y="2144"/>
                    <a:pt x="48" y="2942"/>
                  </a:cubicBezTo>
                  <a:cubicBezTo>
                    <a:pt x="72" y="3739"/>
                    <a:pt x="167" y="4466"/>
                    <a:pt x="238" y="5002"/>
                  </a:cubicBezTo>
                  <a:cubicBezTo>
                    <a:pt x="298" y="5537"/>
                    <a:pt x="369" y="5871"/>
                    <a:pt x="369" y="5871"/>
                  </a:cubicBezTo>
                  <a:cubicBezTo>
                    <a:pt x="369" y="5871"/>
                    <a:pt x="488" y="5549"/>
                    <a:pt x="607" y="5013"/>
                  </a:cubicBezTo>
                  <a:cubicBezTo>
                    <a:pt x="714" y="4478"/>
                    <a:pt x="810" y="3739"/>
                    <a:pt x="762" y="2918"/>
                  </a:cubicBezTo>
                  <a:cubicBezTo>
                    <a:pt x="714" y="2084"/>
                    <a:pt x="548" y="1358"/>
                    <a:pt x="405" y="834"/>
                  </a:cubicBezTo>
                  <a:cubicBezTo>
                    <a:pt x="238" y="310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4038875" y="2531700"/>
              <a:ext cx="19975" cy="78900"/>
            </a:xfrm>
            <a:custGeom>
              <a:rect b="b" l="l" r="r" t="t"/>
              <a:pathLst>
                <a:path extrusionOk="0" h="3156" w="799">
                  <a:moveTo>
                    <a:pt x="144" y="0"/>
                  </a:moveTo>
                  <a:cubicBezTo>
                    <a:pt x="144" y="0"/>
                    <a:pt x="84" y="203"/>
                    <a:pt x="60" y="500"/>
                  </a:cubicBezTo>
                  <a:cubicBezTo>
                    <a:pt x="13" y="798"/>
                    <a:pt x="1" y="1179"/>
                    <a:pt x="49" y="1607"/>
                  </a:cubicBezTo>
                  <a:cubicBezTo>
                    <a:pt x="108" y="2048"/>
                    <a:pt x="203" y="2417"/>
                    <a:pt x="310" y="2703"/>
                  </a:cubicBezTo>
                  <a:cubicBezTo>
                    <a:pt x="418" y="2977"/>
                    <a:pt x="501" y="3155"/>
                    <a:pt x="501" y="3155"/>
                  </a:cubicBezTo>
                  <a:cubicBezTo>
                    <a:pt x="501" y="3155"/>
                    <a:pt x="596" y="2977"/>
                    <a:pt x="668" y="2679"/>
                  </a:cubicBezTo>
                  <a:cubicBezTo>
                    <a:pt x="739" y="2393"/>
                    <a:pt x="799" y="1977"/>
                    <a:pt x="763" y="1536"/>
                  </a:cubicBezTo>
                  <a:cubicBezTo>
                    <a:pt x="715" y="1084"/>
                    <a:pt x="549" y="703"/>
                    <a:pt x="418" y="429"/>
                  </a:cubicBezTo>
                  <a:cubicBezTo>
                    <a:pt x="263" y="155"/>
                    <a:pt x="144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2709850" y="2941850"/>
              <a:ext cx="126525" cy="184275"/>
            </a:xfrm>
            <a:custGeom>
              <a:rect b="b" l="l" r="r" t="t"/>
              <a:pathLst>
                <a:path extrusionOk="0" h="7371" w="5061">
                  <a:moveTo>
                    <a:pt x="1" y="1"/>
                  </a:moveTo>
                  <a:cubicBezTo>
                    <a:pt x="1" y="1"/>
                    <a:pt x="12" y="132"/>
                    <a:pt x="60" y="358"/>
                  </a:cubicBezTo>
                  <a:cubicBezTo>
                    <a:pt x="108" y="584"/>
                    <a:pt x="179" y="906"/>
                    <a:pt x="298" y="1311"/>
                  </a:cubicBezTo>
                  <a:cubicBezTo>
                    <a:pt x="536" y="2108"/>
                    <a:pt x="965" y="3204"/>
                    <a:pt x="1691" y="4251"/>
                  </a:cubicBezTo>
                  <a:cubicBezTo>
                    <a:pt x="2417" y="5311"/>
                    <a:pt x="3287" y="6121"/>
                    <a:pt x="3941" y="6621"/>
                  </a:cubicBezTo>
                  <a:cubicBezTo>
                    <a:pt x="4263" y="6871"/>
                    <a:pt x="4549" y="7073"/>
                    <a:pt x="4751" y="7192"/>
                  </a:cubicBezTo>
                  <a:lnTo>
                    <a:pt x="5061" y="7371"/>
                  </a:lnTo>
                  <a:cubicBezTo>
                    <a:pt x="5061" y="7371"/>
                    <a:pt x="4989" y="7276"/>
                    <a:pt x="4823" y="7097"/>
                  </a:cubicBezTo>
                  <a:cubicBezTo>
                    <a:pt x="4656" y="6930"/>
                    <a:pt x="4453" y="6680"/>
                    <a:pt x="4180" y="6371"/>
                  </a:cubicBezTo>
                  <a:cubicBezTo>
                    <a:pt x="3644" y="5740"/>
                    <a:pt x="2977" y="4871"/>
                    <a:pt x="2275" y="3859"/>
                  </a:cubicBezTo>
                  <a:cubicBezTo>
                    <a:pt x="1596" y="2847"/>
                    <a:pt x="1013" y="1894"/>
                    <a:pt x="620" y="1180"/>
                  </a:cubicBezTo>
                  <a:cubicBezTo>
                    <a:pt x="417" y="822"/>
                    <a:pt x="262" y="525"/>
                    <a:pt x="167" y="310"/>
                  </a:cubicBezTo>
                  <a:cubicBezTo>
                    <a:pt x="60" y="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2758975" y="2976675"/>
              <a:ext cx="50900" cy="73850"/>
            </a:xfrm>
            <a:custGeom>
              <a:rect b="b" l="l" r="r" t="t"/>
              <a:pathLst>
                <a:path extrusionOk="0" h="2954" w="2036">
                  <a:moveTo>
                    <a:pt x="12" y="1"/>
                  </a:moveTo>
                  <a:cubicBezTo>
                    <a:pt x="12" y="1"/>
                    <a:pt x="0" y="227"/>
                    <a:pt x="60" y="572"/>
                  </a:cubicBezTo>
                  <a:cubicBezTo>
                    <a:pt x="119" y="906"/>
                    <a:pt x="262" y="1370"/>
                    <a:pt x="560" y="1799"/>
                  </a:cubicBezTo>
                  <a:cubicBezTo>
                    <a:pt x="857" y="2239"/>
                    <a:pt x="1238" y="2537"/>
                    <a:pt x="1536" y="2716"/>
                  </a:cubicBezTo>
                  <a:cubicBezTo>
                    <a:pt x="1834" y="2894"/>
                    <a:pt x="2036" y="2954"/>
                    <a:pt x="2036" y="2954"/>
                  </a:cubicBezTo>
                  <a:cubicBezTo>
                    <a:pt x="2036" y="2954"/>
                    <a:pt x="1929" y="2739"/>
                    <a:pt x="1786" y="2466"/>
                  </a:cubicBezTo>
                  <a:cubicBezTo>
                    <a:pt x="1619" y="2180"/>
                    <a:pt x="1417" y="1787"/>
                    <a:pt x="1143" y="1406"/>
                  </a:cubicBezTo>
                  <a:cubicBezTo>
                    <a:pt x="881" y="1013"/>
                    <a:pt x="595" y="680"/>
                    <a:pt x="381" y="418"/>
                  </a:cubicBezTo>
                  <a:cubicBezTo>
                    <a:pt x="167" y="168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3598350" y="2251900"/>
              <a:ext cx="106000" cy="102425"/>
            </a:xfrm>
            <a:custGeom>
              <a:rect b="b" l="l" r="r" t="t"/>
              <a:pathLst>
                <a:path extrusionOk="0" h="4097" w="4240">
                  <a:moveTo>
                    <a:pt x="4239" y="0"/>
                  </a:moveTo>
                  <a:lnTo>
                    <a:pt x="4239" y="0"/>
                  </a:lnTo>
                  <a:cubicBezTo>
                    <a:pt x="4239" y="0"/>
                    <a:pt x="3953" y="203"/>
                    <a:pt x="3513" y="512"/>
                  </a:cubicBezTo>
                  <a:cubicBezTo>
                    <a:pt x="3287" y="679"/>
                    <a:pt x="3025" y="869"/>
                    <a:pt x="2727" y="1072"/>
                  </a:cubicBezTo>
                  <a:cubicBezTo>
                    <a:pt x="2572" y="1179"/>
                    <a:pt x="2430" y="1298"/>
                    <a:pt x="2263" y="1429"/>
                  </a:cubicBezTo>
                  <a:cubicBezTo>
                    <a:pt x="2096" y="1572"/>
                    <a:pt x="1965" y="1751"/>
                    <a:pt x="1858" y="1941"/>
                  </a:cubicBezTo>
                  <a:cubicBezTo>
                    <a:pt x="1751" y="2132"/>
                    <a:pt x="1679" y="2310"/>
                    <a:pt x="1560" y="2441"/>
                  </a:cubicBezTo>
                  <a:cubicBezTo>
                    <a:pt x="1453" y="2584"/>
                    <a:pt x="1310" y="2667"/>
                    <a:pt x="1144" y="2727"/>
                  </a:cubicBezTo>
                  <a:cubicBezTo>
                    <a:pt x="977" y="2798"/>
                    <a:pt x="798" y="2846"/>
                    <a:pt x="667" y="2977"/>
                  </a:cubicBezTo>
                  <a:cubicBezTo>
                    <a:pt x="513" y="3120"/>
                    <a:pt x="489" y="3298"/>
                    <a:pt x="477" y="3429"/>
                  </a:cubicBezTo>
                  <a:cubicBezTo>
                    <a:pt x="441" y="3679"/>
                    <a:pt x="310" y="3858"/>
                    <a:pt x="191" y="3965"/>
                  </a:cubicBezTo>
                  <a:cubicBezTo>
                    <a:pt x="84" y="4072"/>
                    <a:pt x="1" y="4096"/>
                    <a:pt x="1" y="4096"/>
                  </a:cubicBezTo>
                  <a:cubicBezTo>
                    <a:pt x="1" y="4096"/>
                    <a:pt x="84" y="4084"/>
                    <a:pt x="215" y="4013"/>
                  </a:cubicBezTo>
                  <a:cubicBezTo>
                    <a:pt x="358" y="3917"/>
                    <a:pt x="536" y="3739"/>
                    <a:pt x="596" y="3453"/>
                  </a:cubicBezTo>
                  <a:cubicBezTo>
                    <a:pt x="620" y="3310"/>
                    <a:pt x="667" y="3191"/>
                    <a:pt x="775" y="3096"/>
                  </a:cubicBezTo>
                  <a:cubicBezTo>
                    <a:pt x="882" y="3013"/>
                    <a:pt x="1037" y="2965"/>
                    <a:pt x="1215" y="2905"/>
                  </a:cubicBezTo>
                  <a:cubicBezTo>
                    <a:pt x="1382" y="2846"/>
                    <a:pt x="1608" y="2739"/>
                    <a:pt x="1739" y="2584"/>
                  </a:cubicBezTo>
                  <a:cubicBezTo>
                    <a:pt x="1894" y="2417"/>
                    <a:pt x="1977" y="2227"/>
                    <a:pt x="2084" y="2048"/>
                  </a:cubicBezTo>
                  <a:cubicBezTo>
                    <a:pt x="2263" y="1691"/>
                    <a:pt x="2572" y="1465"/>
                    <a:pt x="2858" y="1227"/>
                  </a:cubicBezTo>
                  <a:cubicBezTo>
                    <a:pt x="3120" y="989"/>
                    <a:pt x="3382" y="774"/>
                    <a:pt x="3584" y="596"/>
                  </a:cubicBezTo>
                  <a:cubicBezTo>
                    <a:pt x="3989" y="239"/>
                    <a:pt x="4239" y="0"/>
                    <a:pt x="423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3577525" y="2353400"/>
              <a:ext cx="13125" cy="11025"/>
            </a:xfrm>
            <a:custGeom>
              <a:rect b="b" l="l" r="r" t="t"/>
              <a:pathLst>
                <a:path extrusionOk="0" h="441" w="525">
                  <a:moveTo>
                    <a:pt x="405" y="0"/>
                  </a:moveTo>
                  <a:cubicBezTo>
                    <a:pt x="322" y="0"/>
                    <a:pt x="226" y="36"/>
                    <a:pt x="143" y="96"/>
                  </a:cubicBezTo>
                  <a:cubicBezTo>
                    <a:pt x="72" y="167"/>
                    <a:pt x="24" y="250"/>
                    <a:pt x="12" y="322"/>
                  </a:cubicBezTo>
                  <a:cubicBezTo>
                    <a:pt x="0" y="393"/>
                    <a:pt x="0" y="441"/>
                    <a:pt x="0" y="441"/>
                  </a:cubicBezTo>
                  <a:cubicBezTo>
                    <a:pt x="0" y="441"/>
                    <a:pt x="48" y="429"/>
                    <a:pt x="119" y="393"/>
                  </a:cubicBezTo>
                  <a:cubicBezTo>
                    <a:pt x="179" y="369"/>
                    <a:pt x="250" y="322"/>
                    <a:pt x="310" y="274"/>
                  </a:cubicBezTo>
                  <a:cubicBezTo>
                    <a:pt x="369" y="227"/>
                    <a:pt x="417" y="167"/>
                    <a:pt x="465" y="107"/>
                  </a:cubicBezTo>
                  <a:lnTo>
                    <a:pt x="524" y="24"/>
                  </a:lnTo>
                  <a:cubicBezTo>
                    <a:pt x="524" y="24"/>
                    <a:pt x="476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3592700" y="2398650"/>
              <a:ext cx="19375" cy="25900"/>
            </a:xfrm>
            <a:custGeom>
              <a:rect b="b" l="l" r="r" t="t"/>
              <a:pathLst>
                <a:path extrusionOk="0" h="1036" w="775">
                  <a:moveTo>
                    <a:pt x="0" y="0"/>
                  </a:moveTo>
                  <a:cubicBezTo>
                    <a:pt x="0" y="0"/>
                    <a:pt x="12" y="83"/>
                    <a:pt x="96" y="191"/>
                  </a:cubicBezTo>
                  <a:cubicBezTo>
                    <a:pt x="167" y="310"/>
                    <a:pt x="298" y="429"/>
                    <a:pt x="417" y="536"/>
                  </a:cubicBezTo>
                  <a:cubicBezTo>
                    <a:pt x="524" y="643"/>
                    <a:pt x="608" y="762"/>
                    <a:pt x="631" y="857"/>
                  </a:cubicBezTo>
                  <a:cubicBezTo>
                    <a:pt x="654" y="958"/>
                    <a:pt x="613" y="1027"/>
                    <a:pt x="608" y="1035"/>
                  </a:cubicBezTo>
                  <a:lnTo>
                    <a:pt x="608" y="1035"/>
                  </a:lnTo>
                  <a:cubicBezTo>
                    <a:pt x="620" y="1031"/>
                    <a:pt x="706" y="1004"/>
                    <a:pt x="727" y="857"/>
                  </a:cubicBezTo>
                  <a:cubicBezTo>
                    <a:pt x="774" y="726"/>
                    <a:pt x="727" y="500"/>
                    <a:pt x="572" y="357"/>
                  </a:cubicBezTo>
                  <a:cubicBezTo>
                    <a:pt x="417" y="226"/>
                    <a:pt x="274" y="167"/>
                    <a:pt x="167" y="107"/>
                  </a:cubicBezTo>
                  <a:cubicBezTo>
                    <a:pt x="60" y="48"/>
                    <a:pt x="0" y="0"/>
                    <a:pt x="0" y="0"/>
                  </a:cubicBezTo>
                  <a:close/>
                  <a:moveTo>
                    <a:pt x="608" y="1035"/>
                  </a:moveTo>
                  <a:lnTo>
                    <a:pt x="608" y="1035"/>
                  </a:lnTo>
                  <a:cubicBezTo>
                    <a:pt x="607" y="1036"/>
                    <a:pt x="606" y="1036"/>
                    <a:pt x="608" y="1036"/>
                  </a:cubicBezTo>
                  <a:cubicBezTo>
                    <a:pt x="608" y="1036"/>
                    <a:pt x="608" y="1036"/>
                    <a:pt x="608" y="103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3617100" y="2548050"/>
              <a:ext cx="181000" cy="62325"/>
            </a:xfrm>
            <a:custGeom>
              <a:rect b="b" l="l" r="r" t="t"/>
              <a:pathLst>
                <a:path extrusionOk="0" h="2493" w="7240">
                  <a:moveTo>
                    <a:pt x="1" y="1"/>
                  </a:moveTo>
                  <a:cubicBezTo>
                    <a:pt x="1" y="1"/>
                    <a:pt x="334" y="335"/>
                    <a:pt x="834" y="846"/>
                  </a:cubicBezTo>
                  <a:cubicBezTo>
                    <a:pt x="1108" y="1108"/>
                    <a:pt x="1418" y="1406"/>
                    <a:pt x="1763" y="1739"/>
                  </a:cubicBezTo>
                  <a:cubicBezTo>
                    <a:pt x="1846" y="1823"/>
                    <a:pt x="1953" y="1918"/>
                    <a:pt x="2096" y="1977"/>
                  </a:cubicBezTo>
                  <a:cubicBezTo>
                    <a:pt x="2239" y="2037"/>
                    <a:pt x="2370" y="2037"/>
                    <a:pt x="2477" y="2073"/>
                  </a:cubicBezTo>
                  <a:cubicBezTo>
                    <a:pt x="2703" y="2132"/>
                    <a:pt x="2906" y="2299"/>
                    <a:pt x="3192" y="2418"/>
                  </a:cubicBezTo>
                  <a:cubicBezTo>
                    <a:pt x="3301" y="2468"/>
                    <a:pt x="3435" y="2492"/>
                    <a:pt x="3573" y="2492"/>
                  </a:cubicBezTo>
                  <a:cubicBezTo>
                    <a:pt x="3600" y="2492"/>
                    <a:pt x="3628" y="2491"/>
                    <a:pt x="3656" y="2489"/>
                  </a:cubicBezTo>
                  <a:cubicBezTo>
                    <a:pt x="3823" y="2477"/>
                    <a:pt x="3942" y="2406"/>
                    <a:pt x="4061" y="2358"/>
                  </a:cubicBezTo>
                  <a:cubicBezTo>
                    <a:pt x="4287" y="2263"/>
                    <a:pt x="4525" y="2239"/>
                    <a:pt x="4775" y="2227"/>
                  </a:cubicBezTo>
                  <a:cubicBezTo>
                    <a:pt x="4868" y="2223"/>
                    <a:pt x="4959" y="2221"/>
                    <a:pt x="5049" y="2221"/>
                  </a:cubicBezTo>
                  <a:cubicBezTo>
                    <a:pt x="5417" y="2221"/>
                    <a:pt x="5752" y="2254"/>
                    <a:pt x="6049" y="2263"/>
                  </a:cubicBezTo>
                  <a:cubicBezTo>
                    <a:pt x="6799" y="2299"/>
                    <a:pt x="7240" y="2311"/>
                    <a:pt x="7240" y="2311"/>
                  </a:cubicBezTo>
                  <a:cubicBezTo>
                    <a:pt x="7240" y="2311"/>
                    <a:pt x="6799" y="2251"/>
                    <a:pt x="6037" y="2156"/>
                  </a:cubicBezTo>
                  <a:cubicBezTo>
                    <a:pt x="5656" y="2120"/>
                    <a:pt x="5228" y="2037"/>
                    <a:pt x="4739" y="2037"/>
                  </a:cubicBezTo>
                  <a:cubicBezTo>
                    <a:pt x="4501" y="2037"/>
                    <a:pt x="4227" y="2073"/>
                    <a:pt x="3966" y="2156"/>
                  </a:cubicBezTo>
                  <a:cubicBezTo>
                    <a:pt x="3835" y="2204"/>
                    <a:pt x="3716" y="2263"/>
                    <a:pt x="3608" y="2275"/>
                  </a:cubicBezTo>
                  <a:cubicBezTo>
                    <a:pt x="3585" y="2280"/>
                    <a:pt x="3561" y="2283"/>
                    <a:pt x="3536" y="2283"/>
                  </a:cubicBezTo>
                  <a:cubicBezTo>
                    <a:pt x="3449" y="2283"/>
                    <a:pt x="3356" y="2253"/>
                    <a:pt x="3263" y="2216"/>
                  </a:cubicBezTo>
                  <a:cubicBezTo>
                    <a:pt x="3025" y="2132"/>
                    <a:pt x="2799" y="1954"/>
                    <a:pt x="2525" y="1882"/>
                  </a:cubicBezTo>
                  <a:cubicBezTo>
                    <a:pt x="2370" y="1835"/>
                    <a:pt x="2239" y="1846"/>
                    <a:pt x="2144" y="1799"/>
                  </a:cubicBezTo>
                  <a:cubicBezTo>
                    <a:pt x="2061" y="1763"/>
                    <a:pt x="1965" y="1680"/>
                    <a:pt x="1882" y="1608"/>
                  </a:cubicBezTo>
                  <a:cubicBezTo>
                    <a:pt x="1525" y="1287"/>
                    <a:pt x="1191" y="1001"/>
                    <a:pt x="918" y="763"/>
                  </a:cubicBezTo>
                  <a:cubicBezTo>
                    <a:pt x="346" y="2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3842425" y="2585875"/>
              <a:ext cx="60150" cy="15200"/>
            </a:xfrm>
            <a:custGeom>
              <a:rect b="b" l="l" r="r" t="t"/>
              <a:pathLst>
                <a:path extrusionOk="0" h="608" w="2406">
                  <a:moveTo>
                    <a:pt x="1251" y="0"/>
                  </a:moveTo>
                  <a:cubicBezTo>
                    <a:pt x="858" y="0"/>
                    <a:pt x="560" y="179"/>
                    <a:pt x="358" y="238"/>
                  </a:cubicBezTo>
                  <a:cubicBezTo>
                    <a:pt x="144" y="310"/>
                    <a:pt x="1" y="310"/>
                    <a:pt x="1" y="310"/>
                  </a:cubicBezTo>
                  <a:cubicBezTo>
                    <a:pt x="1" y="310"/>
                    <a:pt x="92" y="340"/>
                    <a:pt x="251" y="340"/>
                  </a:cubicBezTo>
                  <a:cubicBezTo>
                    <a:pt x="290" y="340"/>
                    <a:pt x="334" y="338"/>
                    <a:pt x="382" y="333"/>
                  </a:cubicBezTo>
                  <a:cubicBezTo>
                    <a:pt x="620" y="322"/>
                    <a:pt x="901" y="214"/>
                    <a:pt x="1216" y="214"/>
                  </a:cubicBezTo>
                  <a:cubicBezTo>
                    <a:pt x="1231" y="214"/>
                    <a:pt x="1247" y="214"/>
                    <a:pt x="1263" y="214"/>
                  </a:cubicBezTo>
                  <a:cubicBezTo>
                    <a:pt x="1596" y="238"/>
                    <a:pt x="1870" y="322"/>
                    <a:pt x="2084" y="417"/>
                  </a:cubicBezTo>
                  <a:cubicBezTo>
                    <a:pt x="2287" y="512"/>
                    <a:pt x="2406" y="607"/>
                    <a:pt x="2406" y="607"/>
                  </a:cubicBezTo>
                  <a:cubicBezTo>
                    <a:pt x="2406" y="607"/>
                    <a:pt x="2334" y="488"/>
                    <a:pt x="2144" y="322"/>
                  </a:cubicBezTo>
                  <a:cubicBezTo>
                    <a:pt x="1953" y="155"/>
                    <a:pt x="1632" y="0"/>
                    <a:pt x="125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3942750" y="2738550"/>
              <a:ext cx="32175" cy="103625"/>
            </a:xfrm>
            <a:custGeom>
              <a:rect b="b" l="l" r="r" t="t"/>
              <a:pathLst>
                <a:path extrusionOk="0" h="4145" w="1287">
                  <a:moveTo>
                    <a:pt x="107" y="1"/>
                  </a:moveTo>
                  <a:lnTo>
                    <a:pt x="107" y="1"/>
                  </a:lnTo>
                  <a:cubicBezTo>
                    <a:pt x="107" y="1"/>
                    <a:pt x="60" y="49"/>
                    <a:pt x="36" y="168"/>
                  </a:cubicBezTo>
                  <a:cubicBezTo>
                    <a:pt x="0" y="287"/>
                    <a:pt x="36" y="477"/>
                    <a:pt x="167" y="656"/>
                  </a:cubicBezTo>
                  <a:cubicBezTo>
                    <a:pt x="286" y="846"/>
                    <a:pt x="512" y="989"/>
                    <a:pt x="703" y="1168"/>
                  </a:cubicBezTo>
                  <a:cubicBezTo>
                    <a:pt x="881" y="1346"/>
                    <a:pt x="1000" y="1596"/>
                    <a:pt x="1012" y="1894"/>
                  </a:cubicBezTo>
                  <a:cubicBezTo>
                    <a:pt x="1048" y="2489"/>
                    <a:pt x="881" y="3061"/>
                    <a:pt x="834" y="3466"/>
                  </a:cubicBezTo>
                  <a:cubicBezTo>
                    <a:pt x="774" y="3882"/>
                    <a:pt x="750" y="4144"/>
                    <a:pt x="750" y="4144"/>
                  </a:cubicBezTo>
                  <a:cubicBezTo>
                    <a:pt x="750" y="4144"/>
                    <a:pt x="834" y="3906"/>
                    <a:pt x="953" y="3501"/>
                  </a:cubicBezTo>
                  <a:cubicBezTo>
                    <a:pt x="1012" y="3311"/>
                    <a:pt x="1072" y="3073"/>
                    <a:pt x="1155" y="2799"/>
                  </a:cubicBezTo>
                  <a:cubicBezTo>
                    <a:pt x="1227" y="2513"/>
                    <a:pt x="1286" y="2216"/>
                    <a:pt x="1250" y="1882"/>
                  </a:cubicBezTo>
                  <a:cubicBezTo>
                    <a:pt x="1238" y="1549"/>
                    <a:pt x="1072" y="1203"/>
                    <a:pt x="834" y="1025"/>
                  </a:cubicBezTo>
                  <a:cubicBezTo>
                    <a:pt x="619" y="834"/>
                    <a:pt x="393" y="751"/>
                    <a:pt x="262" y="596"/>
                  </a:cubicBezTo>
                  <a:cubicBezTo>
                    <a:pt x="119" y="453"/>
                    <a:pt x="60" y="287"/>
                    <a:pt x="60" y="180"/>
                  </a:cubicBezTo>
                  <a:cubicBezTo>
                    <a:pt x="60" y="6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3953150" y="2856125"/>
              <a:ext cx="24450" cy="94400"/>
            </a:xfrm>
            <a:custGeom>
              <a:rect b="b" l="l" r="r" t="t"/>
              <a:pathLst>
                <a:path extrusionOk="0" h="3776" w="978">
                  <a:moveTo>
                    <a:pt x="299" y="1"/>
                  </a:moveTo>
                  <a:cubicBezTo>
                    <a:pt x="299" y="1"/>
                    <a:pt x="298" y="1"/>
                    <a:pt x="296" y="2"/>
                  </a:cubicBezTo>
                  <a:lnTo>
                    <a:pt x="296" y="2"/>
                  </a:lnTo>
                  <a:cubicBezTo>
                    <a:pt x="301" y="1"/>
                    <a:pt x="302" y="1"/>
                    <a:pt x="299" y="1"/>
                  </a:cubicBezTo>
                  <a:close/>
                  <a:moveTo>
                    <a:pt x="296" y="2"/>
                  </a:moveTo>
                  <a:cubicBezTo>
                    <a:pt x="283" y="6"/>
                    <a:pt x="239" y="22"/>
                    <a:pt x="168" y="84"/>
                  </a:cubicBezTo>
                  <a:cubicBezTo>
                    <a:pt x="72" y="156"/>
                    <a:pt x="1" y="299"/>
                    <a:pt x="1" y="501"/>
                  </a:cubicBezTo>
                  <a:cubicBezTo>
                    <a:pt x="1" y="894"/>
                    <a:pt x="180" y="1370"/>
                    <a:pt x="394" y="1882"/>
                  </a:cubicBezTo>
                  <a:cubicBezTo>
                    <a:pt x="596" y="2382"/>
                    <a:pt x="799" y="2847"/>
                    <a:pt x="870" y="3192"/>
                  </a:cubicBezTo>
                  <a:cubicBezTo>
                    <a:pt x="894" y="3370"/>
                    <a:pt x="906" y="3501"/>
                    <a:pt x="930" y="3609"/>
                  </a:cubicBezTo>
                  <a:cubicBezTo>
                    <a:pt x="942" y="3716"/>
                    <a:pt x="942" y="3775"/>
                    <a:pt x="942" y="3775"/>
                  </a:cubicBezTo>
                  <a:lnTo>
                    <a:pt x="942" y="3597"/>
                  </a:lnTo>
                  <a:cubicBezTo>
                    <a:pt x="953" y="3489"/>
                    <a:pt x="977" y="3335"/>
                    <a:pt x="953" y="3156"/>
                  </a:cubicBezTo>
                  <a:cubicBezTo>
                    <a:pt x="942" y="2799"/>
                    <a:pt x="811" y="2299"/>
                    <a:pt x="584" y="1787"/>
                  </a:cubicBezTo>
                  <a:cubicBezTo>
                    <a:pt x="394" y="1287"/>
                    <a:pt x="156" y="822"/>
                    <a:pt x="108" y="501"/>
                  </a:cubicBezTo>
                  <a:cubicBezTo>
                    <a:pt x="96" y="334"/>
                    <a:pt x="120" y="180"/>
                    <a:pt x="180" y="108"/>
                  </a:cubicBezTo>
                  <a:cubicBezTo>
                    <a:pt x="232" y="45"/>
                    <a:pt x="285" y="9"/>
                    <a:pt x="296" y="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3961800" y="2979375"/>
              <a:ext cx="15800" cy="52400"/>
            </a:xfrm>
            <a:custGeom>
              <a:rect b="b" l="l" r="r" t="t"/>
              <a:pathLst>
                <a:path extrusionOk="0" h="2096" w="632">
                  <a:moveTo>
                    <a:pt x="631" y="0"/>
                  </a:moveTo>
                  <a:cubicBezTo>
                    <a:pt x="631" y="0"/>
                    <a:pt x="357" y="429"/>
                    <a:pt x="179" y="1024"/>
                  </a:cubicBezTo>
                  <a:cubicBezTo>
                    <a:pt x="95" y="1310"/>
                    <a:pt x="0" y="1607"/>
                    <a:pt x="60" y="1834"/>
                  </a:cubicBezTo>
                  <a:cubicBezTo>
                    <a:pt x="72" y="1941"/>
                    <a:pt x="155" y="2024"/>
                    <a:pt x="191" y="2060"/>
                  </a:cubicBezTo>
                  <a:cubicBezTo>
                    <a:pt x="250" y="2096"/>
                    <a:pt x="286" y="2096"/>
                    <a:pt x="286" y="2096"/>
                  </a:cubicBezTo>
                  <a:lnTo>
                    <a:pt x="226" y="2036"/>
                  </a:lnTo>
                  <a:cubicBezTo>
                    <a:pt x="191" y="2000"/>
                    <a:pt x="179" y="1917"/>
                    <a:pt x="179" y="1834"/>
                  </a:cubicBezTo>
                  <a:cubicBezTo>
                    <a:pt x="179" y="1643"/>
                    <a:pt x="310" y="1405"/>
                    <a:pt x="405" y="1107"/>
                  </a:cubicBezTo>
                  <a:cubicBezTo>
                    <a:pt x="584" y="524"/>
                    <a:pt x="631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3812375" y="2229200"/>
              <a:ext cx="46750" cy="9325"/>
            </a:xfrm>
            <a:custGeom>
              <a:rect b="b" l="l" r="r" t="t"/>
              <a:pathLst>
                <a:path extrusionOk="0" h="373" w="1870">
                  <a:moveTo>
                    <a:pt x="826" y="0"/>
                  </a:moveTo>
                  <a:cubicBezTo>
                    <a:pt x="601" y="0"/>
                    <a:pt x="411" y="25"/>
                    <a:pt x="262" y="75"/>
                  </a:cubicBezTo>
                  <a:cubicBezTo>
                    <a:pt x="96" y="122"/>
                    <a:pt x="0" y="182"/>
                    <a:pt x="0" y="182"/>
                  </a:cubicBezTo>
                  <a:cubicBezTo>
                    <a:pt x="0" y="182"/>
                    <a:pt x="429" y="182"/>
                    <a:pt x="929" y="242"/>
                  </a:cubicBezTo>
                  <a:cubicBezTo>
                    <a:pt x="1441" y="301"/>
                    <a:pt x="1870" y="373"/>
                    <a:pt x="1870" y="373"/>
                  </a:cubicBezTo>
                  <a:cubicBezTo>
                    <a:pt x="1870" y="373"/>
                    <a:pt x="1786" y="301"/>
                    <a:pt x="1631" y="218"/>
                  </a:cubicBezTo>
                  <a:cubicBezTo>
                    <a:pt x="1465" y="122"/>
                    <a:pt x="1250" y="39"/>
                    <a:pt x="965" y="3"/>
                  </a:cubicBezTo>
                  <a:cubicBezTo>
                    <a:pt x="917" y="1"/>
                    <a:pt x="871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3881125" y="2265300"/>
              <a:ext cx="18175" cy="7450"/>
            </a:xfrm>
            <a:custGeom>
              <a:rect b="b" l="l" r="r" t="t"/>
              <a:pathLst>
                <a:path extrusionOk="0" h="298" w="727">
                  <a:moveTo>
                    <a:pt x="188" y="1"/>
                  </a:moveTo>
                  <a:cubicBezTo>
                    <a:pt x="80" y="1"/>
                    <a:pt x="1" y="24"/>
                    <a:pt x="1" y="24"/>
                  </a:cubicBezTo>
                  <a:cubicBezTo>
                    <a:pt x="1" y="24"/>
                    <a:pt x="120" y="179"/>
                    <a:pt x="322" y="262"/>
                  </a:cubicBezTo>
                  <a:cubicBezTo>
                    <a:pt x="398" y="289"/>
                    <a:pt x="474" y="297"/>
                    <a:pt x="539" y="297"/>
                  </a:cubicBezTo>
                  <a:cubicBezTo>
                    <a:pt x="648" y="297"/>
                    <a:pt x="727" y="274"/>
                    <a:pt x="727" y="274"/>
                  </a:cubicBezTo>
                  <a:cubicBezTo>
                    <a:pt x="727" y="274"/>
                    <a:pt x="608" y="107"/>
                    <a:pt x="405" y="36"/>
                  </a:cubicBezTo>
                  <a:cubicBezTo>
                    <a:pt x="330" y="9"/>
                    <a:pt x="254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2925650" y="2532000"/>
              <a:ext cx="24425" cy="7450"/>
            </a:xfrm>
            <a:custGeom>
              <a:rect b="b" l="l" r="r" t="t"/>
              <a:pathLst>
                <a:path extrusionOk="0" h="298" w="977">
                  <a:moveTo>
                    <a:pt x="238" y="1"/>
                  </a:moveTo>
                  <a:cubicBezTo>
                    <a:pt x="98" y="1"/>
                    <a:pt x="1" y="24"/>
                    <a:pt x="1" y="24"/>
                  </a:cubicBezTo>
                  <a:cubicBezTo>
                    <a:pt x="1" y="24"/>
                    <a:pt x="191" y="191"/>
                    <a:pt x="465" y="262"/>
                  </a:cubicBezTo>
                  <a:cubicBezTo>
                    <a:pt x="563" y="289"/>
                    <a:pt x="660" y="297"/>
                    <a:pt x="742" y="297"/>
                  </a:cubicBezTo>
                  <a:cubicBezTo>
                    <a:pt x="879" y="297"/>
                    <a:pt x="977" y="274"/>
                    <a:pt x="977" y="274"/>
                  </a:cubicBezTo>
                  <a:cubicBezTo>
                    <a:pt x="977" y="274"/>
                    <a:pt x="786" y="107"/>
                    <a:pt x="524" y="36"/>
                  </a:cubicBezTo>
                  <a:cubicBezTo>
                    <a:pt x="422" y="9"/>
                    <a:pt x="322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2970600" y="2549150"/>
              <a:ext cx="138125" cy="62050"/>
            </a:xfrm>
            <a:custGeom>
              <a:rect b="b" l="l" r="r" t="t"/>
              <a:pathLst>
                <a:path extrusionOk="0" h="2482" w="5525">
                  <a:moveTo>
                    <a:pt x="1078" y="1"/>
                  </a:moveTo>
                  <a:cubicBezTo>
                    <a:pt x="1018" y="1"/>
                    <a:pt x="961" y="2"/>
                    <a:pt x="905" y="5"/>
                  </a:cubicBezTo>
                  <a:cubicBezTo>
                    <a:pt x="631" y="17"/>
                    <a:pt x="405" y="52"/>
                    <a:pt x="239" y="64"/>
                  </a:cubicBezTo>
                  <a:cubicBezTo>
                    <a:pt x="96" y="76"/>
                    <a:pt x="0" y="88"/>
                    <a:pt x="0" y="88"/>
                  </a:cubicBezTo>
                  <a:lnTo>
                    <a:pt x="239" y="88"/>
                  </a:lnTo>
                  <a:cubicBezTo>
                    <a:pt x="405" y="88"/>
                    <a:pt x="631" y="88"/>
                    <a:pt x="905" y="112"/>
                  </a:cubicBezTo>
                  <a:cubicBezTo>
                    <a:pt x="1191" y="136"/>
                    <a:pt x="1524" y="171"/>
                    <a:pt x="1858" y="290"/>
                  </a:cubicBezTo>
                  <a:cubicBezTo>
                    <a:pt x="2215" y="386"/>
                    <a:pt x="2560" y="588"/>
                    <a:pt x="2917" y="802"/>
                  </a:cubicBezTo>
                  <a:cubicBezTo>
                    <a:pt x="3608" y="1279"/>
                    <a:pt x="4215" y="1791"/>
                    <a:pt x="4703" y="2076"/>
                  </a:cubicBezTo>
                  <a:cubicBezTo>
                    <a:pt x="4941" y="2219"/>
                    <a:pt x="5156" y="2326"/>
                    <a:pt x="5299" y="2386"/>
                  </a:cubicBezTo>
                  <a:lnTo>
                    <a:pt x="5525" y="2481"/>
                  </a:lnTo>
                  <a:cubicBezTo>
                    <a:pt x="5525" y="2481"/>
                    <a:pt x="5453" y="2433"/>
                    <a:pt x="5299" y="2374"/>
                  </a:cubicBezTo>
                  <a:cubicBezTo>
                    <a:pt x="5168" y="2291"/>
                    <a:pt x="4977" y="2160"/>
                    <a:pt x="4751" y="1993"/>
                  </a:cubicBezTo>
                  <a:cubicBezTo>
                    <a:pt x="4299" y="1660"/>
                    <a:pt x="3751" y="1124"/>
                    <a:pt x="3025" y="624"/>
                  </a:cubicBezTo>
                  <a:cubicBezTo>
                    <a:pt x="2667" y="386"/>
                    <a:pt x="2274" y="195"/>
                    <a:pt x="1905" y="112"/>
                  </a:cubicBezTo>
                  <a:cubicBezTo>
                    <a:pt x="1608" y="25"/>
                    <a:pt x="1326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3293250" y="2759100"/>
              <a:ext cx="10150" cy="50625"/>
            </a:xfrm>
            <a:custGeom>
              <a:rect b="b" l="l" r="r" t="t"/>
              <a:pathLst>
                <a:path extrusionOk="0" h="2025" w="406">
                  <a:moveTo>
                    <a:pt x="406" y="0"/>
                  </a:moveTo>
                  <a:lnTo>
                    <a:pt x="406" y="0"/>
                  </a:lnTo>
                  <a:cubicBezTo>
                    <a:pt x="406" y="1"/>
                    <a:pt x="322" y="96"/>
                    <a:pt x="251" y="274"/>
                  </a:cubicBezTo>
                  <a:cubicBezTo>
                    <a:pt x="179" y="453"/>
                    <a:pt x="84" y="703"/>
                    <a:pt x="48" y="989"/>
                  </a:cubicBezTo>
                  <a:cubicBezTo>
                    <a:pt x="1" y="1286"/>
                    <a:pt x="25" y="1536"/>
                    <a:pt x="60" y="1727"/>
                  </a:cubicBezTo>
                  <a:cubicBezTo>
                    <a:pt x="84" y="1905"/>
                    <a:pt x="132" y="2025"/>
                    <a:pt x="132" y="2025"/>
                  </a:cubicBezTo>
                  <a:cubicBezTo>
                    <a:pt x="132" y="2025"/>
                    <a:pt x="191" y="1584"/>
                    <a:pt x="263" y="1013"/>
                  </a:cubicBezTo>
                  <a:cubicBezTo>
                    <a:pt x="346" y="465"/>
                    <a:pt x="406" y="1"/>
                    <a:pt x="40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3281950" y="2821900"/>
              <a:ext cx="14900" cy="58975"/>
            </a:xfrm>
            <a:custGeom>
              <a:rect b="b" l="l" r="r" t="t"/>
              <a:pathLst>
                <a:path extrusionOk="0" h="2359" w="596">
                  <a:moveTo>
                    <a:pt x="405" y="1"/>
                  </a:moveTo>
                  <a:cubicBezTo>
                    <a:pt x="405" y="1"/>
                    <a:pt x="322" y="120"/>
                    <a:pt x="274" y="358"/>
                  </a:cubicBezTo>
                  <a:cubicBezTo>
                    <a:pt x="238" y="477"/>
                    <a:pt x="238" y="620"/>
                    <a:pt x="262" y="775"/>
                  </a:cubicBezTo>
                  <a:cubicBezTo>
                    <a:pt x="274" y="929"/>
                    <a:pt x="358" y="1108"/>
                    <a:pt x="358" y="1227"/>
                  </a:cubicBezTo>
                  <a:cubicBezTo>
                    <a:pt x="381" y="1346"/>
                    <a:pt x="286" y="1477"/>
                    <a:pt x="238" y="1632"/>
                  </a:cubicBezTo>
                  <a:cubicBezTo>
                    <a:pt x="179" y="1763"/>
                    <a:pt x="143" y="1894"/>
                    <a:pt x="107" y="2001"/>
                  </a:cubicBezTo>
                  <a:cubicBezTo>
                    <a:pt x="36" y="2227"/>
                    <a:pt x="0" y="2358"/>
                    <a:pt x="0" y="2358"/>
                  </a:cubicBezTo>
                  <a:cubicBezTo>
                    <a:pt x="0" y="2358"/>
                    <a:pt x="96" y="2239"/>
                    <a:pt x="215" y="2060"/>
                  </a:cubicBezTo>
                  <a:cubicBezTo>
                    <a:pt x="274" y="1953"/>
                    <a:pt x="346" y="1846"/>
                    <a:pt x="417" y="1715"/>
                  </a:cubicBezTo>
                  <a:cubicBezTo>
                    <a:pt x="477" y="1584"/>
                    <a:pt x="596" y="1453"/>
                    <a:pt x="596" y="1215"/>
                  </a:cubicBezTo>
                  <a:cubicBezTo>
                    <a:pt x="572" y="989"/>
                    <a:pt x="477" y="870"/>
                    <a:pt x="453" y="739"/>
                  </a:cubicBezTo>
                  <a:cubicBezTo>
                    <a:pt x="417" y="596"/>
                    <a:pt x="393" y="465"/>
                    <a:pt x="393" y="358"/>
                  </a:cubicBezTo>
                  <a:cubicBezTo>
                    <a:pt x="369" y="156"/>
                    <a:pt x="405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3220925" y="2921025"/>
              <a:ext cx="33950" cy="29500"/>
            </a:xfrm>
            <a:custGeom>
              <a:rect b="b" l="l" r="r" t="t"/>
              <a:pathLst>
                <a:path extrusionOk="0" h="1180" w="1358">
                  <a:moveTo>
                    <a:pt x="1358" y="0"/>
                  </a:moveTo>
                  <a:lnTo>
                    <a:pt x="1358" y="0"/>
                  </a:lnTo>
                  <a:cubicBezTo>
                    <a:pt x="1358" y="1"/>
                    <a:pt x="953" y="131"/>
                    <a:pt x="572" y="465"/>
                  </a:cubicBezTo>
                  <a:cubicBezTo>
                    <a:pt x="179" y="786"/>
                    <a:pt x="1" y="1179"/>
                    <a:pt x="1" y="1179"/>
                  </a:cubicBezTo>
                  <a:cubicBezTo>
                    <a:pt x="1" y="1179"/>
                    <a:pt x="358" y="953"/>
                    <a:pt x="715" y="632"/>
                  </a:cubicBezTo>
                  <a:cubicBezTo>
                    <a:pt x="1096" y="310"/>
                    <a:pt x="1358" y="1"/>
                    <a:pt x="135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3182225" y="2972225"/>
              <a:ext cx="17600" cy="43175"/>
            </a:xfrm>
            <a:custGeom>
              <a:rect b="b" l="l" r="r" t="t"/>
              <a:pathLst>
                <a:path extrusionOk="0" h="1727" w="704">
                  <a:moveTo>
                    <a:pt x="703" y="0"/>
                  </a:moveTo>
                  <a:cubicBezTo>
                    <a:pt x="703" y="0"/>
                    <a:pt x="441" y="346"/>
                    <a:pt x="239" y="822"/>
                  </a:cubicBezTo>
                  <a:cubicBezTo>
                    <a:pt x="48" y="1298"/>
                    <a:pt x="1" y="1727"/>
                    <a:pt x="1" y="1727"/>
                  </a:cubicBezTo>
                  <a:cubicBezTo>
                    <a:pt x="1" y="1727"/>
                    <a:pt x="275" y="1393"/>
                    <a:pt x="465" y="917"/>
                  </a:cubicBezTo>
                  <a:cubicBezTo>
                    <a:pt x="656" y="429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3149500" y="3058250"/>
              <a:ext cx="11925" cy="38725"/>
            </a:xfrm>
            <a:custGeom>
              <a:rect b="b" l="l" r="r" t="t"/>
              <a:pathLst>
                <a:path extrusionOk="0" h="1549" w="477">
                  <a:moveTo>
                    <a:pt x="405" y="0"/>
                  </a:moveTo>
                  <a:cubicBezTo>
                    <a:pt x="405" y="0"/>
                    <a:pt x="262" y="346"/>
                    <a:pt x="143" y="762"/>
                  </a:cubicBezTo>
                  <a:cubicBezTo>
                    <a:pt x="36" y="1179"/>
                    <a:pt x="0" y="1548"/>
                    <a:pt x="0" y="1548"/>
                  </a:cubicBezTo>
                  <a:cubicBezTo>
                    <a:pt x="0" y="1548"/>
                    <a:pt x="262" y="1262"/>
                    <a:pt x="357" y="822"/>
                  </a:cubicBezTo>
                  <a:cubicBezTo>
                    <a:pt x="476" y="369"/>
                    <a:pt x="405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2819975" y="2257550"/>
              <a:ext cx="77425" cy="50325"/>
            </a:xfrm>
            <a:custGeom>
              <a:rect b="b" l="l" r="r" t="t"/>
              <a:pathLst>
                <a:path extrusionOk="0" h="2013" w="3097">
                  <a:moveTo>
                    <a:pt x="1" y="1"/>
                  </a:moveTo>
                  <a:cubicBezTo>
                    <a:pt x="1" y="1"/>
                    <a:pt x="644" y="548"/>
                    <a:pt x="1489" y="1108"/>
                  </a:cubicBezTo>
                  <a:cubicBezTo>
                    <a:pt x="2334" y="1655"/>
                    <a:pt x="3096" y="2013"/>
                    <a:pt x="3096" y="2013"/>
                  </a:cubicBezTo>
                  <a:cubicBezTo>
                    <a:pt x="3096" y="2013"/>
                    <a:pt x="2465" y="1477"/>
                    <a:pt x="1608" y="905"/>
                  </a:cubicBezTo>
                  <a:cubicBezTo>
                    <a:pt x="763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2892025" y="2280175"/>
              <a:ext cx="9850" cy="16100"/>
            </a:xfrm>
            <a:custGeom>
              <a:rect b="b" l="l" r="r" t="t"/>
              <a:pathLst>
                <a:path extrusionOk="0" h="644" w="394">
                  <a:moveTo>
                    <a:pt x="36" y="0"/>
                  </a:moveTo>
                  <a:cubicBezTo>
                    <a:pt x="36" y="0"/>
                    <a:pt x="0" y="203"/>
                    <a:pt x="95" y="381"/>
                  </a:cubicBezTo>
                  <a:cubicBezTo>
                    <a:pt x="179" y="560"/>
                    <a:pt x="357" y="643"/>
                    <a:pt x="357" y="643"/>
                  </a:cubicBezTo>
                  <a:cubicBezTo>
                    <a:pt x="357" y="643"/>
                    <a:pt x="393" y="453"/>
                    <a:pt x="298" y="274"/>
                  </a:cubicBezTo>
                  <a:cubicBezTo>
                    <a:pt x="214" y="96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2883675" y="2218850"/>
              <a:ext cx="9250" cy="42900"/>
            </a:xfrm>
            <a:custGeom>
              <a:rect b="b" l="l" r="r" t="t"/>
              <a:pathLst>
                <a:path extrusionOk="0" h="1716" w="370">
                  <a:moveTo>
                    <a:pt x="370" y="1"/>
                  </a:moveTo>
                  <a:cubicBezTo>
                    <a:pt x="370" y="1"/>
                    <a:pt x="298" y="72"/>
                    <a:pt x="239" y="215"/>
                  </a:cubicBezTo>
                  <a:cubicBezTo>
                    <a:pt x="144" y="358"/>
                    <a:pt x="60" y="572"/>
                    <a:pt x="25" y="822"/>
                  </a:cubicBezTo>
                  <a:cubicBezTo>
                    <a:pt x="1" y="1072"/>
                    <a:pt x="25" y="1298"/>
                    <a:pt x="72" y="1465"/>
                  </a:cubicBezTo>
                  <a:cubicBezTo>
                    <a:pt x="120" y="1620"/>
                    <a:pt x="156" y="1715"/>
                    <a:pt x="156" y="1715"/>
                  </a:cubicBezTo>
                  <a:cubicBezTo>
                    <a:pt x="156" y="1715"/>
                    <a:pt x="191" y="1310"/>
                    <a:pt x="251" y="846"/>
                  </a:cubicBezTo>
                  <a:cubicBezTo>
                    <a:pt x="298" y="406"/>
                    <a:pt x="370" y="1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3017025" y="1898575"/>
              <a:ext cx="325075" cy="144975"/>
            </a:xfrm>
            <a:custGeom>
              <a:rect b="b" l="l" r="r" t="t"/>
              <a:pathLst>
                <a:path extrusionOk="0" h="5799" w="13003">
                  <a:moveTo>
                    <a:pt x="13002" y="1"/>
                  </a:moveTo>
                  <a:lnTo>
                    <a:pt x="13002" y="1"/>
                  </a:lnTo>
                  <a:cubicBezTo>
                    <a:pt x="13002" y="1"/>
                    <a:pt x="12984" y="25"/>
                    <a:pt x="12965" y="86"/>
                  </a:cubicBezTo>
                  <a:lnTo>
                    <a:pt x="12965" y="86"/>
                  </a:lnTo>
                  <a:cubicBezTo>
                    <a:pt x="12988" y="29"/>
                    <a:pt x="13002" y="1"/>
                    <a:pt x="13002" y="1"/>
                  </a:cubicBezTo>
                  <a:close/>
                  <a:moveTo>
                    <a:pt x="12965" y="86"/>
                  </a:moveTo>
                  <a:lnTo>
                    <a:pt x="12965" y="86"/>
                  </a:lnTo>
                  <a:cubicBezTo>
                    <a:pt x="12959" y="102"/>
                    <a:pt x="12951" y="122"/>
                    <a:pt x="12943" y="143"/>
                  </a:cubicBezTo>
                  <a:cubicBezTo>
                    <a:pt x="12918" y="193"/>
                    <a:pt x="12890" y="253"/>
                    <a:pt x="12850" y="320"/>
                  </a:cubicBezTo>
                  <a:lnTo>
                    <a:pt x="12850" y="320"/>
                  </a:lnTo>
                  <a:cubicBezTo>
                    <a:pt x="12891" y="263"/>
                    <a:pt x="12920" y="214"/>
                    <a:pt x="12943" y="179"/>
                  </a:cubicBezTo>
                  <a:cubicBezTo>
                    <a:pt x="12950" y="141"/>
                    <a:pt x="12958" y="110"/>
                    <a:pt x="12965" y="86"/>
                  </a:cubicBezTo>
                  <a:close/>
                  <a:moveTo>
                    <a:pt x="12850" y="320"/>
                  </a:moveTo>
                  <a:lnTo>
                    <a:pt x="12850" y="320"/>
                  </a:lnTo>
                  <a:cubicBezTo>
                    <a:pt x="12808" y="379"/>
                    <a:pt x="12754" y="446"/>
                    <a:pt x="12681" y="513"/>
                  </a:cubicBezTo>
                  <a:cubicBezTo>
                    <a:pt x="12431" y="798"/>
                    <a:pt x="11931" y="1048"/>
                    <a:pt x="11276" y="1203"/>
                  </a:cubicBezTo>
                  <a:cubicBezTo>
                    <a:pt x="10943" y="1286"/>
                    <a:pt x="10574" y="1334"/>
                    <a:pt x="10181" y="1453"/>
                  </a:cubicBezTo>
                  <a:cubicBezTo>
                    <a:pt x="9800" y="1572"/>
                    <a:pt x="9371" y="1727"/>
                    <a:pt x="9014" y="2037"/>
                  </a:cubicBezTo>
                  <a:cubicBezTo>
                    <a:pt x="8835" y="2179"/>
                    <a:pt x="8669" y="2394"/>
                    <a:pt x="8573" y="2632"/>
                  </a:cubicBezTo>
                  <a:cubicBezTo>
                    <a:pt x="8478" y="2858"/>
                    <a:pt x="8442" y="3108"/>
                    <a:pt x="8335" y="3287"/>
                  </a:cubicBezTo>
                  <a:cubicBezTo>
                    <a:pt x="8240" y="3477"/>
                    <a:pt x="8026" y="3489"/>
                    <a:pt x="7764" y="3525"/>
                  </a:cubicBezTo>
                  <a:cubicBezTo>
                    <a:pt x="7621" y="3537"/>
                    <a:pt x="7478" y="3596"/>
                    <a:pt x="7359" y="3692"/>
                  </a:cubicBezTo>
                  <a:cubicBezTo>
                    <a:pt x="7252" y="3775"/>
                    <a:pt x="7168" y="3882"/>
                    <a:pt x="7073" y="3989"/>
                  </a:cubicBezTo>
                  <a:cubicBezTo>
                    <a:pt x="6775" y="4394"/>
                    <a:pt x="6359" y="4656"/>
                    <a:pt x="5918" y="4823"/>
                  </a:cubicBezTo>
                  <a:cubicBezTo>
                    <a:pt x="5466" y="5001"/>
                    <a:pt x="5001" y="5073"/>
                    <a:pt x="4561" y="5144"/>
                  </a:cubicBezTo>
                  <a:cubicBezTo>
                    <a:pt x="3668" y="5263"/>
                    <a:pt x="2858" y="5382"/>
                    <a:pt x="2192" y="5477"/>
                  </a:cubicBezTo>
                  <a:cubicBezTo>
                    <a:pt x="834" y="5680"/>
                    <a:pt x="1" y="5799"/>
                    <a:pt x="1" y="5799"/>
                  </a:cubicBezTo>
                  <a:cubicBezTo>
                    <a:pt x="1" y="5799"/>
                    <a:pt x="858" y="5727"/>
                    <a:pt x="2203" y="5597"/>
                  </a:cubicBezTo>
                  <a:cubicBezTo>
                    <a:pt x="2894" y="5513"/>
                    <a:pt x="3692" y="5442"/>
                    <a:pt x="4585" y="5335"/>
                  </a:cubicBezTo>
                  <a:cubicBezTo>
                    <a:pt x="5037" y="5275"/>
                    <a:pt x="5513" y="5204"/>
                    <a:pt x="5990" y="5025"/>
                  </a:cubicBezTo>
                  <a:cubicBezTo>
                    <a:pt x="6454" y="4858"/>
                    <a:pt x="6930" y="4561"/>
                    <a:pt x="7252" y="4132"/>
                  </a:cubicBezTo>
                  <a:cubicBezTo>
                    <a:pt x="7418" y="3930"/>
                    <a:pt x="7585" y="3775"/>
                    <a:pt x="7799" y="3751"/>
                  </a:cubicBezTo>
                  <a:cubicBezTo>
                    <a:pt x="7918" y="3715"/>
                    <a:pt x="8061" y="3715"/>
                    <a:pt x="8192" y="3668"/>
                  </a:cubicBezTo>
                  <a:cubicBezTo>
                    <a:pt x="8335" y="3632"/>
                    <a:pt x="8454" y="3513"/>
                    <a:pt x="8538" y="3394"/>
                  </a:cubicBezTo>
                  <a:cubicBezTo>
                    <a:pt x="8680" y="3132"/>
                    <a:pt x="8680" y="2894"/>
                    <a:pt x="8776" y="2691"/>
                  </a:cubicBezTo>
                  <a:cubicBezTo>
                    <a:pt x="8847" y="2501"/>
                    <a:pt x="8978" y="2322"/>
                    <a:pt x="9133" y="2168"/>
                  </a:cubicBezTo>
                  <a:cubicBezTo>
                    <a:pt x="9442" y="1870"/>
                    <a:pt x="9847" y="1715"/>
                    <a:pt x="10216" y="1584"/>
                  </a:cubicBezTo>
                  <a:cubicBezTo>
                    <a:pt x="10585" y="1453"/>
                    <a:pt x="10955" y="1394"/>
                    <a:pt x="11288" y="1286"/>
                  </a:cubicBezTo>
                  <a:cubicBezTo>
                    <a:pt x="11943" y="1096"/>
                    <a:pt x="12443" y="822"/>
                    <a:pt x="12705" y="524"/>
                  </a:cubicBezTo>
                  <a:cubicBezTo>
                    <a:pt x="12767" y="450"/>
                    <a:pt x="12814" y="382"/>
                    <a:pt x="12850" y="32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3341475" y="1874775"/>
              <a:ext cx="20275" cy="12225"/>
            </a:xfrm>
            <a:custGeom>
              <a:rect b="b" l="l" r="r" t="t"/>
              <a:pathLst>
                <a:path extrusionOk="0" h="489" w="811">
                  <a:moveTo>
                    <a:pt x="810" y="0"/>
                  </a:moveTo>
                  <a:cubicBezTo>
                    <a:pt x="810" y="0"/>
                    <a:pt x="560" y="0"/>
                    <a:pt x="346" y="143"/>
                  </a:cubicBezTo>
                  <a:cubicBezTo>
                    <a:pt x="120" y="286"/>
                    <a:pt x="1" y="488"/>
                    <a:pt x="1" y="488"/>
                  </a:cubicBezTo>
                  <a:cubicBezTo>
                    <a:pt x="1" y="488"/>
                    <a:pt x="239" y="476"/>
                    <a:pt x="465" y="345"/>
                  </a:cubicBezTo>
                  <a:cubicBezTo>
                    <a:pt x="691" y="203"/>
                    <a:pt x="810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3360525" y="1852150"/>
              <a:ext cx="8975" cy="14300"/>
            </a:xfrm>
            <a:custGeom>
              <a:rect b="b" l="l" r="r" t="t"/>
              <a:pathLst>
                <a:path extrusionOk="0" h="572" w="359">
                  <a:moveTo>
                    <a:pt x="358" y="0"/>
                  </a:moveTo>
                  <a:cubicBezTo>
                    <a:pt x="358" y="0"/>
                    <a:pt x="358" y="0"/>
                    <a:pt x="358" y="0"/>
                  </a:cubicBezTo>
                  <a:lnTo>
                    <a:pt x="358" y="0"/>
                  </a:lnTo>
                  <a:cubicBezTo>
                    <a:pt x="358" y="0"/>
                    <a:pt x="358" y="0"/>
                    <a:pt x="358" y="0"/>
                  </a:cubicBezTo>
                  <a:close/>
                  <a:moveTo>
                    <a:pt x="358" y="0"/>
                  </a:moveTo>
                  <a:cubicBezTo>
                    <a:pt x="347" y="4"/>
                    <a:pt x="163" y="35"/>
                    <a:pt x="96" y="215"/>
                  </a:cubicBezTo>
                  <a:cubicBezTo>
                    <a:pt x="1" y="405"/>
                    <a:pt x="132" y="572"/>
                    <a:pt x="132" y="572"/>
                  </a:cubicBezTo>
                  <a:lnTo>
                    <a:pt x="191" y="488"/>
                  </a:lnTo>
                  <a:cubicBezTo>
                    <a:pt x="227" y="441"/>
                    <a:pt x="274" y="381"/>
                    <a:pt x="298" y="310"/>
                  </a:cubicBezTo>
                  <a:cubicBezTo>
                    <a:pt x="310" y="226"/>
                    <a:pt x="334" y="155"/>
                    <a:pt x="346" y="95"/>
                  </a:cubicBezTo>
                  <a:cubicBezTo>
                    <a:pt x="357" y="39"/>
                    <a:pt x="358" y="4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3643300" y="1914050"/>
              <a:ext cx="105100" cy="200950"/>
            </a:xfrm>
            <a:custGeom>
              <a:rect b="b" l="l" r="r" t="t"/>
              <a:pathLst>
                <a:path extrusionOk="0" h="8038" w="4204">
                  <a:moveTo>
                    <a:pt x="155" y="1"/>
                  </a:moveTo>
                  <a:lnTo>
                    <a:pt x="155" y="1"/>
                  </a:lnTo>
                  <a:cubicBezTo>
                    <a:pt x="155" y="1"/>
                    <a:pt x="142" y="21"/>
                    <a:pt x="125" y="61"/>
                  </a:cubicBezTo>
                  <a:lnTo>
                    <a:pt x="125" y="61"/>
                  </a:lnTo>
                  <a:lnTo>
                    <a:pt x="155" y="1"/>
                  </a:lnTo>
                  <a:close/>
                  <a:moveTo>
                    <a:pt x="125" y="61"/>
                  </a:moveTo>
                  <a:lnTo>
                    <a:pt x="108" y="96"/>
                  </a:lnTo>
                  <a:cubicBezTo>
                    <a:pt x="96" y="156"/>
                    <a:pt x="48" y="251"/>
                    <a:pt x="36" y="394"/>
                  </a:cubicBezTo>
                  <a:cubicBezTo>
                    <a:pt x="1" y="656"/>
                    <a:pt x="60" y="1120"/>
                    <a:pt x="477" y="1429"/>
                  </a:cubicBezTo>
                  <a:cubicBezTo>
                    <a:pt x="691" y="1584"/>
                    <a:pt x="965" y="1644"/>
                    <a:pt x="1251" y="1668"/>
                  </a:cubicBezTo>
                  <a:cubicBezTo>
                    <a:pt x="1536" y="1703"/>
                    <a:pt x="1822" y="1763"/>
                    <a:pt x="2096" y="1894"/>
                  </a:cubicBezTo>
                  <a:cubicBezTo>
                    <a:pt x="2382" y="2013"/>
                    <a:pt x="2668" y="2180"/>
                    <a:pt x="2977" y="2334"/>
                  </a:cubicBezTo>
                  <a:cubicBezTo>
                    <a:pt x="3132" y="2418"/>
                    <a:pt x="3275" y="2489"/>
                    <a:pt x="3441" y="2572"/>
                  </a:cubicBezTo>
                  <a:lnTo>
                    <a:pt x="3680" y="2692"/>
                  </a:lnTo>
                  <a:cubicBezTo>
                    <a:pt x="3751" y="2739"/>
                    <a:pt x="3858" y="2787"/>
                    <a:pt x="3870" y="2811"/>
                  </a:cubicBezTo>
                  <a:cubicBezTo>
                    <a:pt x="3918" y="2846"/>
                    <a:pt x="3846" y="3096"/>
                    <a:pt x="3846" y="3275"/>
                  </a:cubicBezTo>
                  <a:cubicBezTo>
                    <a:pt x="3822" y="3477"/>
                    <a:pt x="3846" y="3644"/>
                    <a:pt x="3870" y="3823"/>
                  </a:cubicBezTo>
                  <a:cubicBezTo>
                    <a:pt x="3918" y="4192"/>
                    <a:pt x="3989" y="4501"/>
                    <a:pt x="3989" y="4811"/>
                  </a:cubicBezTo>
                  <a:cubicBezTo>
                    <a:pt x="4001" y="5430"/>
                    <a:pt x="3882" y="6001"/>
                    <a:pt x="3822" y="6478"/>
                  </a:cubicBezTo>
                  <a:cubicBezTo>
                    <a:pt x="3751" y="6954"/>
                    <a:pt x="3727" y="7359"/>
                    <a:pt x="3739" y="7621"/>
                  </a:cubicBezTo>
                  <a:cubicBezTo>
                    <a:pt x="3751" y="7895"/>
                    <a:pt x="3787" y="8037"/>
                    <a:pt x="3787" y="8037"/>
                  </a:cubicBezTo>
                  <a:cubicBezTo>
                    <a:pt x="3787" y="8037"/>
                    <a:pt x="3763" y="7895"/>
                    <a:pt x="3787" y="7597"/>
                  </a:cubicBezTo>
                  <a:cubicBezTo>
                    <a:pt x="3799" y="7323"/>
                    <a:pt x="3846" y="6954"/>
                    <a:pt x="3941" y="6478"/>
                  </a:cubicBezTo>
                  <a:cubicBezTo>
                    <a:pt x="4037" y="6013"/>
                    <a:pt x="4180" y="5454"/>
                    <a:pt x="4180" y="4799"/>
                  </a:cubicBezTo>
                  <a:cubicBezTo>
                    <a:pt x="4203" y="4466"/>
                    <a:pt x="4144" y="4144"/>
                    <a:pt x="4096" y="3799"/>
                  </a:cubicBezTo>
                  <a:cubicBezTo>
                    <a:pt x="4084" y="3632"/>
                    <a:pt x="4061" y="3454"/>
                    <a:pt x="4061" y="3287"/>
                  </a:cubicBezTo>
                  <a:cubicBezTo>
                    <a:pt x="4061" y="3203"/>
                    <a:pt x="4084" y="3132"/>
                    <a:pt x="4096" y="3037"/>
                  </a:cubicBezTo>
                  <a:cubicBezTo>
                    <a:pt x="4108" y="2965"/>
                    <a:pt x="4156" y="2811"/>
                    <a:pt x="4049" y="2680"/>
                  </a:cubicBezTo>
                  <a:cubicBezTo>
                    <a:pt x="3941" y="2561"/>
                    <a:pt x="3858" y="2549"/>
                    <a:pt x="3787" y="2501"/>
                  </a:cubicBezTo>
                  <a:lnTo>
                    <a:pt x="3549" y="2382"/>
                  </a:lnTo>
                  <a:cubicBezTo>
                    <a:pt x="3382" y="2299"/>
                    <a:pt x="3215" y="2215"/>
                    <a:pt x="3072" y="2144"/>
                  </a:cubicBezTo>
                  <a:cubicBezTo>
                    <a:pt x="2751" y="2001"/>
                    <a:pt x="2453" y="1846"/>
                    <a:pt x="2156" y="1715"/>
                  </a:cubicBezTo>
                  <a:cubicBezTo>
                    <a:pt x="1548" y="1429"/>
                    <a:pt x="905" y="1608"/>
                    <a:pt x="536" y="1346"/>
                  </a:cubicBezTo>
                  <a:cubicBezTo>
                    <a:pt x="155" y="1084"/>
                    <a:pt x="48" y="656"/>
                    <a:pt x="60" y="406"/>
                  </a:cubicBezTo>
                  <a:cubicBezTo>
                    <a:pt x="60" y="275"/>
                    <a:pt x="96" y="179"/>
                    <a:pt x="108" y="108"/>
                  </a:cubicBezTo>
                  <a:cubicBezTo>
                    <a:pt x="114" y="90"/>
                    <a:pt x="120" y="74"/>
                    <a:pt x="125" y="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3786175" y="2089575"/>
              <a:ext cx="178625" cy="76025"/>
            </a:xfrm>
            <a:custGeom>
              <a:rect b="b" l="l" r="r" t="t"/>
              <a:pathLst>
                <a:path extrusionOk="0" h="3041" w="7145">
                  <a:moveTo>
                    <a:pt x="1419" y="0"/>
                  </a:moveTo>
                  <a:cubicBezTo>
                    <a:pt x="1333" y="0"/>
                    <a:pt x="1241" y="16"/>
                    <a:pt x="1144" y="52"/>
                  </a:cubicBezTo>
                  <a:cubicBezTo>
                    <a:pt x="774" y="207"/>
                    <a:pt x="524" y="385"/>
                    <a:pt x="310" y="409"/>
                  </a:cubicBezTo>
                  <a:cubicBezTo>
                    <a:pt x="278" y="415"/>
                    <a:pt x="248" y="417"/>
                    <a:pt x="221" y="417"/>
                  </a:cubicBezTo>
                  <a:cubicBezTo>
                    <a:pt x="86" y="417"/>
                    <a:pt x="12" y="361"/>
                    <a:pt x="2" y="361"/>
                  </a:cubicBezTo>
                  <a:cubicBezTo>
                    <a:pt x="1" y="361"/>
                    <a:pt x="1" y="361"/>
                    <a:pt x="1" y="362"/>
                  </a:cubicBezTo>
                  <a:lnTo>
                    <a:pt x="1" y="362"/>
                  </a:lnTo>
                  <a:cubicBezTo>
                    <a:pt x="1" y="361"/>
                    <a:pt x="1" y="361"/>
                    <a:pt x="1" y="361"/>
                  </a:cubicBezTo>
                  <a:cubicBezTo>
                    <a:pt x="12" y="361"/>
                    <a:pt x="107" y="446"/>
                    <a:pt x="289" y="446"/>
                  </a:cubicBezTo>
                  <a:cubicBezTo>
                    <a:pt x="300" y="446"/>
                    <a:pt x="311" y="446"/>
                    <a:pt x="322" y="445"/>
                  </a:cubicBezTo>
                  <a:cubicBezTo>
                    <a:pt x="548" y="421"/>
                    <a:pt x="834" y="266"/>
                    <a:pt x="1191" y="159"/>
                  </a:cubicBezTo>
                  <a:cubicBezTo>
                    <a:pt x="1265" y="140"/>
                    <a:pt x="1340" y="126"/>
                    <a:pt x="1415" y="126"/>
                  </a:cubicBezTo>
                  <a:cubicBezTo>
                    <a:pt x="1523" y="126"/>
                    <a:pt x="1629" y="154"/>
                    <a:pt x="1727" y="231"/>
                  </a:cubicBezTo>
                  <a:cubicBezTo>
                    <a:pt x="1894" y="350"/>
                    <a:pt x="2048" y="540"/>
                    <a:pt x="2227" y="719"/>
                  </a:cubicBezTo>
                  <a:cubicBezTo>
                    <a:pt x="2406" y="897"/>
                    <a:pt x="2584" y="1100"/>
                    <a:pt x="2787" y="1290"/>
                  </a:cubicBezTo>
                  <a:cubicBezTo>
                    <a:pt x="2870" y="1374"/>
                    <a:pt x="2989" y="1516"/>
                    <a:pt x="3179" y="1540"/>
                  </a:cubicBezTo>
                  <a:cubicBezTo>
                    <a:pt x="3211" y="1542"/>
                    <a:pt x="3240" y="1543"/>
                    <a:pt x="3267" y="1543"/>
                  </a:cubicBezTo>
                  <a:cubicBezTo>
                    <a:pt x="3321" y="1543"/>
                    <a:pt x="3366" y="1540"/>
                    <a:pt x="3406" y="1540"/>
                  </a:cubicBezTo>
                  <a:cubicBezTo>
                    <a:pt x="3465" y="1540"/>
                    <a:pt x="3513" y="1546"/>
                    <a:pt x="3560" y="1576"/>
                  </a:cubicBezTo>
                  <a:cubicBezTo>
                    <a:pt x="3644" y="1636"/>
                    <a:pt x="3739" y="1755"/>
                    <a:pt x="3834" y="1850"/>
                  </a:cubicBezTo>
                  <a:cubicBezTo>
                    <a:pt x="3941" y="1969"/>
                    <a:pt x="4096" y="2052"/>
                    <a:pt x="4239" y="2088"/>
                  </a:cubicBezTo>
                  <a:cubicBezTo>
                    <a:pt x="4357" y="2121"/>
                    <a:pt x="4474" y="2134"/>
                    <a:pt x="4587" y="2134"/>
                  </a:cubicBezTo>
                  <a:cubicBezTo>
                    <a:pt x="4758" y="2134"/>
                    <a:pt x="4922" y="2105"/>
                    <a:pt x="5073" y="2076"/>
                  </a:cubicBezTo>
                  <a:cubicBezTo>
                    <a:pt x="5311" y="2028"/>
                    <a:pt x="5549" y="1957"/>
                    <a:pt x="5763" y="1945"/>
                  </a:cubicBezTo>
                  <a:cubicBezTo>
                    <a:pt x="5777" y="1942"/>
                    <a:pt x="5791" y="1941"/>
                    <a:pt x="5805" y="1941"/>
                  </a:cubicBezTo>
                  <a:cubicBezTo>
                    <a:pt x="5963" y="1941"/>
                    <a:pt x="6085" y="2121"/>
                    <a:pt x="6227" y="2231"/>
                  </a:cubicBezTo>
                  <a:cubicBezTo>
                    <a:pt x="6787" y="2731"/>
                    <a:pt x="7144" y="3040"/>
                    <a:pt x="7144" y="3040"/>
                  </a:cubicBezTo>
                  <a:cubicBezTo>
                    <a:pt x="7144" y="3040"/>
                    <a:pt x="6823" y="2707"/>
                    <a:pt x="6323" y="2195"/>
                  </a:cubicBezTo>
                  <a:cubicBezTo>
                    <a:pt x="6263" y="2124"/>
                    <a:pt x="6192" y="2052"/>
                    <a:pt x="6120" y="1969"/>
                  </a:cubicBezTo>
                  <a:cubicBezTo>
                    <a:pt x="6037" y="1886"/>
                    <a:pt x="5906" y="1826"/>
                    <a:pt x="5775" y="1826"/>
                  </a:cubicBezTo>
                  <a:cubicBezTo>
                    <a:pt x="5525" y="1826"/>
                    <a:pt x="5299" y="1886"/>
                    <a:pt x="5049" y="1909"/>
                  </a:cubicBezTo>
                  <a:cubicBezTo>
                    <a:pt x="4911" y="1928"/>
                    <a:pt x="4776" y="1944"/>
                    <a:pt x="4644" y="1944"/>
                  </a:cubicBezTo>
                  <a:cubicBezTo>
                    <a:pt x="4526" y="1944"/>
                    <a:pt x="4411" y="1931"/>
                    <a:pt x="4299" y="1897"/>
                  </a:cubicBezTo>
                  <a:cubicBezTo>
                    <a:pt x="4192" y="1874"/>
                    <a:pt x="4096" y="1814"/>
                    <a:pt x="4001" y="1719"/>
                  </a:cubicBezTo>
                  <a:cubicBezTo>
                    <a:pt x="3918" y="1636"/>
                    <a:pt x="3834" y="1493"/>
                    <a:pt x="3680" y="1397"/>
                  </a:cubicBezTo>
                  <a:cubicBezTo>
                    <a:pt x="3675" y="1397"/>
                    <a:pt x="3671" y="1397"/>
                    <a:pt x="3667" y="1397"/>
                  </a:cubicBezTo>
                  <a:cubicBezTo>
                    <a:pt x="2612" y="1397"/>
                    <a:pt x="2227" y="0"/>
                    <a:pt x="141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3989475" y="2177475"/>
              <a:ext cx="39200" cy="67600"/>
            </a:xfrm>
            <a:custGeom>
              <a:rect b="b" l="l" r="r" t="t"/>
              <a:pathLst>
                <a:path extrusionOk="0" h="2704" w="1568">
                  <a:moveTo>
                    <a:pt x="0" y="1"/>
                  </a:moveTo>
                  <a:cubicBezTo>
                    <a:pt x="1" y="1"/>
                    <a:pt x="346" y="632"/>
                    <a:pt x="893" y="1334"/>
                  </a:cubicBezTo>
                  <a:cubicBezTo>
                    <a:pt x="1155" y="1668"/>
                    <a:pt x="1382" y="1989"/>
                    <a:pt x="1441" y="2251"/>
                  </a:cubicBezTo>
                  <a:cubicBezTo>
                    <a:pt x="1465" y="2382"/>
                    <a:pt x="1465" y="2501"/>
                    <a:pt x="1453" y="2584"/>
                  </a:cubicBezTo>
                  <a:cubicBezTo>
                    <a:pt x="1445" y="2633"/>
                    <a:pt x="1437" y="2671"/>
                    <a:pt x="1432" y="2690"/>
                  </a:cubicBezTo>
                  <a:lnTo>
                    <a:pt x="1432" y="2690"/>
                  </a:lnTo>
                  <a:cubicBezTo>
                    <a:pt x="1459" y="2647"/>
                    <a:pt x="1568" y="2503"/>
                    <a:pt x="1548" y="2239"/>
                  </a:cubicBezTo>
                  <a:cubicBezTo>
                    <a:pt x="1548" y="1930"/>
                    <a:pt x="1346" y="1525"/>
                    <a:pt x="1072" y="1179"/>
                  </a:cubicBezTo>
                  <a:cubicBezTo>
                    <a:pt x="536" y="501"/>
                    <a:pt x="1" y="1"/>
                    <a:pt x="0" y="1"/>
                  </a:cubicBezTo>
                  <a:close/>
                  <a:moveTo>
                    <a:pt x="1432" y="2690"/>
                  </a:moveTo>
                  <a:cubicBezTo>
                    <a:pt x="1427" y="2699"/>
                    <a:pt x="1425" y="2703"/>
                    <a:pt x="1429" y="2703"/>
                  </a:cubicBezTo>
                  <a:cubicBezTo>
                    <a:pt x="1429" y="2703"/>
                    <a:pt x="1430" y="2699"/>
                    <a:pt x="1432" y="269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3973100" y="2259050"/>
              <a:ext cx="40500" cy="10550"/>
            </a:xfrm>
            <a:custGeom>
              <a:rect b="b" l="l" r="r" t="t"/>
              <a:pathLst>
                <a:path extrusionOk="0" h="422" w="1620">
                  <a:moveTo>
                    <a:pt x="1620" y="0"/>
                  </a:moveTo>
                  <a:cubicBezTo>
                    <a:pt x="1620" y="0"/>
                    <a:pt x="1227" y="71"/>
                    <a:pt x="798" y="167"/>
                  </a:cubicBezTo>
                  <a:cubicBezTo>
                    <a:pt x="370" y="274"/>
                    <a:pt x="1" y="357"/>
                    <a:pt x="1" y="357"/>
                  </a:cubicBezTo>
                  <a:cubicBezTo>
                    <a:pt x="1" y="357"/>
                    <a:pt x="84" y="393"/>
                    <a:pt x="239" y="405"/>
                  </a:cubicBezTo>
                  <a:cubicBezTo>
                    <a:pt x="303" y="416"/>
                    <a:pt x="384" y="421"/>
                    <a:pt x="475" y="421"/>
                  </a:cubicBezTo>
                  <a:cubicBezTo>
                    <a:pt x="587" y="421"/>
                    <a:pt x="715" y="413"/>
                    <a:pt x="846" y="393"/>
                  </a:cubicBezTo>
                  <a:cubicBezTo>
                    <a:pt x="1084" y="322"/>
                    <a:pt x="1275" y="238"/>
                    <a:pt x="1406" y="155"/>
                  </a:cubicBezTo>
                  <a:cubicBezTo>
                    <a:pt x="1548" y="71"/>
                    <a:pt x="1620" y="0"/>
                    <a:pt x="162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2862850" y="2550450"/>
              <a:ext cx="45275" cy="6275"/>
            </a:xfrm>
            <a:custGeom>
              <a:rect b="b" l="l" r="r" t="t"/>
              <a:pathLst>
                <a:path extrusionOk="0" h="251" w="1811">
                  <a:moveTo>
                    <a:pt x="1810" y="0"/>
                  </a:moveTo>
                  <a:cubicBezTo>
                    <a:pt x="1810" y="0"/>
                    <a:pt x="1381" y="12"/>
                    <a:pt x="905" y="12"/>
                  </a:cubicBezTo>
                  <a:cubicBezTo>
                    <a:pt x="417" y="12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84" y="60"/>
                    <a:pt x="250" y="131"/>
                  </a:cubicBezTo>
                  <a:cubicBezTo>
                    <a:pt x="417" y="191"/>
                    <a:pt x="631" y="250"/>
                    <a:pt x="905" y="250"/>
                  </a:cubicBezTo>
                  <a:cubicBezTo>
                    <a:pt x="1167" y="250"/>
                    <a:pt x="1393" y="179"/>
                    <a:pt x="1560" y="119"/>
                  </a:cubicBezTo>
                  <a:cubicBezTo>
                    <a:pt x="1727" y="60"/>
                    <a:pt x="1810" y="0"/>
                    <a:pt x="181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2828025" y="2538825"/>
              <a:ext cx="20250" cy="17800"/>
            </a:xfrm>
            <a:custGeom>
              <a:rect b="b" l="l" r="r" t="t"/>
              <a:pathLst>
                <a:path extrusionOk="0" h="712" w="810">
                  <a:moveTo>
                    <a:pt x="60" y="1"/>
                  </a:moveTo>
                  <a:cubicBezTo>
                    <a:pt x="60" y="1"/>
                    <a:pt x="24" y="60"/>
                    <a:pt x="0" y="168"/>
                  </a:cubicBezTo>
                  <a:cubicBezTo>
                    <a:pt x="0" y="287"/>
                    <a:pt x="48" y="465"/>
                    <a:pt x="203" y="584"/>
                  </a:cubicBezTo>
                  <a:cubicBezTo>
                    <a:pt x="313" y="677"/>
                    <a:pt x="446" y="712"/>
                    <a:pt x="555" y="712"/>
                  </a:cubicBezTo>
                  <a:cubicBezTo>
                    <a:pt x="587" y="712"/>
                    <a:pt x="616" y="709"/>
                    <a:pt x="643" y="703"/>
                  </a:cubicBezTo>
                  <a:cubicBezTo>
                    <a:pt x="762" y="668"/>
                    <a:pt x="810" y="608"/>
                    <a:pt x="810" y="608"/>
                  </a:cubicBezTo>
                  <a:cubicBezTo>
                    <a:pt x="810" y="608"/>
                    <a:pt x="738" y="608"/>
                    <a:pt x="643" y="584"/>
                  </a:cubicBezTo>
                  <a:cubicBezTo>
                    <a:pt x="536" y="549"/>
                    <a:pt x="453" y="489"/>
                    <a:pt x="346" y="406"/>
                  </a:cubicBezTo>
                  <a:cubicBezTo>
                    <a:pt x="238" y="334"/>
                    <a:pt x="167" y="239"/>
                    <a:pt x="119" y="156"/>
                  </a:cubicBezTo>
                  <a:cubicBezTo>
                    <a:pt x="84" y="72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2681575" y="2253975"/>
              <a:ext cx="80975" cy="205400"/>
            </a:xfrm>
            <a:custGeom>
              <a:rect b="b" l="l" r="r" t="t"/>
              <a:pathLst>
                <a:path extrusionOk="0" h="8216" w="3239">
                  <a:moveTo>
                    <a:pt x="3239" y="1"/>
                  </a:moveTo>
                  <a:lnTo>
                    <a:pt x="3156" y="84"/>
                  </a:lnTo>
                  <a:lnTo>
                    <a:pt x="3156" y="84"/>
                  </a:lnTo>
                  <a:lnTo>
                    <a:pt x="3239" y="1"/>
                  </a:lnTo>
                  <a:close/>
                  <a:moveTo>
                    <a:pt x="3155" y="84"/>
                  </a:moveTo>
                  <a:lnTo>
                    <a:pt x="3155" y="84"/>
                  </a:lnTo>
                  <a:cubicBezTo>
                    <a:pt x="3151" y="88"/>
                    <a:pt x="3147" y="92"/>
                    <a:pt x="3143" y="96"/>
                  </a:cubicBezTo>
                  <a:lnTo>
                    <a:pt x="3143" y="96"/>
                  </a:lnTo>
                  <a:cubicBezTo>
                    <a:pt x="3143" y="96"/>
                    <a:pt x="3143" y="96"/>
                    <a:pt x="3144" y="96"/>
                  </a:cubicBezTo>
                  <a:lnTo>
                    <a:pt x="3155" y="84"/>
                  </a:lnTo>
                  <a:close/>
                  <a:moveTo>
                    <a:pt x="3143" y="96"/>
                  </a:moveTo>
                  <a:cubicBezTo>
                    <a:pt x="3060" y="144"/>
                    <a:pt x="2977" y="203"/>
                    <a:pt x="2846" y="274"/>
                  </a:cubicBezTo>
                  <a:cubicBezTo>
                    <a:pt x="2572" y="429"/>
                    <a:pt x="2144" y="513"/>
                    <a:pt x="1632" y="727"/>
                  </a:cubicBezTo>
                  <a:cubicBezTo>
                    <a:pt x="1393" y="846"/>
                    <a:pt x="1120" y="1001"/>
                    <a:pt x="941" y="1298"/>
                  </a:cubicBezTo>
                  <a:cubicBezTo>
                    <a:pt x="739" y="1620"/>
                    <a:pt x="786" y="1989"/>
                    <a:pt x="762" y="2334"/>
                  </a:cubicBezTo>
                  <a:cubicBezTo>
                    <a:pt x="762" y="2513"/>
                    <a:pt x="727" y="2668"/>
                    <a:pt x="643" y="2811"/>
                  </a:cubicBezTo>
                  <a:cubicBezTo>
                    <a:pt x="560" y="2941"/>
                    <a:pt x="405" y="3013"/>
                    <a:pt x="239" y="3144"/>
                  </a:cubicBezTo>
                  <a:cubicBezTo>
                    <a:pt x="143" y="3227"/>
                    <a:pt x="72" y="3322"/>
                    <a:pt x="48" y="3442"/>
                  </a:cubicBezTo>
                  <a:cubicBezTo>
                    <a:pt x="0" y="3561"/>
                    <a:pt x="48" y="3739"/>
                    <a:pt x="143" y="3834"/>
                  </a:cubicBezTo>
                  <a:cubicBezTo>
                    <a:pt x="250" y="3918"/>
                    <a:pt x="346" y="3965"/>
                    <a:pt x="381" y="4013"/>
                  </a:cubicBezTo>
                  <a:cubicBezTo>
                    <a:pt x="429" y="4061"/>
                    <a:pt x="441" y="4120"/>
                    <a:pt x="441" y="4215"/>
                  </a:cubicBezTo>
                  <a:cubicBezTo>
                    <a:pt x="441" y="4311"/>
                    <a:pt x="441" y="4430"/>
                    <a:pt x="477" y="4549"/>
                  </a:cubicBezTo>
                  <a:cubicBezTo>
                    <a:pt x="489" y="4668"/>
                    <a:pt x="560" y="4775"/>
                    <a:pt x="643" y="4858"/>
                  </a:cubicBezTo>
                  <a:cubicBezTo>
                    <a:pt x="798" y="5025"/>
                    <a:pt x="1012" y="5120"/>
                    <a:pt x="1203" y="5168"/>
                  </a:cubicBezTo>
                  <a:cubicBezTo>
                    <a:pt x="1620" y="5275"/>
                    <a:pt x="1989" y="5204"/>
                    <a:pt x="2334" y="5263"/>
                  </a:cubicBezTo>
                  <a:cubicBezTo>
                    <a:pt x="2501" y="5275"/>
                    <a:pt x="2667" y="5335"/>
                    <a:pt x="2786" y="5418"/>
                  </a:cubicBezTo>
                  <a:cubicBezTo>
                    <a:pt x="2906" y="5489"/>
                    <a:pt x="2882" y="5585"/>
                    <a:pt x="2798" y="5716"/>
                  </a:cubicBezTo>
                  <a:cubicBezTo>
                    <a:pt x="2703" y="5835"/>
                    <a:pt x="2584" y="5930"/>
                    <a:pt x="2525" y="6097"/>
                  </a:cubicBezTo>
                  <a:cubicBezTo>
                    <a:pt x="2465" y="6251"/>
                    <a:pt x="2465" y="6406"/>
                    <a:pt x="2489" y="6549"/>
                  </a:cubicBezTo>
                  <a:cubicBezTo>
                    <a:pt x="2513" y="6823"/>
                    <a:pt x="2632" y="7049"/>
                    <a:pt x="2727" y="7240"/>
                  </a:cubicBezTo>
                  <a:cubicBezTo>
                    <a:pt x="2810" y="7430"/>
                    <a:pt x="2882" y="7597"/>
                    <a:pt x="2929" y="7752"/>
                  </a:cubicBezTo>
                  <a:cubicBezTo>
                    <a:pt x="2977" y="7894"/>
                    <a:pt x="2977" y="8014"/>
                    <a:pt x="2977" y="8097"/>
                  </a:cubicBezTo>
                  <a:cubicBezTo>
                    <a:pt x="2977" y="8014"/>
                    <a:pt x="2977" y="7894"/>
                    <a:pt x="2941" y="7752"/>
                  </a:cubicBezTo>
                  <a:cubicBezTo>
                    <a:pt x="2917" y="7597"/>
                    <a:pt x="2858" y="7418"/>
                    <a:pt x="2763" y="7228"/>
                  </a:cubicBezTo>
                  <a:cubicBezTo>
                    <a:pt x="2691" y="7037"/>
                    <a:pt x="2584" y="6799"/>
                    <a:pt x="2572" y="6537"/>
                  </a:cubicBezTo>
                  <a:cubicBezTo>
                    <a:pt x="2572" y="6406"/>
                    <a:pt x="2572" y="6275"/>
                    <a:pt x="2632" y="6156"/>
                  </a:cubicBezTo>
                  <a:cubicBezTo>
                    <a:pt x="2679" y="6037"/>
                    <a:pt x="2798" y="5942"/>
                    <a:pt x="2906" y="5811"/>
                  </a:cubicBezTo>
                  <a:cubicBezTo>
                    <a:pt x="2965" y="5751"/>
                    <a:pt x="3025" y="5668"/>
                    <a:pt x="3025" y="5549"/>
                  </a:cubicBezTo>
                  <a:cubicBezTo>
                    <a:pt x="3025" y="5430"/>
                    <a:pt x="2929" y="5323"/>
                    <a:pt x="2858" y="5263"/>
                  </a:cubicBezTo>
                  <a:cubicBezTo>
                    <a:pt x="2703" y="5144"/>
                    <a:pt x="2513" y="5085"/>
                    <a:pt x="2334" y="5049"/>
                  </a:cubicBezTo>
                  <a:cubicBezTo>
                    <a:pt x="1965" y="4977"/>
                    <a:pt x="1572" y="5037"/>
                    <a:pt x="1239" y="4930"/>
                  </a:cubicBezTo>
                  <a:cubicBezTo>
                    <a:pt x="1060" y="4894"/>
                    <a:pt x="893" y="4799"/>
                    <a:pt x="774" y="4680"/>
                  </a:cubicBezTo>
                  <a:cubicBezTo>
                    <a:pt x="655" y="4561"/>
                    <a:pt x="643" y="4418"/>
                    <a:pt x="643" y="4192"/>
                  </a:cubicBezTo>
                  <a:cubicBezTo>
                    <a:pt x="643" y="4084"/>
                    <a:pt x="620" y="3942"/>
                    <a:pt x="524" y="3834"/>
                  </a:cubicBezTo>
                  <a:cubicBezTo>
                    <a:pt x="417" y="3727"/>
                    <a:pt x="310" y="3680"/>
                    <a:pt x="262" y="3644"/>
                  </a:cubicBezTo>
                  <a:cubicBezTo>
                    <a:pt x="179" y="3561"/>
                    <a:pt x="239" y="3406"/>
                    <a:pt x="358" y="3299"/>
                  </a:cubicBezTo>
                  <a:cubicBezTo>
                    <a:pt x="489" y="3192"/>
                    <a:pt x="703" y="3084"/>
                    <a:pt x="798" y="2894"/>
                  </a:cubicBezTo>
                  <a:cubicBezTo>
                    <a:pt x="917" y="2703"/>
                    <a:pt x="941" y="2489"/>
                    <a:pt x="953" y="2310"/>
                  </a:cubicBezTo>
                  <a:cubicBezTo>
                    <a:pt x="965" y="1965"/>
                    <a:pt x="917" y="1620"/>
                    <a:pt x="1072" y="1370"/>
                  </a:cubicBezTo>
                  <a:cubicBezTo>
                    <a:pt x="1215" y="1096"/>
                    <a:pt x="1453" y="929"/>
                    <a:pt x="1691" y="810"/>
                  </a:cubicBezTo>
                  <a:cubicBezTo>
                    <a:pt x="2167" y="572"/>
                    <a:pt x="2620" y="453"/>
                    <a:pt x="2870" y="298"/>
                  </a:cubicBezTo>
                  <a:cubicBezTo>
                    <a:pt x="2992" y="221"/>
                    <a:pt x="3083" y="153"/>
                    <a:pt x="3143" y="96"/>
                  </a:cubicBezTo>
                  <a:close/>
                  <a:moveTo>
                    <a:pt x="2977" y="8097"/>
                  </a:moveTo>
                  <a:cubicBezTo>
                    <a:pt x="2965" y="8168"/>
                    <a:pt x="2965" y="8216"/>
                    <a:pt x="2965" y="8216"/>
                  </a:cubicBezTo>
                  <a:cubicBezTo>
                    <a:pt x="2965" y="8216"/>
                    <a:pt x="2977" y="8168"/>
                    <a:pt x="2977" y="809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2775025" y="2251850"/>
              <a:ext cx="36350" cy="10200"/>
            </a:xfrm>
            <a:custGeom>
              <a:rect b="b" l="l" r="r" t="t"/>
              <a:pathLst>
                <a:path extrusionOk="0" h="408" w="1454">
                  <a:moveTo>
                    <a:pt x="448" y="1"/>
                  </a:moveTo>
                  <a:cubicBezTo>
                    <a:pt x="361" y="1"/>
                    <a:pt x="282" y="10"/>
                    <a:pt x="215" y="26"/>
                  </a:cubicBezTo>
                  <a:cubicBezTo>
                    <a:pt x="84" y="50"/>
                    <a:pt x="1" y="86"/>
                    <a:pt x="1" y="86"/>
                  </a:cubicBezTo>
                  <a:cubicBezTo>
                    <a:pt x="1" y="86"/>
                    <a:pt x="334" y="169"/>
                    <a:pt x="727" y="264"/>
                  </a:cubicBezTo>
                  <a:cubicBezTo>
                    <a:pt x="1108" y="348"/>
                    <a:pt x="1454" y="407"/>
                    <a:pt x="1454" y="407"/>
                  </a:cubicBezTo>
                  <a:cubicBezTo>
                    <a:pt x="1454" y="407"/>
                    <a:pt x="1394" y="336"/>
                    <a:pt x="1275" y="264"/>
                  </a:cubicBezTo>
                  <a:cubicBezTo>
                    <a:pt x="1156" y="181"/>
                    <a:pt x="977" y="86"/>
                    <a:pt x="775" y="38"/>
                  </a:cubicBezTo>
                  <a:cubicBezTo>
                    <a:pt x="660" y="12"/>
                    <a:pt x="549" y="1"/>
                    <a:pt x="44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2835450" y="2655825"/>
              <a:ext cx="167625" cy="327425"/>
            </a:xfrm>
            <a:custGeom>
              <a:rect b="b" l="l" r="r" t="t"/>
              <a:pathLst>
                <a:path extrusionOk="0" h="13097" w="6705">
                  <a:moveTo>
                    <a:pt x="692" y="0"/>
                  </a:moveTo>
                  <a:cubicBezTo>
                    <a:pt x="691" y="0"/>
                    <a:pt x="681" y="11"/>
                    <a:pt x="665" y="37"/>
                  </a:cubicBezTo>
                  <a:lnTo>
                    <a:pt x="665" y="37"/>
                  </a:lnTo>
                  <a:lnTo>
                    <a:pt x="692" y="0"/>
                  </a:lnTo>
                  <a:close/>
                  <a:moveTo>
                    <a:pt x="665" y="37"/>
                  </a:moveTo>
                  <a:lnTo>
                    <a:pt x="596" y="131"/>
                  </a:lnTo>
                  <a:cubicBezTo>
                    <a:pt x="537" y="214"/>
                    <a:pt x="465" y="357"/>
                    <a:pt x="382" y="536"/>
                  </a:cubicBezTo>
                  <a:cubicBezTo>
                    <a:pt x="215" y="905"/>
                    <a:pt x="37" y="1465"/>
                    <a:pt x="25" y="2179"/>
                  </a:cubicBezTo>
                  <a:cubicBezTo>
                    <a:pt x="1" y="2893"/>
                    <a:pt x="180" y="3774"/>
                    <a:pt x="739" y="4584"/>
                  </a:cubicBezTo>
                  <a:cubicBezTo>
                    <a:pt x="1287" y="5382"/>
                    <a:pt x="2204" y="5929"/>
                    <a:pt x="3073" y="6560"/>
                  </a:cubicBezTo>
                  <a:cubicBezTo>
                    <a:pt x="3501" y="6882"/>
                    <a:pt x="3906" y="7215"/>
                    <a:pt x="4192" y="7620"/>
                  </a:cubicBezTo>
                  <a:cubicBezTo>
                    <a:pt x="4335" y="7811"/>
                    <a:pt x="4430" y="8037"/>
                    <a:pt x="4454" y="8251"/>
                  </a:cubicBezTo>
                  <a:cubicBezTo>
                    <a:pt x="4502" y="8477"/>
                    <a:pt x="4490" y="8715"/>
                    <a:pt x="4502" y="8954"/>
                  </a:cubicBezTo>
                  <a:cubicBezTo>
                    <a:pt x="4502" y="9192"/>
                    <a:pt x="4525" y="9430"/>
                    <a:pt x="4621" y="9656"/>
                  </a:cubicBezTo>
                  <a:cubicBezTo>
                    <a:pt x="4704" y="9882"/>
                    <a:pt x="4835" y="10073"/>
                    <a:pt x="4990" y="10216"/>
                  </a:cubicBezTo>
                  <a:cubicBezTo>
                    <a:pt x="5287" y="10513"/>
                    <a:pt x="5597" y="10751"/>
                    <a:pt x="5823" y="11025"/>
                  </a:cubicBezTo>
                  <a:cubicBezTo>
                    <a:pt x="6276" y="11561"/>
                    <a:pt x="6478" y="12109"/>
                    <a:pt x="6585" y="12478"/>
                  </a:cubicBezTo>
                  <a:cubicBezTo>
                    <a:pt x="6692" y="12871"/>
                    <a:pt x="6692" y="13097"/>
                    <a:pt x="6692" y="13097"/>
                  </a:cubicBezTo>
                  <a:cubicBezTo>
                    <a:pt x="6692" y="13097"/>
                    <a:pt x="6704" y="12883"/>
                    <a:pt x="6645" y="12478"/>
                  </a:cubicBezTo>
                  <a:cubicBezTo>
                    <a:pt x="6573" y="12097"/>
                    <a:pt x="6395" y="11513"/>
                    <a:pt x="5942" y="10942"/>
                  </a:cubicBezTo>
                  <a:cubicBezTo>
                    <a:pt x="5716" y="10668"/>
                    <a:pt x="5406" y="10406"/>
                    <a:pt x="5144" y="10108"/>
                  </a:cubicBezTo>
                  <a:cubicBezTo>
                    <a:pt x="5002" y="9954"/>
                    <a:pt x="4883" y="9787"/>
                    <a:pt x="4811" y="9596"/>
                  </a:cubicBezTo>
                  <a:cubicBezTo>
                    <a:pt x="4740" y="9406"/>
                    <a:pt x="4728" y="9180"/>
                    <a:pt x="4728" y="8954"/>
                  </a:cubicBezTo>
                  <a:cubicBezTo>
                    <a:pt x="4728" y="8727"/>
                    <a:pt x="4728" y="8477"/>
                    <a:pt x="4692" y="8227"/>
                  </a:cubicBezTo>
                  <a:cubicBezTo>
                    <a:pt x="4644" y="7953"/>
                    <a:pt x="4549" y="7703"/>
                    <a:pt x="4394" y="7477"/>
                  </a:cubicBezTo>
                  <a:cubicBezTo>
                    <a:pt x="4097" y="7037"/>
                    <a:pt x="3668" y="6691"/>
                    <a:pt x="3239" y="6370"/>
                  </a:cubicBezTo>
                  <a:cubicBezTo>
                    <a:pt x="2346" y="5739"/>
                    <a:pt x="1454" y="5215"/>
                    <a:pt x="918" y="4465"/>
                  </a:cubicBezTo>
                  <a:cubicBezTo>
                    <a:pt x="382" y="3715"/>
                    <a:pt x="180" y="2881"/>
                    <a:pt x="156" y="2179"/>
                  </a:cubicBezTo>
                  <a:cubicBezTo>
                    <a:pt x="144" y="1465"/>
                    <a:pt x="275" y="917"/>
                    <a:pt x="418" y="548"/>
                  </a:cubicBezTo>
                  <a:cubicBezTo>
                    <a:pt x="501" y="357"/>
                    <a:pt x="561" y="214"/>
                    <a:pt x="620" y="131"/>
                  </a:cubicBezTo>
                  <a:cubicBezTo>
                    <a:pt x="636" y="88"/>
                    <a:pt x="652" y="57"/>
                    <a:pt x="665" y="3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2991725" y="2989475"/>
              <a:ext cx="34850" cy="190525"/>
            </a:xfrm>
            <a:custGeom>
              <a:rect b="b" l="l" r="r" t="t"/>
              <a:pathLst>
                <a:path extrusionOk="0" h="7621" w="1394">
                  <a:moveTo>
                    <a:pt x="25" y="1"/>
                  </a:moveTo>
                  <a:cubicBezTo>
                    <a:pt x="25" y="1"/>
                    <a:pt x="25" y="441"/>
                    <a:pt x="1" y="1156"/>
                  </a:cubicBezTo>
                  <a:lnTo>
                    <a:pt x="1" y="2430"/>
                  </a:lnTo>
                  <a:lnTo>
                    <a:pt x="1" y="2787"/>
                  </a:lnTo>
                  <a:cubicBezTo>
                    <a:pt x="25" y="2906"/>
                    <a:pt x="1" y="3049"/>
                    <a:pt x="84" y="3204"/>
                  </a:cubicBezTo>
                  <a:cubicBezTo>
                    <a:pt x="156" y="3358"/>
                    <a:pt x="322" y="3442"/>
                    <a:pt x="358" y="3501"/>
                  </a:cubicBezTo>
                  <a:cubicBezTo>
                    <a:pt x="417" y="3561"/>
                    <a:pt x="417" y="3680"/>
                    <a:pt x="406" y="3811"/>
                  </a:cubicBezTo>
                  <a:cubicBezTo>
                    <a:pt x="394" y="3930"/>
                    <a:pt x="382" y="4109"/>
                    <a:pt x="453" y="4251"/>
                  </a:cubicBezTo>
                  <a:cubicBezTo>
                    <a:pt x="525" y="4406"/>
                    <a:pt x="596" y="4490"/>
                    <a:pt x="644" y="4597"/>
                  </a:cubicBezTo>
                  <a:cubicBezTo>
                    <a:pt x="739" y="4787"/>
                    <a:pt x="703" y="5049"/>
                    <a:pt x="703" y="5287"/>
                  </a:cubicBezTo>
                  <a:cubicBezTo>
                    <a:pt x="703" y="5775"/>
                    <a:pt x="810" y="6204"/>
                    <a:pt x="929" y="6549"/>
                  </a:cubicBezTo>
                  <a:cubicBezTo>
                    <a:pt x="1048" y="6895"/>
                    <a:pt x="1168" y="7157"/>
                    <a:pt x="1251" y="7335"/>
                  </a:cubicBezTo>
                  <a:cubicBezTo>
                    <a:pt x="1346" y="7514"/>
                    <a:pt x="1394" y="7621"/>
                    <a:pt x="1394" y="7621"/>
                  </a:cubicBezTo>
                  <a:cubicBezTo>
                    <a:pt x="1394" y="7621"/>
                    <a:pt x="1358" y="7514"/>
                    <a:pt x="1275" y="7311"/>
                  </a:cubicBezTo>
                  <a:cubicBezTo>
                    <a:pt x="1215" y="7133"/>
                    <a:pt x="1120" y="6847"/>
                    <a:pt x="1037" y="6502"/>
                  </a:cubicBezTo>
                  <a:cubicBezTo>
                    <a:pt x="953" y="6156"/>
                    <a:pt x="870" y="5740"/>
                    <a:pt x="894" y="5287"/>
                  </a:cubicBezTo>
                  <a:cubicBezTo>
                    <a:pt x="918" y="5061"/>
                    <a:pt x="953" y="4787"/>
                    <a:pt x="858" y="4513"/>
                  </a:cubicBezTo>
                  <a:cubicBezTo>
                    <a:pt x="810" y="4370"/>
                    <a:pt x="715" y="4275"/>
                    <a:pt x="679" y="4168"/>
                  </a:cubicBezTo>
                  <a:cubicBezTo>
                    <a:pt x="632" y="4073"/>
                    <a:pt x="632" y="3954"/>
                    <a:pt x="644" y="3823"/>
                  </a:cubicBezTo>
                  <a:cubicBezTo>
                    <a:pt x="644" y="3704"/>
                    <a:pt x="679" y="3513"/>
                    <a:pt x="560" y="3358"/>
                  </a:cubicBezTo>
                  <a:cubicBezTo>
                    <a:pt x="417" y="3216"/>
                    <a:pt x="322" y="3180"/>
                    <a:pt x="286" y="3097"/>
                  </a:cubicBezTo>
                  <a:cubicBezTo>
                    <a:pt x="215" y="2930"/>
                    <a:pt x="239" y="2632"/>
                    <a:pt x="215" y="2406"/>
                  </a:cubicBezTo>
                  <a:cubicBezTo>
                    <a:pt x="179" y="1954"/>
                    <a:pt x="156" y="1513"/>
                    <a:pt x="120" y="1156"/>
                  </a:cubicBezTo>
                  <a:cubicBezTo>
                    <a:pt x="60" y="44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3134600" y="2622475"/>
              <a:ext cx="119700" cy="101225"/>
            </a:xfrm>
            <a:custGeom>
              <a:rect b="b" l="l" r="r" t="t"/>
              <a:pathLst>
                <a:path extrusionOk="0" h="4049" w="478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84" y="60"/>
                    <a:pt x="215" y="167"/>
                  </a:cubicBezTo>
                  <a:cubicBezTo>
                    <a:pt x="346" y="286"/>
                    <a:pt x="525" y="453"/>
                    <a:pt x="703" y="691"/>
                  </a:cubicBezTo>
                  <a:cubicBezTo>
                    <a:pt x="882" y="929"/>
                    <a:pt x="1060" y="1227"/>
                    <a:pt x="1179" y="1596"/>
                  </a:cubicBezTo>
                  <a:cubicBezTo>
                    <a:pt x="1239" y="1775"/>
                    <a:pt x="1287" y="1965"/>
                    <a:pt x="1334" y="2191"/>
                  </a:cubicBezTo>
                  <a:cubicBezTo>
                    <a:pt x="1370" y="2418"/>
                    <a:pt x="1429" y="2656"/>
                    <a:pt x="1608" y="2858"/>
                  </a:cubicBezTo>
                  <a:cubicBezTo>
                    <a:pt x="1787" y="3072"/>
                    <a:pt x="2025" y="3156"/>
                    <a:pt x="2239" y="3239"/>
                  </a:cubicBezTo>
                  <a:cubicBezTo>
                    <a:pt x="2442" y="3310"/>
                    <a:pt x="2644" y="3382"/>
                    <a:pt x="2834" y="3441"/>
                  </a:cubicBezTo>
                  <a:cubicBezTo>
                    <a:pt x="3204" y="3572"/>
                    <a:pt x="3561" y="3680"/>
                    <a:pt x="3846" y="3775"/>
                  </a:cubicBezTo>
                  <a:cubicBezTo>
                    <a:pt x="4430" y="3953"/>
                    <a:pt x="4787" y="4049"/>
                    <a:pt x="4787" y="4049"/>
                  </a:cubicBezTo>
                  <a:cubicBezTo>
                    <a:pt x="4787" y="4049"/>
                    <a:pt x="4442" y="3906"/>
                    <a:pt x="3870" y="3632"/>
                  </a:cubicBezTo>
                  <a:cubicBezTo>
                    <a:pt x="3596" y="3513"/>
                    <a:pt x="3263" y="3382"/>
                    <a:pt x="2894" y="3239"/>
                  </a:cubicBezTo>
                  <a:cubicBezTo>
                    <a:pt x="2715" y="3156"/>
                    <a:pt x="2525" y="3084"/>
                    <a:pt x="2311" y="3013"/>
                  </a:cubicBezTo>
                  <a:cubicBezTo>
                    <a:pt x="2120" y="2941"/>
                    <a:pt x="1930" y="2846"/>
                    <a:pt x="1787" y="2703"/>
                  </a:cubicBezTo>
                  <a:cubicBezTo>
                    <a:pt x="1525" y="2382"/>
                    <a:pt x="1525" y="1906"/>
                    <a:pt x="1358" y="1525"/>
                  </a:cubicBezTo>
                  <a:cubicBezTo>
                    <a:pt x="1215" y="1132"/>
                    <a:pt x="989" y="822"/>
                    <a:pt x="775" y="596"/>
                  </a:cubicBezTo>
                  <a:cubicBezTo>
                    <a:pt x="572" y="382"/>
                    <a:pt x="382" y="227"/>
                    <a:pt x="227" y="143"/>
                  </a:cubicBezTo>
                  <a:cubicBezTo>
                    <a:pt x="96" y="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3231350" y="2851075"/>
              <a:ext cx="103300" cy="133075"/>
            </a:xfrm>
            <a:custGeom>
              <a:rect b="b" l="l" r="r" t="t"/>
              <a:pathLst>
                <a:path extrusionOk="0" h="5323" w="4132">
                  <a:moveTo>
                    <a:pt x="4132" y="1"/>
                  </a:moveTo>
                  <a:cubicBezTo>
                    <a:pt x="4132" y="1"/>
                    <a:pt x="4108" y="84"/>
                    <a:pt x="4084" y="286"/>
                  </a:cubicBezTo>
                  <a:cubicBezTo>
                    <a:pt x="4048" y="441"/>
                    <a:pt x="4001" y="715"/>
                    <a:pt x="3917" y="1013"/>
                  </a:cubicBezTo>
                  <a:cubicBezTo>
                    <a:pt x="3739" y="1620"/>
                    <a:pt x="3370" y="2429"/>
                    <a:pt x="2715" y="3120"/>
                  </a:cubicBezTo>
                  <a:cubicBezTo>
                    <a:pt x="2393" y="3477"/>
                    <a:pt x="2036" y="3763"/>
                    <a:pt x="1679" y="3989"/>
                  </a:cubicBezTo>
                  <a:cubicBezTo>
                    <a:pt x="1346" y="4215"/>
                    <a:pt x="1000" y="4394"/>
                    <a:pt x="727" y="4584"/>
                  </a:cubicBezTo>
                  <a:cubicBezTo>
                    <a:pt x="465" y="4775"/>
                    <a:pt x="286" y="4954"/>
                    <a:pt x="167" y="5108"/>
                  </a:cubicBezTo>
                  <a:cubicBezTo>
                    <a:pt x="48" y="5239"/>
                    <a:pt x="0" y="5323"/>
                    <a:pt x="0" y="5323"/>
                  </a:cubicBezTo>
                  <a:cubicBezTo>
                    <a:pt x="0" y="5323"/>
                    <a:pt x="48" y="5239"/>
                    <a:pt x="179" y="5120"/>
                  </a:cubicBezTo>
                  <a:cubicBezTo>
                    <a:pt x="310" y="4989"/>
                    <a:pt x="524" y="4834"/>
                    <a:pt x="798" y="4668"/>
                  </a:cubicBezTo>
                  <a:cubicBezTo>
                    <a:pt x="1060" y="4513"/>
                    <a:pt x="1417" y="4358"/>
                    <a:pt x="1786" y="4156"/>
                  </a:cubicBezTo>
                  <a:cubicBezTo>
                    <a:pt x="2167" y="3941"/>
                    <a:pt x="2548" y="3656"/>
                    <a:pt x="2893" y="3287"/>
                  </a:cubicBezTo>
                  <a:cubicBezTo>
                    <a:pt x="3572" y="2548"/>
                    <a:pt x="3917" y="1679"/>
                    <a:pt x="4036" y="1036"/>
                  </a:cubicBezTo>
                  <a:cubicBezTo>
                    <a:pt x="4108" y="727"/>
                    <a:pt x="4132" y="465"/>
                    <a:pt x="4132" y="286"/>
                  </a:cubicBezTo>
                  <a:lnTo>
                    <a:pt x="41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3301900" y="2895725"/>
              <a:ext cx="39600" cy="58650"/>
            </a:xfrm>
            <a:custGeom>
              <a:rect b="b" l="l" r="r" t="t"/>
              <a:pathLst>
                <a:path extrusionOk="0" h="2346" w="1584">
                  <a:moveTo>
                    <a:pt x="1584" y="0"/>
                  </a:moveTo>
                  <a:cubicBezTo>
                    <a:pt x="1584" y="1"/>
                    <a:pt x="1548" y="143"/>
                    <a:pt x="1405" y="405"/>
                  </a:cubicBezTo>
                  <a:cubicBezTo>
                    <a:pt x="1310" y="620"/>
                    <a:pt x="1143" y="941"/>
                    <a:pt x="917" y="1263"/>
                  </a:cubicBezTo>
                  <a:cubicBezTo>
                    <a:pt x="691" y="1596"/>
                    <a:pt x="476" y="1858"/>
                    <a:pt x="298" y="2048"/>
                  </a:cubicBezTo>
                  <a:cubicBezTo>
                    <a:pt x="119" y="2239"/>
                    <a:pt x="0" y="2346"/>
                    <a:pt x="0" y="2346"/>
                  </a:cubicBezTo>
                  <a:cubicBezTo>
                    <a:pt x="0" y="2346"/>
                    <a:pt x="143" y="2286"/>
                    <a:pt x="369" y="2144"/>
                  </a:cubicBezTo>
                  <a:cubicBezTo>
                    <a:pt x="595" y="1989"/>
                    <a:pt x="869" y="1739"/>
                    <a:pt x="1107" y="1393"/>
                  </a:cubicBezTo>
                  <a:cubicBezTo>
                    <a:pt x="1345" y="1060"/>
                    <a:pt x="1465" y="703"/>
                    <a:pt x="1524" y="429"/>
                  </a:cubicBezTo>
                  <a:cubicBezTo>
                    <a:pt x="1584" y="167"/>
                    <a:pt x="1584" y="1"/>
                    <a:pt x="158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3531375" y="2505800"/>
              <a:ext cx="61350" cy="90875"/>
            </a:xfrm>
            <a:custGeom>
              <a:rect b="b" l="l" r="r" t="t"/>
              <a:pathLst>
                <a:path extrusionOk="0" h="3635" w="2454">
                  <a:moveTo>
                    <a:pt x="798" y="0"/>
                  </a:moveTo>
                  <a:cubicBezTo>
                    <a:pt x="798" y="0"/>
                    <a:pt x="644" y="227"/>
                    <a:pt x="406" y="608"/>
                  </a:cubicBezTo>
                  <a:cubicBezTo>
                    <a:pt x="346" y="703"/>
                    <a:pt x="287" y="798"/>
                    <a:pt x="203" y="917"/>
                  </a:cubicBezTo>
                  <a:cubicBezTo>
                    <a:pt x="144" y="1024"/>
                    <a:pt x="60" y="1131"/>
                    <a:pt x="13" y="1322"/>
                  </a:cubicBezTo>
                  <a:cubicBezTo>
                    <a:pt x="1" y="1429"/>
                    <a:pt x="25" y="1548"/>
                    <a:pt x="84" y="1620"/>
                  </a:cubicBezTo>
                  <a:cubicBezTo>
                    <a:pt x="144" y="1691"/>
                    <a:pt x="227" y="1751"/>
                    <a:pt x="287" y="1798"/>
                  </a:cubicBezTo>
                  <a:cubicBezTo>
                    <a:pt x="406" y="1893"/>
                    <a:pt x="501" y="1989"/>
                    <a:pt x="608" y="2132"/>
                  </a:cubicBezTo>
                  <a:cubicBezTo>
                    <a:pt x="798" y="2393"/>
                    <a:pt x="953" y="2679"/>
                    <a:pt x="1132" y="2929"/>
                  </a:cubicBezTo>
                  <a:cubicBezTo>
                    <a:pt x="1310" y="3179"/>
                    <a:pt x="1513" y="3382"/>
                    <a:pt x="1727" y="3501"/>
                  </a:cubicBezTo>
                  <a:cubicBezTo>
                    <a:pt x="1900" y="3602"/>
                    <a:pt x="2072" y="3634"/>
                    <a:pt x="2200" y="3634"/>
                  </a:cubicBezTo>
                  <a:cubicBezTo>
                    <a:pt x="2223" y="3634"/>
                    <a:pt x="2244" y="3633"/>
                    <a:pt x="2263" y="3632"/>
                  </a:cubicBezTo>
                  <a:cubicBezTo>
                    <a:pt x="2394" y="3620"/>
                    <a:pt x="2453" y="3584"/>
                    <a:pt x="2453" y="3584"/>
                  </a:cubicBezTo>
                  <a:lnTo>
                    <a:pt x="2453" y="3584"/>
                  </a:lnTo>
                  <a:cubicBezTo>
                    <a:pt x="2453" y="3584"/>
                    <a:pt x="2427" y="3589"/>
                    <a:pt x="2371" y="3589"/>
                  </a:cubicBezTo>
                  <a:cubicBezTo>
                    <a:pt x="2342" y="3589"/>
                    <a:pt x="2307" y="3588"/>
                    <a:pt x="2263" y="3584"/>
                  </a:cubicBezTo>
                  <a:cubicBezTo>
                    <a:pt x="2144" y="3572"/>
                    <a:pt x="1977" y="3525"/>
                    <a:pt x="1799" y="3394"/>
                  </a:cubicBezTo>
                  <a:cubicBezTo>
                    <a:pt x="1620" y="3275"/>
                    <a:pt x="1453" y="3084"/>
                    <a:pt x="1310" y="2822"/>
                  </a:cubicBezTo>
                  <a:cubicBezTo>
                    <a:pt x="1156" y="2584"/>
                    <a:pt x="1025" y="2274"/>
                    <a:pt x="798" y="1989"/>
                  </a:cubicBezTo>
                  <a:cubicBezTo>
                    <a:pt x="703" y="1846"/>
                    <a:pt x="560" y="1715"/>
                    <a:pt x="417" y="1620"/>
                  </a:cubicBezTo>
                  <a:cubicBezTo>
                    <a:pt x="263" y="1536"/>
                    <a:pt x="191" y="1453"/>
                    <a:pt x="203" y="1358"/>
                  </a:cubicBezTo>
                  <a:cubicBezTo>
                    <a:pt x="227" y="1250"/>
                    <a:pt x="298" y="1119"/>
                    <a:pt x="358" y="1000"/>
                  </a:cubicBezTo>
                  <a:cubicBezTo>
                    <a:pt x="406" y="881"/>
                    <a:pt x="465" y="774"/>
                    <a:pt x="501" y="667"/>
                  </a:cubicBezTo>
                  <a:cubicBezTo>
                    <a:pt x="703" y="250"/>
                    <a:pt x="798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3501325" y="2521275"/>
              <a:ext cx="39000" cy="64900"/>
            </a:xfrm>
            <a:custGeom>
              <a:rect b="b" l="l" r="r" t="t"/>
              <a:pathLst>
                <a:path extrusionOk="0" h="2596" w="1560">
                  <a:moveTo>
                    <a:pt x="24" y="0"/>
                  </a:moveTo>
                  <a:cubicBezTo>
                    <a:pt x="24" y="1"/>
                    <a:pt x="0" y="179"/>
                    <a:pt x="36" y="465"/>
                  </a:cubicBezTo>
                  <a:cubicBezTo>
                    <a:pt x="72" y="751"/>
                    <a:pt x="203" y="1132"/>
                    <a:pt x="453" y="1489"/>
                  </a:cubicBezTo>
                  <a:cubicBezTo>
                    <a:pt x="715" y="1846"/>
                    <a:pt x="988" y="2132"/>
                    <a:pt x="1203" y="2310"/>
                  </a:cubicBezTo>
                  <a:cubicBezTo>
                    <a:pt x="1429" y="2489"/>
                    <a:pt x="1560" y="2596"/>
                    <a:pt x="1560" y="2596"/>
                  </a:cubicBezTo>
                  <a:cubicBezTo>
                    <a:pt x="1560" y="2596"/>
                    <a:pt x="1453" y="2465"/>
                    <a:pt x="1286" y="2227"/>
                  </a:cubicBezTo>
                  <a:cubicBezTo>
                    <a:pt x="1131" y="2001"/>
                    <a:pt x="905" y="1703"/>
                    <a:pt x="667" y="1358"/>
                  </a:cubicBezTo>
                  <a:cubicBezTo>
                    <a:pt x="429" y="1012"/>
                    <a:pt x="250" y="691"/>
                    <a:pt x="155" y="441"/>
                  </a:cubicBezTo>
                  <a:cubicBezTo>
                    <a:pt x="60" y="179"/>
                    <a:pt x="24" y="1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2866425" y="2238200"/>
              <a:ext cx="101225" cy="116500"/>
            </a:xfrm>
            <a:custGeom>
              <a:rect b="b" l="l" r="r" t="t"/>
              <a:pathLst>
                <a:path extrusionOk="0" h="4660" w="4049">
                  <a:moveTo>
                    <a:pt x="3977" y="1"/>
                  </a:moveTo>
                  <a:cubicBezTo>
                    <a:pt x="3977" y="1"/>
                    <a:pt x="3941" y="417"/>
                    <a:pt x="3882" y="1084"/>
                  </a:cubicBezTo>
                  <a:cubicBezTo>
                    <a:pt x="3858" y="1429"/>
                    <a:pt x="3858" y="1846"/>
                    <a:pt x="3810" y="2263"/>
                  </a:cubicBezTo>
                  <a:cubicBezTo>
                    <a:pt x="3798" y="2346"/>
                    <a:pt x="3751" y="2394"/>
                    <a:pt x="3655" y="2429"/>
                  </a:cubicBezTo>
                  <a:cubicBezTo>
                    <a:pt x="3560" y="2453"/>
                    <a:pt x="3441" y="2453"/>
                    <a:pt x="3286" y="2549"/>
                  </a:cubicBezTo>
                  <a:cubicBezTo>
                    <a:pt x="3143" y="2632"/>
                    <a:pt x="3084" y="2799"/>
                    <a:pt x="3060" y="2930"/>
                  </a:cubicBezTo>
                  <a:cubicBezTo>
                    <a:pt x="3036" y="3084"/>
                    <a:pt x="3036" y="3203"/>
                    <a:pt x="3024" y="3322"/>
                  </a:cubicBezTo>
                  <a:cubicBezTo>
                    <a:pt x="2965" y="3799"/>
                    <a:pt x="2572" y="4144"/>
                    <a:pt x="2203" y="4323"/>
                  </a:cubicBezTo>
                  <a:cubicBezTo>
                    <a:pt x="1810" y="4513"/>
                    <a:pt x="1417" y="4525"/>
                    <a:pt x="1084" y="4525"/>
                  </a:cubicBezTo>
                  <a:cubicBezTo>
                    <a:pt x="762" y="4513"/>
                    <a:pt x="488" y="4477"/>
                    <a:pt x="298" y="4454"/>
                  </a:cubicBezTo>
                  <a:cubicBezTo>
                    <a:pt x="107" y="4418"/>
                    <a:pt x="0" y="4406"/>
                    <a:pt x="0" y="4406"/>
                  </a:cubicBezTo>
                  <a:lnTo>
                    <a:pt x="0" y="4406"/>
                  </a:lnTo>
                  <a:cubicBezTo>
                    <a:pt x="0" y="4406"/>
                    <a:pt x="107" y="4430"/>
                    <a:pt x="286" y="4477"/>
                  </a:cubicBezTo>
                  <a:cubicBezTo>
                    <a:pt x="465" y="4525"/>
                    <a:pt x="726" y="4585"/>
                    <a:pt x="1072" y="4632"/>
                  </a:cubicBezTo>
                  <a:cubicBezTo>
                    <a:pt x="1189" y="4648"/>
                    <a:pt x="1315" y="4659"/>
                    <a:pt x="1447" y="4659"/>
                  </a:cubicBezTo>
                  <a:cubicBezTo>
                    <a:pt x="1704" y="4659"/>
                    <a:pt x="1984" y="4619"/>
                    <a:pt x="2274" y="4501"/>
                  </a:cubicBezTo>
                  <a:cubicBezTo>
                    <a:pt x="2703" y="4323"/>
                    <a:pt x="3167" y="3930"/>
                    <a:pt x="3263" y="3346"/>
                  </a:cubicBezTo>
                  <a:cubicBezTo>
                    <a:pt x="3310" y="3072"/>
                    <a:pt x="3274" y="2810"/>
                    <a:pt x="3429" y="2727"/>
                  </a:cubicBezTo>
                  <a:cubicBezTo>
                    <a:pt x="3489" y="2680"/>
                    <a:pt x="3608" y="2668"/>
                    <a:pt x="3739" y="2620"/>
                  </a:cubicBezTo>
                  <a:cubicBezTo>
                    <a:pt x="3810" y="2608"/>
                    <a:pt x="3882" y="2560"/>
                    <a:pt x="3929" y="2501"/>
                  </a:cubicBezTo>
                  <a:cubicBezTo>
                    <a:pt x="3989" y="2441"/>
                    <a:pt x="4001" y="2370"/>
                    <a:pt x="4025" y="2310"/>
                  </a:cubicBezTo>
                  <a:cubicBezTo>
                    <a:pt x="4048" y="1834"/>
                    <a:pt x="4025" y="1441"/>
                    <a:pt x="4025" y="1108"/>
                  </a:cubicBezTo>
                  <a:cubicBezTo>
                    <a:pt x="3989" y="417"/>
                    <a:pt x="3977" y="1"/>
                    <a:pt x="397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2961975" y="2262900"/>
              <a:ext cx="25325" cy="52850"/>
            </a:xfrm>
            <a:custGeom>
              <a:rect b="b" l="l" r="r" t="t"/>
              <a:pathLst>
                <a:path extrusionOk="0" h="2114" w="1013">
                  <a:moveTo>
                    <a:pt x="1012" y="1"/>
                  </a:moveTo>
                  <a:cubicBezTo>
                    <a:pt x="1012" y="1"/>
                    <a:pt x="976" y="13"/>
                    <a:pt x="917" y="37"/>
                  </a:cubicBezTo>
                  <a:cubicBezTo>
                    <a:pt x="857" y="84"/>
                    <a:pt x="762" y="144"/>
                    <a:pt x="691" y="251"/>
                  </a:cubicBezTo>
                  <a:cubicBezTo>
                    <a:pt x="619" y="358"/>
                    <a:pt x="536" y="501"/>
                    <a:pt x="524" y="679"/>
                  </a:cubicBezTo>
                  <a:cubicBezTo>
                    <a:pt x="500" y="870"/>
                    <a:pt x="572" y="1060"/>
                    <a:pt x="619" y="1227"/>
                  </a:cubicBezTo>
                  <a:cubicBezTo>
                    <a:pt x="714" y="1537"/>
                    <a:pt x="536" y="1822"/>
                    <a:pt x="357" y="1953"/>
                  </a:cubicBezTo>
                  <a:cubicBezTo>
                    <a:pt x="262" y="2037"/>
                    <a:pt x="167" y="2061"/>
                    <a:pt x="107" y="2084"/>
                  </a:cubicBezTo>
                  <a:cubicBezTo>
                    <a:pt x="63" y="2093"/>
                    <a:pt x="26" y="2096"/>
                    <a:pt x="9" y="2096"/>
                  </a:cubicBezTo>
                  <a:lnTo>
                    <a:pt x="9" y="2096"/>
                  </a:lnTo>
                  <a:cubicBezTo>
                    <a:pt x="6" y="2095"/>
                    <a:pt x="4" y="2095"/>
                    <a:pt x="2" y="2095"/>
                  </a:cubicBezTo>
                  <a:cubicBezTo>
                    <a:pt x="1" y="2095"/>
                    <a:pt x="0" y="2095"/>
                    <a:pt x="0" y="2096"/>
                  </a:cubicBezTo>
                  <a:cubicBezTo>
                    <a:pt x="0" y="2096"/>
                    <a:pt x="3" y="2096"/>
                    <a:pt x="9" y="2096"/>
                  </a:cubicBezTo>
                  <a:lnTo>
                    <a:pt x="9" y="2096"/>
                  </a:lnTo>
                  <a:cubicBezTo>
                    <a:pt x="27" y="2100"/>
                    <a:pt x="73" y="2114"/>
                    <a:pt x="142" y="2114"/>
                  </a:cubicBezTo>
                  <a:cubicBezTo>
                    <a:pt x="211" y="2114"/>
                    <a:pt x="304" y="2100"/>
                    <a:pt x="417" y="2049"/>
                  </a:cubicBezTo>
                  <a:cubicBezTo>
                    <a:pt x="536" y="1989"/>
                    <a:pt x="691" y="1906"/>
                    <a:pt x="774" y="1739"/>
                  </a:cubicBezTo>
                  <a:cubicBezTo>
                    <a:pt x="881" y="1584"/>
                    <a:pt x="893" y="1346"/>
                    <a:pt x="834" y="1156"/>
                  </a:cubicBezTo>
                  <a:cubicBezTo>
                    <a:pt x="774" y="965"/>
                    <a:pt x="714" y="810"/>
                    <a:pt x="714" y="679"/>
                  </a:cubicBezTo>
                  <a:cubicBezTo>
                    <a:pt x="714" y="549"/>
                    <a:pt x="750" y="418"/>
                    <a:pt x="798" y="310"/>
                  </a:cubicBezTo>
                  <a:cubicBezTo>
                    <a:pt x="834" y="203"/>
                    <a:pt x="893" y="120"/>
                    <a:pt x="941" y="72"/>
                  </a:cubicBezTo>
                  <a:lnTo>
                    <a:pt x="101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109000" y="1947700"/>
              <a:ext cx="270900" cy="134400"/>
            </a:xfrm>
            <a:custGeom>
              <a:rect b="b" l="l" r="r" t="t"/>
              <a:pathLst>
                <a:path extrusionOk="0" h="5376" w="10836">
                  <a:moveTo>
                    <a:pt x="10835" y="0"/>
                  </a:moveTo>
                  <a:lnTo>
                    <a:pt x="9407" y="1310"/>
                  </a:lnTo>
                  <a:cubicBezTo>
                    <a:pt x="9181" y="1512"/>
                    <a:pt x="8942" y="1727"/>
                    <a:pt x="8692" y="1965"/>
                  </a:cubicBezTo>
                  <a:cubicBezTo>
                    <a:pt x="8573" y="2060"/>
                    <a:pt x="8442" y="2203"/>
                    <a:pt x="8311" y="2322"/>
                  </a:cubicBezTo>
                  <a:cubicBezTo>
                    <a:pt x="8168" y="2441"/>
                    <a:pt x="8026" y="2560"/>
                    <a:pt x="7859" y="2584"/>
                  </a:cubicBezTo>
                  <a:cubicBezTo>
                    <a:pt x="7829" y="2590"/>
                    <a:pt x="7798" y="2592"/>
                    <a:pt x="7767" y="2592"/>
                  </a:cubicBezTo>
                  <a:cubicBezTo>
                    <a:pt x="7526" y="2592"/>
                    <a:pt x="7232" y="2447"/>
                    <a:pt x="6902" y="2447"/>
                  </a:cubicBezTo>
                  <a:cubicBezTo>
                    <a:pt x="6822" y="2447"/>
                    <a:pt x="6740" y="2456"/>
                    <a:pt x="6656" y="2477"/>
                  </a:cubicBezTo>
                  <a:cubicBezTo>
                    <a:pt x="6192" y="2572"/>
                    <a:pt x="5811" y="2881"/>
                    <a:pt x="5513" y="3227"/>
                  </a:cubicBezTo>
                  <a:cubicBezTo>
                    <a:pt x="5216" y="3584"/>
                    <a:pt x="4990" y="3965"/>
                    <a:pt x="4716" y="4286"/>
                  </a:cubicBezTo>
                  <a:cubicBezTo>
                    <a:pt x="4454" y="4608"/>
                    <a:pt x="4144" y="4846"/>
                    <a:pt x="3799" y="5001"/>
                  </a:cubicBezTo>
                  <a:cubicBezTo>
                    <a:pt x="3404" y="5168"/>
                    <a:pt x="3003" y="5226"/>
                    <a:pt x="2625" y="5226"/>
                  </a:cubicBezTo>
                  <a:cubicBezTo>
                    <a:pt x="2330" y="5226"/>
                    <a:pt x="2049" y="5191"/>
                    <a:pt x="1799" y="5144"/>
                  </a:cubicBezTo>
                  <a:cubicBezTo>
                    <a:pt x="1239" y="5025"/>
                    <a:pt x="787" y="4846"/>
                    <a:pt x="477" y="4751"/>
                  </a:cubicBezTo>
                  <a:cubicBezTo>
                    <a:pt x="168" y="4632"/>
                    <a:pt x="1" y="4572"/>
                    <a:pt x="1" y="4572"/>
                  </a:cubicBezTo>
                  <a:lnTo>
                    <a:pt x="1" y="4572"/>
                  </a:lnTo>
                  <a:cubicBezTo>
                    <a:pt x="1" y="4572"/>
                    <a:pt x="168" y="4644"/>
                    <a:pt x="465" y="4775"/>
                  </a:cubicBezTo>
                  <a:cubicBezTo>
                    <a:pt x="775" y="4905"/>
                    <a:pt x="1203" y="5108"/>
                    <a:pt x="1787" y="5251"/>
                  </a:cubicBezTo>
                  <a:cubicBezTo>
                    <a:pt x="2080" y="5318"/>
                    <a:pt x="2421" y="5376"/>
                    <a:pt x="2786" y="5376"/>
                  </a:cubicBezTo>
                  <a:cubicBezTo>
                    <a:pt x="3132" y="5376"/>
                    <a:pt x="3500" y="5324"/>
                    <a:pt x="3870" y="5179"/>
                  </a:cubicBezTo>
                  <a:cubicBezTo>
                    <a:pt x="4239" y="5048"/>
                    <a:pt x="4597" y="4775"/>
                    <a:pt x="4882" y="4429"/>
                  </a:cubicBezTo>
                  <a:cubicBezTo>
                    <a:pt x="5168" y="4108"/>
                    <a:pt x="5406" y="3715"/>
                    <a:pt x="5692" y="3393"/>
                  </a:cubicBezTo>
                  <a:cubicBezTo>
                    <a:pt x="5966" y="3060"/>
                    <a:pt x="6311" y="2798"/>
                    <a:pt x="6704" y="2703"/>
                  </a:cubicBezTo>
                  <a:cubicBezTo>
                    <a:pt x="6774" y="2689"/>
                    <a:pt x="6847" y="2682"/>
                    <a:pt x="6920" y="2682"/>
                  </a:cubicBezTo>
                  <a:cubicBezTo>
                    <a:pt x="7033" y="2682"/>
                    <a:pt x="7148" y="2698"/>
                    <a:pt x="7264" y="2727"/>
                  </a:cubicBezTo>
                  <a:cubicBezTo>
                    <a:pt x="7397" y="2752"/>
                    <a:pt x="7547" y="2782"/>
                    <a:pt x="7703" y="2782"/>
                  </a:cubicBezTo>
                  <a:cubicBezTo>
                    <a:pt x="7770" y="2782"/>
                    <a:pt x="7838" y="2777"/>
                    <a:pt x="7907" y="2762"/>
                  </a:cubicBezTo>
                  <a:cubicBezTo>
                    <a:pt x="8133" y="2703"/>
                    <a:pt x="8288" y="2572"/>
                    <a:pt x="8430" y="2441"/>
                  </a:cubicBezTo>
                  <a:lnTo>
                    <a:pt x="8811" y="2048"/>
                  </a:lnTo>
                  <a:lnTo>
                    <a:pt x="9502" y="1369"/>
                  </a:lnTo>
                  <a:cubicBezTo>
                    <a:pt x="10335" y="512"/>
                    <a:pt x="10835" y="0"/>
                    <a:pt x="1083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293850" y="1989950"/>
              <a:ext cx="95875" cy="39625"/>
            </a:xfrm>
            <a:custGeom>
              <a:rect b="b" l="l" r="r" t="t"/>
              <a:pathLst>
                <a:path extrusionOk="0" h="1585" w="3835">
                  <a:moveTo>
                    <a:pt x="3834" y="1"/>
                  </a:moveTo>
                  <a:cubicBezTo>
                    <a:pt x="3834" y="1"/>
                    <a:pt x="3775" y="1"/>
                    <a:pt x="3656" y="25"/>
                  </a:cubicBezTo>
                  <a:cubicBezTo>
                    <a:pt x="3549" y="25"/>
                    <a:pt x="3382" y="48"/>
                    <a:pt x="3191" y="108"/>
                  </a:cubicBezTo>
                  <a:cubicBezTo>
                    <a:pt x="3013" y="179"/>
                    <a:pt x="2787" y="287"/>
                    <a:pt x="2584" y="465"/>
                  </a:cubicBezTo>
                  <a:cubicBezTo>
                    <a:pt x="2477" y="560"/>
                    <a:pt x="2382" y="656"/>
                    <a:pt x="2298" y="775"/>
                  </a:cubicBezTo>
                  <a:cubicBezTo>
                    <a:pt x="2227" y="882"/>
                    <a:pt x="2144" y="989"/>
                    <a:pt x="2048" y="1037"/>
                  </a:cubicBezTo>
                  <a:cubicBezTo>
                    <a:pt x="1941" y="1072"/>
                    <a:pt x="1787" y="1108"/>
                    <a:pt x="1656" y="1132"/>
                  </a:cubicBezTo>
                  <a:cubicBezTo>
                    <a:pt x="1525" y="1168"/>
                    <a:pt x="1382" y="1191"/>
                    <a:pt x="1275" y="1227"/>
                  </a:cubicBezTo>
                  <a:cubicBezTo>
                    <a:pt x="1036" y="1287"/>
                    <a:pt x="810" y="1346"/>
                    <a:pt x="620" y="1406"/>
                  </a:cubicBezTo>
                  <a:cubicBezTo>
                    <a:pt x="227" y="1513"/>
                    <a:pt x="1" y="1584"/>
                    <a:pt x="1" y="1584"/>
                  </a:cubicBezTo>
                  <a:cubicBezTo>
                    <a:pt x="1" y="1584"/>
                    <a:pt x="239" y="1549"/>
                    <a:pt x="632" y="1513"/>
                  </a:cubicBezTo>
                  <a:cubicBezTo>
                    <a:pt x="810" y="1477"/>
                    <a:pt x="1048" y="1453"/>
                    <a:pt x="1298" y="1406"/>
                  </a:cubicBezTo>
                  <a:cubicBezTo>
                    <a:pt x="1429" y="1370"/>
                    <a:pt x="1572" y="1358"/>
                    <a:pt x="1703" y="1334"/>
                  </a:cubicBezTo>
                  <a:cubicBezTo>
                    <a:pt x="1834" y="1299"/>
                    <a:pt x="1989" y="1299"/>
                    <a:pt x="2144" y="1227"/>
                  </a:cubicBezTo>
                  <a:cubicBezTo>
                    <a:pt x="2322" y="1156"/>
                    <a:pt x="2418" y="989"/>
                    <a:pt x="2489" y="882"/>
                  </a:cubicBezTo>
                  <a:cubicBezTo>
                    <a:pt x="2560" y="763"/>
                    <a:pt x="2644" y="679"/>
                    <a:pt x="2727" y="584"/>
                  </a:cubicBezTo>
                  <a:cubicBezTo>
                    <a:pt x="2894" y="406"/>
                    <a:pt x="3084" y="287"/>
                    <a:pt x="3251" y="203"/>
                  </a:cubicBezTo>
                  <a:cubicBezTo>
                    <a:pt x="3418" y="108"/>
                    <a:pt x="3561" y="60"/>
                    <a:pt x="3668" y="37"/>
                  </a:cubicBezTo>
                  <a:cubicBezTo>
                    <a:pt x="3775" y="25"/>
                    <a:pt x="3834" y="1"/>
                    <a:pt x="383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836475" y="1876850"/>
              <a:ext cx="347400" cy="375075"/>
            </a:xfrm>
            <a:custGeom>
              <a:rect b="b" l="l" r="r" t="t"/>
              <a:pathLst>
                <a:path extrusionOk="0" h="15003" w="13896">
                  <a:moveTo>
                    <a:pt x="1" y="0"/>
                  </a:moveTo>
                  <a:cubicBezTo>
                    <a:pt x="1" y="1"/>
                    <a:pt x="239" y="167"/>
                    <a:pt x="679" y="453"/>
                  </a:cubicBezTo>
                  <a:cubicBezTo>
                    <a:pt x="906" y="596"/>
                    <a:pt x="1191" y="762"/>
                    <a:pt x="1489" y="989"/>
                  </a:cubicBezTo>
                  <a:cubicBezTo>
                    <a:pt x="1787" y="1191"/>
                    <a:pt x="2144" y="1429"/>
                    <a:pt x="2513" y="1715"/>
                  </a:cubicBezTo>
                  <a:cubicBezTo>
                    <a:pt x="2906" y="2001"/>
                    <a:pt x="3299" y="2298"/>
                    <a:pt x="3739" y="2656"/>
                  </a:cubicBezTo>
                  <a:cubicBezTo>
                    <a:pt x="4168" y="2989"/>
                    <a:pt x="4596" y="3382"/>
                    <a:pt x="5073" y="3787"/>
                  </a:cubicBezTo>
                  <a:cubicBezTo>
                    <a:pt x="6001" y="4596"/>
                    <a:pt x="6978" y="5537"/>
                    <a:pt x="7942" y="6585"/>
                  </a:cubicBezTo>
                  <a:cubicBezTo>
                    <a:pt x="8918" y="7620"/>
                    <a:pt x="9776" y="8680"/>
                    <a:pt x="10526" y="9656"/>
                  </a:cubicBezTo>
                  <a:cubicBezTo>
                    <a:pt x="10895" y="10168"/>
                    <a:pt x="11252" y="10633"/>
                    <a:pt x="11550" y="11085"/>
                  </a:cubicBezTo>
                  <a:cubicBezTo>
                    <a:pt x="11859" y="11538"/>
                    <a:pt x="12121" y="11966"/>
                    <a:pt x="12383" y="12371"/>
                  </a:cubicBezTo>
                  <a:cubicBezTo>
                    <a:pt x="12633" y="12764"/>
                    <a:pt x="12848" y="13133"/>
                    <a:pt x="13038" y="13454"/>
                  </a:cubicBezTo>
                  <a:cubicBezTo>
                    <a:pt x="13229" y="13776"/>
                    <a:pt x="13395" y="14050"/>
                    <a:pt x="13514" y="14288"/>
                  </a:cubicBezTo>
                  <a:cubicBezTo>
                    <a:pt x="13764" y="14752"/>
                    <a:pt x="13895" y="15002"/>
                    <a:pt x="13895" y="15002"/>
                  </a:cubicBezTo>
                  <a:cubicBezTo>
                    <a:pt x="13895" y="15002"/>
                    <a:pt x="13800" y="14740"/>
                    <a:pt x="13633" y="14288"/>
                  </a:cubicBezTo>
                  <a:cubicBezTo>
                    <a:pt x="13538" y="14038"/>
                    <a:pt x="13419" y="13740"/>
                    <a:pt x="13252" y="13395"/>
                  </a:cubicBezTo>
                  <a:cubicBezTo>
                    <a:pt x="13098" y="13050"/>
                    <a:pt x="12931" y="12657"/>
                    <a:pt x="12705" y="12240"/>
                  </a:cubicBezTo>
                  <a:cubicBezTo>
                    <a:pt x="12478" y="11800"/>
                    <a:pt x="12240" y="11347"/>
                    <a:pt x="11966" y="10871"/>
                  </a:cubicBezTo>
                  <a:cubicBezTo>
                    <a:pt x="11693" y="10371"/>
                    <a:pt x="11371" y="9883"/>
                    <a:pt x="11026" y="9347"/>
                  </a:cubicBezTo>
                  <a:cubicBezTo>
                    <a:pt x="10311" y="8311"/>
                    <a:pt x="9466" y="7204"/>
                    <a:pt x="8478" y="6132"/>
                  </a:cubicBezTo>
                  <a:cubicBezTo>
                    <a:pt x="7490" y="5061"/>
                    <a:pt x="6454" y="4144"/>
                    <a:pt x="5478" y="3346"/>
                  </a:cubicBezTo>
                  <a:cubicBezTo>
                    <a:pt x="4966" y="2965"/>
                    <a:pt x="4489" y="2608"/>
                    <a:pt x="4037" y="2298"/>
                  </a:cubicBezTo>
                  <a:cubicBezTo>
                    <a:pt x="3573" y="1965"/>
                    <a:pt x="3120" y="1703"/>
                    <a:pt x="2727" y="1441"/>
                  </a:cubicBezTo>
                  <a:cubicBezTo>
                    <a:pt x="2322" y="1179"/>
                    <a:pt x="1929" y="989"/>
                    <a:pt x="1608" y="810"/>
                  </a:cubicBezTo>
                  <a:cubicBezTo>
                    <a:pt x="1275" y="608"/>
                    <a:pt x="977" y="477"/>
                    <a:pt x="739" y="358"/>
                  </a:cubicBezTo>
                  <a:cubicBezTo>
                    <a:pt x="263" y="120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4055550" y="1968825"/>
              <a:ext cx="92000" cy="101525"/>
            </a:xfrm>
            <a:custGeom>
              <a:rect b="b" l="l" r="r" t="t"/>
              <a:pathLst>
                <a:path extrusionOk="0" h="4061" w="3680">
                  <a:moveTo>
                    <a:pt x="1" y="0"/>
                  </a:moveTo>
                  <a:cubicBezTo>
                    <a:pt x="1" y="1"/>
                    <a:pt x="167" y="286"/>
                    <a:pt x="465" y="679"/>
                  </a:cubicBezTo>
                  <a:cubicBezTo>
                    <a:pt x="751" y="1084"/>
                    <a:pt x="1167" y="1632"/>
                    <a:pt x="1668" y="2191"/>
                  </a:cubicBezTo>
                  <a:cubicBezTo>
                    <a:pt x="2168" y="2739"/>
                    <a:pt x="2680" y="3215"/>
                    <a:pt x="3049" y="3537"/>
                  </a:cubicBezTo>
                  <a:cubicBezTo>
                    <a:pt x="3430" y="3870"/>
                    <a:pt x="3680" y="4060"/>
                    <a:pt x="3680" y="4060"/>
                  </a:cubicBezTo>
                  <a:cubicBezTo>
                    <a:pt x="3680" y="4060"/>
                    <a:pt x="3573" y="3763"/>
                    <a:pt x="3323" y="3322"/>
                  </a:cubicBezTo>
                  <a:cubicBezTo>
                    <a:pt x="3084" y="2870"/>
                    <a:pt x="2715" y="2275"/>
                    <a:pt x="2191" y="1715"/>
                  </a:cubicBezTo>
                  <a:cubicBezTo>
                    <a:pt x="1668" y="1143"/>
                    <a:pt x="1120" y="715"/>
                    <a:pt x="703" y="429"/>
                  </a:cubicBezTo>
                  <a:cubicBezTo>
                    <a:pt x="286" y="14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4118050" y="1960500"/>
              <a:ext cx="47075" cy="58950"/>
            </a:xfrm>
            <a:custGeom>
              <a:rect b="b" l="l" r="r" t="t"/>
              <a:pathLst>
                <a:path extrusionOk="0" h="2358" w="1883">
                  <a:moveTo>
                    <a:pt x="1" y="0"/>
                  </a:moveTo>
                  <a:cubicBezTo>
                    <a:pt x="1" y="0"/>
                    <a:pt x="49" y="203"/>
                    <a:pt x="168" y="453"/>
                  </a:cubicBezTo>
                  <a:cubicBezTo>
                    <a:pt x="287" y="703"/>
                    <a:pt x="465" y="1048"/>
                    <a:pt x="715" y="1357"/>
                  </a:cubicBezTo>
                  <a:cubicBezTo>
                    <a:pt x="965" y="1667"/>
                    <a:pt x="1263" y="1929"/>
                    <a:pt x="1489" y="2084"/>
                  </a:cubicBezTo>
                  <a:cubicBezTo>
                    <a:pt x="1715" y="2262"/>
                    <a:pt x="1882" y="2358"/>
                    <a:pt x="1882" y="2358"/>
                  </a:cubicBezTo>
                  <a:cubicBezTo>
                    <a:pt x="1882" y="2358"/>
                    <a:pt x="1858" y="2167"/>
                    <a:pt x="1775" y="1881"/>
                  </a:cubicBezTo>
                  <a:cubicBezTo>
                    <a:pt x="1680" y="1607"/>
                    <a:pt x="1537" y="1238"/>
                    <a:pt x="1263" y="917"/>
                  </a:cubicBezTo>
                  <a:cubicBezTo>
                    <a:pt x="1001" y="584"/>
                    <a:pt x="692" y="357"/>
                    <a:pt x="430" y="214"/>
                  </a:cubicBezTo>
                  <a:cubicBezTo>
                    <a:pt x="180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2483025" y="1774950"/>
              <a:ext cx="1815750" cy="1529175"/>
            </a:xfrm>
            <a:custGeom>
              <a:rect b="b" l="l" r="r" t="t"/>
              <a:pathLst>
                <a:path extrusionOk="0" h="61167" w="72630">
                  <a:moveTo>
                    <a:pt x="62423" y="3596"/>
                  </a:moveTo>
                  <a:cubicBezTo>
                    <a:pt x="62491" y="3596"/>
                    <a:pt x="62561" y="3614"/>
                    <a:pt x="62616" y="3660"/>
                  </a:cubicBezTo>
                  <a:cubicBezTo>
                    <a:pt x="62687" y="3707"/>
                    <a:pt x="62735" y="3803"/>
                    <a:pt x="62759" y="3886"/>
                  </a:cubicBezTo>
                  <a:lnTo>
                    <a:pt x="64199" y="18090"/>
                  </a:lnTo>
                  <a:cubicBezTo>
                    <a:pt x="64199" y="18209"/>
                    <a:pt x="64247" y="18304"/>
                    <a:pt x="64283" y="18412"/>
                  </a:cubicBezTo>
                  <a:lnTo>
                    <a:pt x="71879" y="33652"/>
                  </a:lnTo>
                  <a:cubicBezTo>
                    <a:pt x="71939" y="33771"/>
                    <a:pt x="71915" y="33902"/>
                    <a:pt x="71831" y="34009"/>
                  </a:cubicBezTo>
                  <a:lnTo>
                    <a:pt x="68593" y="37819"/>
                  </a:lnTo>
                  <a:cubicBezTo>
                    <a:pt x="68545" y="37866"/>
                    <a:pt x="68498" y="37926"/>
                    <a:pt x="68474" y="37985"/>
                  </a:cubicBezTo>
                  <a:lnTo>
                    <a:pt x="63735" y="46820"/>
                  </a:lnTo>
                  <a:cubicBezTo>
                    <a:pt x="63723" y="46832"/>
                    <a:pt x="63723" y="46856"/>
                    <a:pt x="63711" y="46867"/>
                  </a:cubicBezTo>
                  <a:lnTo>
                    <a:pt x="59877" y="51999"/>
                  </a:lnTo>
                  <a:cubicBezTo>
                    <a:pt x="59818" y="52094"/>
                    <a:pt x="59735" y="52130"/>
                    <a:pt x="59627" y="52130"/>
                  </a:cubicBezTo>
                  <a:cubicBezTo>
                    <a:pt x="59508" y="52130"/>
                    <a:pt x="59425" y="52094"/>
                    <a:pt x="59366" y="52011"/>
                  </a:cubicBezTo>
                  <a:lnTo>
                    <a:pt x="58389" y="50856"/>
                  </a:lnTo>
                  <a:cubicBezTo>
                    <a:pt x="58318" y="50761"/>
                    <a:pt x="58294" y="50630"/>
                    <a:pt x="58330" y="50523"/>
                  </a:cubicBezTo>
                  <a:lnTo>
                    <a:pt x="59306" y="47879"/>
                  </a:lnTo>
                  <a:cubicBezTo>
                    <a:pt x="59377" y="47653"/>
                    <a:pt x="59377" y="47415"/>
                    <a:pt x="59282" y="47213"/>
                  </a:cubicBezTo>
                  <a:lnTo>
                    <a:pt x="57722" y="43188"/>
                  </a:lnTo>
                  <a:cubicBezTo>
                    <a:pt x="57699" y="43117"/>
                    <a:pt x="57699" y="43022"/>
                    <a:pt x="57722" y="42950"/>
                  </a:cubicBezTo>
                  <a:lnTo>
                    <a:pt x="58473" y="40902"/>
                  </a:lnTo>
                  <a:cubicBezTo>
                    <a:pt x="58544" y="40664"/>
                    <a:pt x="58532" y="40390"/>
                    <a:pt x="58425" y="40176"/>
                  </a:cubicBezTo>
                  <a:lnTo>
                    <a:pt x="57318" y="37902"/>
                  </a:lnTo>
                  <a:cubicBezTo>
                    <a:pt x="57306" y="37878"/>
                    <a:pt x="57294" y="37819"/>
                    <a:pt x="57294" y="37771"/>
                  </a:cubicBezTo>
                  <a:lnTo>
                    <a:pt x="57258" y="34366"/>
                  </a:lnTo>
                  <a:cubicBezTo>
                    <a:pt x="57258" y="34306"/>
                    <a:pt x="57258" y="34247"/>
                    <a:pt x="57246" y="34187"/>
                  </a:cubicBezTo>
                  <a:lnTo>
                    <a:pt x="57139" y="33699"/>
                  </a:lnTo>
                  <a:cubicBezTo>
                    <a:pt x="57080" y="33413"/>
                    <a:pt x="56889" y="33175"/>
                    <a:pt x="56627" y="33044"/>
                  </a:cubicBezTo>
                  <a:cubicBezTo>
                    <a:pt x="56484" y="32985"/>
                    <a:pt x="56353" y="32949"/>
                    <a:pt x="56222" y="32949"/>
                  </a:cubicBezTo>
                  <a:cubicBezTo>
                    <a:pt x="56067" y="32949"/>
                    <a:pt x="55925" y="32997"/>
                    <a:pt x="55817" y="33092"/>
                  </a:cubicBezTo>
                  <a:lnTo>
                    <a:pt x="55627" y="33187"/>
                  </a:lnTo>
                  <a:cubicBezTo>
                    <a:pt x="55579" y="33219"/>
                    <a:pt x="55521" y="33235"/>
                    <a:pt x="55466" y="33235"/>
                  </a:cubicBezTo>
                  <a:cubicBezTo>
                    <a:pt x="55439" y="33235"/>
                    <a:pt x="55413" y="33231"/>
                    <a:pt x="55389" y="33223"/>
                  </a:cubicBezTo>
                  <a:cubicBezTo>
                    <a:pt x="55195" y="33159"/>
                    <a:pt x="54932" y="33128"/>
                    <a:pt x="54605" y="33128"/>
                  </a:cubicBezTo>
                  <a:cubicBezTo>
                    <a:pt x="53825" y="33128"/>
                    <a:pt x="52677" y="33304"/>
                    <a:pt x="51210" y="33640"/>
                  </a:cubicBezTo>
                  <a:cubicBezTo>
                    <a:pt x="50840" y="33724"/>
                    <a:pt x="50469" y="33762"/>
                    <a:pt x="50101" y="33762"/>
                  </a:cubicBezTo>
                  <a:cubicBezTo>
                    <a:pt x="47301" y="33762"/>
                    <a:pt x="44650" y="31563"/>
                    <a:pt x="43840" y="30806"/>
                  </a:cubicBezTo>
                  <a:cubicBezTo>
                    <a:pt x="43745" y="30723"/>
                    <a:pt x="43721" y="30604"/>
                    <a:pt x="43745" y="30484"/>
                  </a:cubicBezTo>
                  <a:lnTo>
                    <a:pt x="44566" y="27258"/>
                  </a:lnTo>
                  <a:cubicBezTo>
                    <a:pt x="44626" y="27032"/>
                    <a:pt x="44602" y="26782"/>
                    <a:pt x="44483" y="26567"/>
                  </a:cubicBezTo>
                  <a:lnTo>
                    <a:pt x="42887" y="23698"/>
                  </a:lnTo>
                  <a:cubicBezTo>
                    <a:pt x="42816" y="23567"/>
                    <a:pt x="42828" y="23400"/>
                    <a:pt x="42947" y="23293"/>
                  </a:cubicBezTo>
                  <a:lnTo>
                    <a:pt x="46352" y="20186"/>
                  </a:lnTo>
                  <a:lnTo>
                    <a:pt x="49186" y="18066"/>
                  </a:lnTo>
                  <a:cubicBezTo>
                    <a:pt x="49221" y="18042"/>
                    <a:pt x="49281" y="18007"/>
                    <a:pt x="49340" y="18007"/>
                  </a:cubicBezTo>
                  <a:lnTo>
                    <a:pt x="55055" y="17495"/>
                  </a:lnTo>
                  <a:cubicBezTo>
                    <a:pt x="55073" y="17488"/>
                    <a:pt x="55090" y="17485"/>
                    <a:pt x="55108" y="17485"/>
                  </a:cubicBezTo>
                  <a:cubicBezTo>
                    <a:pt x="55150" y="17485"/>
                    <a:pt x="55192" y="17502"/>
                    <a:pt x="55234" y="17519"/>
                  </a:cubicBezTo>
                  <a:lnTo>
                    <a:pt x="57794" y="18828"/>
                  </a:lnTo>
                  <a:cubicBezTo>
                    <a:pt x="57935" y="18909"/>
                    <a:pt x="58093" y="18938"/>
                    <a:pt x="58246" y="18938"/>
                  </a:cubicBezTo>
                  <a:cubicBezTo>
                    <a:pt x="58274" y="18938"/>
                    <a:pt x="58302" y="18937"/>
                    <a:pt x="58330" y="18935"/>
                  </a:cubicBezTo>
                  <a:lnTo>
                    <a:pt x="59580" y="18804"/>
                  </a:lnTo>
                  <a:cubicBezTo>
                    <a:pt x="59901" y="18769"/>
                    <a:pt x="60163" y="18578"/>
                    <a:pt x="60318" y="18304"/>
                  </a:cubicBezTo>
                  <a:cubicBezTo>
                    <a:pt x="60449" y="18042"/>
                    <a:pt x="60461" y="17709"/>
                    <a:pt x="60318" y="17435"/>
                  </a:cubicBezTo>
                  <a:lnTo>
                    <a:pt x="60151" y="17114"/>
                  </a:lnTo>
                  <a:cubicBezTo>
                    <a:pt x="60056" y="16959"/>
                    <a:pt x="59937" y="16816"/>
                    <a:pt x="59782" y="16733"/>
                  </a:cubicBezTo>
                  <a:lnTo>
                    <a:pt x="58270" y="15864"/>
                  </a:lnTo>
                  <a:cubicBezTo>
                    <a:pt x="58246" y="15852"/>
                    <a:pt x="58211" y="15828"/>
                    <a:pt x="58199" y="15804"/>
                  </a:cubicBezTo>
                  <a:lnTo>
                    <a:pt x="57770" y="15375"/>
                  </a:lnTo>
                  <a:cubicBezTo>
                    <a:pt x="57585" y="15190"/>
                    <a:pt x="57343" y="15101"/>
                    <a:pt x="57098" y="15101"/>
                  </a:cubicBezTo>
                  <a:cubicBezTo>
                    <a:pt x="57044" y="15101"/>
                    <a:pt x="56990" y="15105"/>
                    <a:pt x="56937" y="15114"/>
                  </a:cubicBezTo>
                  <a:lnTo>
                    <a:pt x="55639" y="15316"/>
                  </a:lnTo>
                  <a:cubicBezTo>
                    <a:pt x="55621" y="15319"/>
                    <a:pt x="55605" y="15321"/>
                    <a:pt x="55589" y="15321"/>
                  </a:cubicBezTo>
                  <a:cubicBezTo>
                    <a:pt x="55550" y="15321"/>
                    <a:pt x="55514" y="15312"/>
                    <a:pt x="55472" y="15304"/>
                  </a:cubicBezTo>
                  <a:lnTo>
                    <a:pt x="54734" y="15030"/>
                  </a:lnTo>
                  <a:cubicBezTo>
                    <a:pt x="54651" y="15006"/>
                    <a:pt x="54591" y="14947"/>
                    <a:pt x="54555" y="14875"/>
                  </a:cubicBezTo>
                  <a:lnTo>
                    <a:pt x="54282" y="14352"/>
                  </a:lnTo>
                  <a:cubicBezTo>
                    <a:pt x="54114" y="14032"/>
                    <a:pt x="53786" y="13844"/>
                    <a:pt x="53444" y="13844"/>
                  </a:cubicBezTo>
                  <a:cubicBezTo>
                    <a:pt x="53301" y="13844"/>
                    <a:pt x="53156" y="13877"/>
                    <a:pt x="53019" y="13947"/>
                  </a:cubicBezTo>
                  <a:lnTo>
                    <a:pt x="52769" y="14078"/>
                  </a:lnTo>
                  <a:cubicBezTo>
                    <a:pt x="52722" y="14101"/>
                    <a:pt x="52671" y="14113"/>
                    <a:pt x="52622" y="14113"/>
                  </a:cubicBezTo>
                  <a:cubicBezTo>
                    <a:pt x="52573" y="14113"/>
                    <a:pt x="52525" y="14101"/>
                    <a:pt x="52484" y="14078"/>
                  </a:cubicBezTo>
                  <a:lnTo>
                    <a:pt x="51841" y="13780"/>
                  </a:lnTo>
                  <a:cubicBezTo>
                    <a:pt x="51718" y="13721"/>
                    <a:pt x="51580" y="13691"/>
                    <a:pt x="51441" y="13691"/>
                  </a:cubicBezTo>
                  <a:cubicBezTo>
                    <a:pt x="51271" y="13691"/>
                    <a:pt x="51098" y="13736"/>
                    <a:pt x="50948" y="13828"/>
                  </a:cubicBezTo>
                  <a:cubicBezTo>
                    <a:pt x="50686" y="13994"/>
                    <a:pt x="50519" y="14292"/>
                    <a:pt x="50507" y="14602"/>
                  </a:cubicBezTo>
                  <a:lnTo>
                    <a:pt x="50483" y="15054"/>
                  </a:lnTo>
                  <a:cubicBezTo>
                    <a:pt x="50472" y="15125"/>
                    <a:pt x="50460" y="15197"/>
                    <a:pt x="50400" y="15256"/>
                  </a:cubicBezTo>
                  <a:cubicBezTo>
                    <a:pt x="50091" y="15602"/>
                    <a:pt x="49269" y="16411"/>
                    <a:pt x="48328" y="16614"/>
                  </a:cubicBezTo>
                  <a:cubicBezTo>
                    <a:pt x="48285" y="16622"/>
                    <a:pt x="48241" y="16626"/>
                    <a:pt x="48198" y="16626"/>
                  </a:cubicBezTo>
                  <a:cubicBezTo>
                    <a:pt x="47494" y="16626"/>
                    <a:pt x="46738" y="15597"/>
                    <a:pt x="46435" y="15137"/>
                  </a:cubicBezTo>
                  <a:cubicBezTo>
                    <a:pt x="46376" y="15054"/>
                    <a:pt x="46364" y="14959"/>
                    <a:pt x="46400" y="14875"/>
                  </a:cubicBezTo>
                  <a:cubicBezTo>
                    <a:pt x="46412" y="14780"/>
                    <a:pt x="46471" y="14709"/>
                    <a:pt x="46566" y="14661"/>
                  </a:cubicBezTo>
                  <a:lnTo>
                    <a:pt x="48317" y="13744"/>
                  </a:lnTo>
                  <a:cubicBezTo>
                    <a:pt x="48495" y="13637"/>
                    <a:pt x="48638" y="13482"/>
                    <a:pt x="48733" y="13292"/>
                  </a:cubicBezTo>
                  <a:lnTo>
                    <a:pt x="49805" y="10923"/>
                  </a:lnTo>
                  <a:cubicBezTo>
                    <a:pt x="49852" y="10827"/>
                    <a:pt x="49864" y="10720"/>
                    <a:pt x="49876" y="10613"/>
                  </a:cubicBezTo>
                  <a:lnTo>
                    <a:pt x="49971" y="9649"/>
                  </a:lnTo>
                  <a:cubicBezTo>
                    <a:pt x="49995" y="9351"/>
                    <a:pt x="49876" y="9065"/>
                    <a:pt x="49674" y="8875"/>
                  </a:cubicBezTo>
                  <a:cubicBezTo>
                    <a:pt x="49496" y="8717"/>
                    <a:pt x="49278" y="8624"/>
                    <a:pt x="49039" y="8624"/>
                  </a:cubicBezTo>
                  <a:cubicBezTo>
                    <a:pt x="48989" y="8624"/>
                    <a:pt x="48939" y="8628"/>
                    <a:pt x="48888" y="8637"/>
                  </a:cubicBezTo>
                  <a:lnTo>
                    <a:pt x="48150" y="8756"/>
                  </a:lnTo>
                  <a:cubicBezTo>
                    <a:pt x="48130" y="8758"/>
                    <a:pt x="48111" y="8760"/>
                    <a:pt x="48092" y="8760"/>
                  </a:cubicBezTo>
                  <a:cubicBezTo>
                    <a:pt x="48032" y="8760"/>
                    <a:pt x="47975" y="8744"/>
                    <a:pt x="47912" y="8708"/>
                  </a:cubicBezTo>
                  <a:lnTo>
                    <a:pt x="47185" y="8232"/>
                  </a:lnTo>
                  <a:cubicBezTo>
                    <a:pt x="47029" y="8132"/>
                    <a:pt x="46851" y="8083"/>
                    <a:pt x="46674" y="8083"/>
                  </a:cubicBezTo>
                  <a:cubicBezTo>
                    <a:pt x="46556" y="8083"/>
                    <a:pt x="46438" y="8105"/>
                    <a:pt x="46328" y="8148"/>
                  </a:cubicBezTo>
                  <a:lnTo>
                    <a:pt x="46126" y="8220"/>
                  </a:lnTo>
                  <a:cubicBezTo>
                    <a:pt x="46089" y="8229"/>
                    <a:pt x="46050" y="8235"/>
                    <a:pt x="46011" y="8235"/>
                  </a:cubicBezTo>
                  <a:cubicBezTo>
                    <a:pt x="45949" y="8235"/>
                    <a:pt x="45886" y="8221"/>
                    <a:pt x="45828" y="8184"/>
                  </a:cubicBezTo>
                  <a:cubicBezTo>
                    <a:pt x="45745" y="8125"/>
                    <a:pt x="45685" y="8041"/>
                    <a:pt x="45673" y="7934"/>
                  </a:cubicBezTo>
                  <a:lnTo>
                    <a:pt x="45447" y="5839"/>
                  </a:lnTo>
                  <a:cubicBezTo>
                    <a:pt x="45435" y="5684"/>
                    <a:pt x="45507" y="5553"/>
                    <a:pt x="45638" y="5493"/>
                  </a:cubicBezTo>
                  <a:lnTo>
                    <a:pt x="49079" y="3957"/>
                  </a:lnTo>
                  <a:cubicBezTo>
                    <a:pt x="49120" y="3940"/>
                    <a:pt x="49168" y="3931"/>
                    <a:pt x="49215" y="3931"/>
                  </a:cubicBezTo>
                  <a:cubicBezTo>
                    <a:pt x="49263" y="3931"/>
                    <a:pt x="49311" y="3940"/>
                    <a:pt x="49352" y="3957"/>
                  </a:cubicBezTo>
                  <a:lnTo>
                    <a:pt x="51817" y="5124"/>
                  </a:lnTo>
                  <a:cubicBezTo>
                    <a:pt x="51948" y="5176"/>
                    <a:pt x="52078" y="5210"/>
                    <a:pt x="52214" y="5210"/>
                  </a:cubicBezTo>
                  <a:cubicBezTo>
                    <a:pt x="52263" y="5210"/>
                    <a:pt x="52314" y="5205"/>
                    <a:pt x="52365" y="5196"/>
                  </a:cubicBezTo>
                  <a:lnTo>
                    <a:pt x="62366" y="3600"/>
                  </a:lnTo>
                  <a:cubicBezTo>
                    <a:pt x="62385" y="3598"/>
                    <a:pt x="62404" y="3596"/>
                    <a:pt x="62423" y="3596"/>
                  </a:cubicBezTo>
                  <a:close/>
                  <a:moveTo>
                    <a:pt x="62475" y="2955"/>
                  </a:moveTo>
                  <a:cubicBezTo>
                    <a:pt x="62422" y="2955"/>
                    <a:pt x="62370" y="2959"/>
                    <a:pt x="62318" y="2969"/>
                  </a:cubicBezTo>
                  <a:lnTo>
                    <a:pt x="52317" y="4553"/>
                  </a:lnTo>
                  <a:cubicBezTo>
                    <a:pt x="52300" y="4560"/>
                    <a:pt x="52281" y="4563"/>
                    <a:pt x="52262" y="4563"/>
                  </a:cubicBezTo>
                  <a:cubicBezTo>
                    <a:pt x="52217" y="4563"/>
                    <a:pt x="52169" y="4546"/>
                    <a:pt x="52127" y="4529"/>
                  </a:cubicBezTo>
                  <a:lnTo>
                    <a:pt x="49674" y="3362"/>
                  </a:lnTo>
                  <a:cubicBezTo>
                    <a:pt x="49543" y="3303"/>
                    <a:pt x="49409" y="3273"/>
                    <a:pt x="49275" y="3273"/>
                  </a:cubicBezTo>
                  <a:cubicBezTo>
                    <a:pt x="49141" y="3273"/>
                    <a:pt x="49007" y="3303"/>
                    <a:pt x="48876" y="3362"/>
                  </a:cubicBezTo>
                  <a:lnTo>
                    <a:pt x="45411" y="4946"/>
                  </a:lnTo>
                  <a:cubicBezTo>
                    <a:pt x="45042" y="5124"/>
                    <a:pt x="44816" y="5505"/>
                    <a:pt x="44864" y="5910"/>
                  </a:cubicBezTo>
                  <a:lnTo>
                    <a:pt x="45090" y="8006"/>
                  </a:lnTo>
                  <a:cubicBezTo>
                    <a:pt x="45114" y="8291"/>
                    <a:pt x="45280" y="8565"/>
                    <a:pt x="45530" y="8708"/>
                  </a:cubicBezTo>
                  <a:cubicBezTo>
                    <a:pt x="45678" y="8799"/>
                    <a:pt x="45851" y="8845"/>
                    <a:pt x="46021" y="8845"/>
                  </a:cubicBezTo>
                  <a:cubicBezTo>
                    <a:pt x="46140" y="8845"/>
                    <a:pt x="46257" y="8823"/>
                    <a:pt x="46364" y="8779"/>
                  </a:cubicBezTo>
                  <a:lnTo>
                    <a:pt x="46554" y="8708"/>
                  </a:lnTo>
                  <a:cubicBezTo>
                    <a:pt x="46594" y="8690"/>
                    <a:pt x="46633" y="8683"/>
                    <a:pt x="46671" y="8683"/>
                  </a:cubicBezTo>
                  <a:cubicBezTo>
                    <a:pt x="46737" y="8683"/>
                    <a:pt x="46799" y="8706"/>
                    <a:pt x="46852" y="8744"/>
                  </a:cubicBezTo>
                  <a:lnTo>
                    <a:pt x="47590" y="9220"/>
                  </a:lnTo>
                  <a:cubicBezTo>
                    <a:pt x="47736" y="9311"/>
                    <a:pt x="47910" y="9367"/>
                    <a:pt x="48090" y="9367"/>
                  </a:cubicBezTo>
                  <a:cubicBezTo>
                    <a:pt x="48145" y="9367"/>
                    <a:pt x="48201" y="9362"/>
                    <a:pt x="48257" y="9351"/>
                  </a:cubicBezTo>
                  <a:lnTo>
                    <a:pt x="48983" y="9232"/>
                  </a:lnTo>
                  <a:cubicBezTo>
                    <a:pt x="49001" y="9230"/>
                    <a:pt x="49018" y="9229"/>
                    <a:pt x="49035" y="9229"/>
                  </a:cubicBezTo>
                  <a:cubicBezTo>
                    <a:pt x="49124" y="9229"/>
                    <a:pt x="49209" y="9255"/>
                    <a:pt x="49269" y="9315"/>
                  </a:cubicBezTo>
                  <a:cubicBezTo>
                    <a:pt x="49340" y="9375"/>
                    <a:pt x="49388" y="9482"/>
                    <a:pt x="49376" y="9589"/>
                  </a:cubicBezTo>
                  <a:lnTo>
                    <a:pt x="49281" y="10553"/>
                  </a:lnTo>
                  <a:cubicBezTo>
                    <a:pt x="49281" y="10589"/>
                    <a:pt x="49269" y="10625"/>
                    <a:pt x="49257" y="10661"/>
                  </a:cubicBezTo>
                  <a:lnTo>
                    <a:pt x="48186" y="13030"/>
                  </a:lnTo>
                  <a:cubicBezTo>
                    <a:pt x="48150" y="13089"/>
                    <a:pt x="48090" y="13149"/>
                    <a:pt x="48031" y="13173"/>
                  </a:cubicBezTo>
                  <a:lnTo>
                    <a:pt x="46281" y="14101"/>
                  </a:lnTo>
                  <a:cubicBezTo>
                    <a:pt x="46042" y="14221"/>
                    <a:pt x="45864" y="14435"/>
                    <a:pt x="45804" y="14697"/>
                  </a:cubicBezTo>
                  <a:cubicBezTo>
                    <a:pt x="45721" y="14947"/>
                    <a:pt x="45769" y="15209"/>
                    <a:pt x="45923" y="15435"/>
                  </a:cubicBezTo>
                  <a:cubicBezTo>
                    <a:pt x="46462" y="16276"/>
                    <a:pt x="47255" y="17205"/>
                    <a:pt x="48161" y="17205"/>
                  </a:cubicBezTo>
                  <a:cubicBezTo>
                    <a:pt x="48255" y="17205"/>
                    <a:pt x="48351" y="17195"/>
                    <a:pt x="48447" y="17173"/>
                  </a:cubicBezTo>
                  <a:cubicBezTo>
                    <a:pt x="49555" y="16935"/>
                    <a:pt x="50483" y="16018"/>
                    <a:pt x="50841" y="15625"/>
                  </a:cubicBezTo>
                  <a:cubicBezTo>
                    <a:pt x="50995" y="15471"/>
                    <a:pt x="51067" y="15256"/>
                    <a:pt x="51079" y="15030"/>
                  </a:cubicBezTo>
                  <a:lnTo>
                    <a:pt x="51103" y="14590"/>
                  </a:lnTo>
                  <a:cubicBezTo>
                    <a:pt x="51114" y="14482"/>
                    <a:pt x="51174" y="14375"/>
                    <a:pt x="51257" y="14316"/>
                  </a:cubicBezTo>
                  <a:cubicBezTo>
                    <a:pt x="51314" y="14284"/>
                    <a:pt x="51370" y="14270"/>
                    <a:pt x="51427" y="14270"/>
                  </a:cubicBezTo>
                  <a:cubicBezTo>
                    <a:pt x="51478" y="14270"/>
                    <a:pt x="51528" y="14281"/>
                    <a:pt x="51579" y="14304"/>
                  </a:cubicBezTo>
                  <a:lnTo>
                    <a:pt x="52210" y="14602"/>
                  </a:lnTo>
                  <a:cubicBezTo>
                    <a:pt x="52338" y="14660"/>
                    <a:pt x="52477" y="14689"/>
                    <a:pt x="52615" y="14689"/>
                  </a:cubicBezTo>
                  <a:cubicBezTo>
                    <a:pt x="52760" y="14689"/>
                    <a:pt x="52903" y="14657"/>
                    <a:pt x="53031" y="14590"/>
                  </a:cubicBezTo>
                  <a:lnTo>
                    <a:pt x="53281" y="14459"/>
                  </a:lnTo>
                  <a:cubicBezTo>
                    <a:pt x="53332" y="14433"/>
                    <a:pt x="53385" y="14421"/>
                    <a:pt x="53436" y="14421"/>
                  </a:cubicBezTo>
                  <a:cubicBezTo>
                    <a:pt x="53555" y="14421"/>
                    <a:pt x="53667" y="14485"/>
                    <a:pt x="53734" y="14602"/>
                  </a:cubicBezTo>
                  <a:lnTo>
                    <a:pt x="53996" y="15125"/>
                  </a:lnTo>
                  <a:cubicBezTo>
                    <a:pt x="54115" y="15352"/>
                    <a:pt x="54293" y="15506"/>
                    <a:pt x="54520" y="15590"/>
                  </a:cubicBezTo>
                  <a:lnTo>
                    <a:pt x="55270" y="15852"/>
                  </a:lnTo>
                  <a:cubicBezTo>
                    <a:pt x="55367" y="15892"/>
                    <a:pt x="55476" y="15911"/>
                    <a:pt x="55588" y="15911"/>
                  </a:cubicBezTo>
                  <a:cubicBezTo>
                    <a:pt x="55640" y="15911"/>
                    <a:pt x="55693" y="15907"/>
                    <a:pt x="55746" y="15899"/>
                  </a:cubicBezTo>
                  <a:lnTo>
                    <a:pt x="57032" y="15685"/>
                  </a:lnTo>
                  <a:cubicBezTo>
                    <a:pt x="57051" y="15681"/>
                    <a:pt x="57070" y="15679"/>
                    <a:pt x="57089" y="15679"/>
                  </a:cubicBezTo>
                  <a:cubicBezTo>
                    <a:pt x="57176" y="15679"/>
                    <a:pt x="57259" y="15721"/>
                    <a:pt x="57318" y="15780"/>
                  </a:cubicBezTo>
                  <a:lnTo>
                    <a:pt x="57746" y="16209"/>
                  </a:lnTo>
                  <a:cubicBezTo>
                    <a:pt x="57806" y="16280"/>
                    <a:pt x="57889" y="16328"/>
                    <a:pt x="57961" y="16376"/>
                  </a:cubicBezTo>
                  <a:lnTo>
                    <a:pt x="59461" y="17233"/>
                  </a:lnTo>
                  <a:cubicBezTo>
                    <a:pt x="59520" y="17269"/>
                    <a:pt x="59568" y="17316"/>
                    <a:pt x="59592" y="17376"/>
                  </a:cubicBezTo>
                  <a:lnTo>
                    <a:pt x="59758" y="17685"/>
                  </a:lnTo>
                  <a:cubicBezTo>
                    <a:pt x="59818" y="17792"/>
                    <a:pt x="59818" y="17888"/>
                    <a:pt x="59758" y="17995"/>
                  </a:cubicBezTo>
                  <a:cubicBezTo>
                    <a:pt x="59711" y="18102"/>
                    <a:pt x="59616" y="18162"/>
                    <a:pt x="59508" y="18173"/>
                  </a:cubicBezTo>
                  <a:lnTo>
                    <a:pt x="58258" y="18304"/>
                  </a:lnTo>
                  <a:cubicBezTo>
                    <a:pt x="58237" y="18311"/>
                    <a:pt x="58217" y="18314"/>
                    <a:pt x="58198" y="18314"/>
                  </a:cubicBezTo>
                  <a:cubicBezTo>
                    <a:pt x="58152" y="18314"/>
                    <a:pt x="58110" y="18297"/>
                    <a:pt x="58068" y="18281"/>
                  </a:cubicBezTo>
                  <a:lnTo>
                    <a:pt x="55508" y="16971"/>
                  </a:lnTo>
                  <a:cubicBezTo>
                    <a:pt x="55367" y="16890"/>
                    <a:pt x="55218" y="16861"/>
                    <a:pt x="55067" y="16861"/>
                  </a:cubicBezTo>
                  <a:cubicBezTo>
                    <a:pt x="55039" y="16861"/>
                    <a:pt x="55012" y="16862"/>
                    <a:pt x="54984" y="16864"/>
                  </a:cubicBezTo>
                  <a:lnTo>
                    <a:pt x="49269" y="17388"/>
                  </a:lnTo>
                  <a:cubicBezTo>
                    <a:pt x="49102" y="17400"/>
                    <a:pt x="48924" y="17459"/>
                    <a:pt x="48793" y="17566"/>
                  </a:cubicBezTo>
                  <a:lnTo>
                    <a:pt x="45959" y="19674"/>
                  </a:lnTo>
                  <a:cubicBezTo>
                    <a:pt x="45935" y="19697"/>
                    <a:pt x="45923" y="19721"/>
                    <a:pt x="45888" y="19733"/>
                  </a:cubicBezTo>
                  <a:lnTo>
                    <a:pt x="42494" y="22829"/>
                  </a:lnTo>
                  <a:cubicBezTo>
                    <a:pt x="42173" y="23115"/>
                    <a:pt x="42090" y="23591"/>
                    <a:pt x="42304" y="23984"/>
                  </a:cubicBezTo>
                  <a:lnTo>
                    <a:pt x="43899" y="26853"/>
                  </a:lnTo>
                  <a:cubicBezTo>
                    <a:pt x="43935" y="26924"/>
                    <a:pt x="43935" y="27020"/>
                    <a:pt x="43923" y="27091"/>
                  </a:cubicBezTo>
                  <a:lnTo>
                    <a:pt x="43102" y="30318"/>
                  </a:lnTo>
                  <a:cubicBezTo>
                    <a:pt x="43030" y="30663"/>
                    <a:pt x="43137" y="31008"/>
                    <a:pt x="43387" y="31246"/>
                  </a:cubicBezTo>
                  <a:cubicBezTo>
                    <a:pt x="44258" y="32033"/>
                    <a:pt x="47057" y="34361"/>
                    <a:pt x="50072" y="34361"/>
                  </a:cubicBezTo>
                  <a:cubicBezTo>
                    <a:pt x="50480" y="34361"/>
                    <a:pt x="50893" y="34318"/>
                    <a:pt x="51305" y="34223"/>
                  </a:cubicBezTo>
                  <a:cubicBezTo>
                    <a:pt x="53044" y="33822"/>
                    <a:pt x="54030" y="33724"/>
                    <a:pt x="54581" y="33724"/>
                  </a:cubicBezTo>
                  <a:cubicBezTo>
                    <a:pt x="54898" y="33724"/>
                    <a:pt x="55071" y="33756"/>
                    <a:pt x="55163" y="33782"/>
                  </a:cubicBezTo>
                  <a:cubicBezTo>
                    <a:pt x="55251" y="33813"/>
                    <a:pt x="55341" y="33828"/>
                    <a:pt x="55430" y="33828"/>
                  </a:cubicBezTo>
                  <a:cubicBezTo>
                    <a:pt x="55583" y="33828"/>
                    <a:pt x="55735" y="33786"/>
                    <a:pt x="55877" y="33711"/>
                  </a:cubicBezTo>
                  <a:lnTo>
                    <a:pt x="56067" y="33604"/>
                  </a:lnTo>
                  <a:cubicBezTo>
                    <a:pt x="56118" y="33572"/>
                    <a:pt x="56175" y="33558"/>
                    <a:pt x="56229" y="33558"/>
                  </a:cubicBezTo>
                  <a:cubicBezTo>
                    <a:pt x="56278" y="33558"/>
                    <a:pt x="56326" y="33569"/>
                    <a:pt x="56365" y="33592"/>
                  </a:cubicBezTo>
                  <a:cubicBezTo>
                    <a:pt x="56460" y="33640"/>
                    <a:pt x="56532" y="33723"/>
                    <a:pt x="56544" y="33830"/>
                  </a:cubicBezTo>
                  <a:lnTo>
                    <a:pt x="56651" y="34318"/>
                  </a:lnTo>
                  <a:lnTo>
                    <a:pt x="56651" y="34378"/>
                  </a:lnTo>
                  <a:lnTo>
                    <a:pt x="56687" y="37795"/>
                  </a:lnTo>
                  <a:cubicBezTo>
                    <a:pt x="56687" y="37926"/>
                    <a:pt x="56710" y="38069"/>
                    <a:pt x="56770" y="38188"/>
                  </a:cubicBezTo>
                  <a:lnTo>
                    <a:pt x="57877" y="40450"/>
                  </a:lnTo>
                  <a:cubicBezTo>
                    <a:pt x="57913" y="40533"/>
                    <a:pt x="57913" y="40617"/>
                    <a:pt x="57889" y="40712"/>
                  </a:cubicBezTo>
                  <a:lnTo>
                    <a:pt x="57139" y="42760"/>
                  </a:lnTo>
                  <a:cubicBezTo>
                    <a:pt x="57068" y="42986"/>
                    <a:pt x="57068" y="43224"/>
                    <a:pt x="57163" y="43427"/>
                  </a:cubicBezTo>
                  <a:lnTo>
                    <a:pt x="58723" y="47451"/>
                  </a:lnTo>
                  <a:cubicBezTo>
                    <a:pt x="58746" y="47522"/>
                    <a:pt x="58746" y="47618"/>
                    <a:pt x="58723" y="47689"/>
                  </a:cubicBezTo>
                  <a:lnTo>
                    <a:pt x="57758" y="50332"/>
                  </a:lnTo>
                  <a:cubicBezTo>
                    <a:pt x="57639" y="50654"/>
                    <a:pt x="57711" y="51011"/>
                    <a:pt x="57913" y="51261"/>
                  </a:cubicBezTo>
                  <a:lnTo>
                    <a:pt x="58889" y="52416"/>
                  </a:lnTo>
                  <a:cubicBezTo>
                    <a:pt x="59080" y="52642"/>
                    <a:pt x="59330" y="52761"/>
                    <a:pt x="59616" y="52761"/>
                  </a:cubicBezTo>
                  <a:cubicBezTo>
                    <a:pt x="59627" y="52761"/>
                    <a:pt x="59639" y="52761"/>
                    <a:pt x="59699" y="52737"/>
                  </a:cubicBezTo>
                  <a:cubicBezTo>
                    <a:pt x="59985" y="52737"/>
                    <a:pt x="60258" y="52594"/>
                    <a:pt x="60437" y="52356"/>
                  </a:cubicBezTo>
                  <a:lnTo>
                    <a:pt x="64259" y="47225"/>
                  </a:lnTo>
                  <a:cubicBezTo>
                    <a:pt x="64283" y="47177"/>
                    <a:pt x="64307" y="47153"/>
                    <a:pt x="64330" y="47106"/>
                  </a:cubicBezTo>
                  <a:lnTo>
                    <a:pt x="69069" y="38271"/>
                  </a:lnTo>
                  <a:cubicBezTo>
                    <a:pt x="69081" y="38247"/>
                    <a:pt x="69093" y="38223"/>
                    <a:pt x="69105" y="38212"/>
                  </a:cubicBezTo>
                  <a:lnTo>
                    <a:pt x="72355" y="34378"/>
                  </a:lnTo>
                  <a:cubicBezTo>
                    <a:pt x="72593" y="34104"/>
                    <a:pt x="72629" y="33699"/>
                    <a:pt x="72474" y="33354"/>
                  </a:cubicBezTo>
                  <a:lnTo>
                    <a:pt x="64878" y="18114"/>
                  </a:lnTo>
                  <a:cubicBezTo>
                    <a:pt x="64866" y="18066"/>
                    <a:pt x="64854" y="18042"/>
                    <a:pt x="64854" y="17995"/>
                  </a:cubicBezTo>
                  <a:lnTo>
                    <a:pt x="63402" y="3803"/>
                  </a:lnTo>
                  <a:cubicBezTo>
                    <a:pt x="63390" y="3541"/>
                    <a:pt x="63259" y="3303"/>
                    <a:pt x="63045" y="3148"/>
                  </a:cubicBezTo>
                  <a:cubicBezTo>
                    <a:pt x="62884" y="3025"/>
                    <a:pt x="62678" y="2955"/>
                    <a:pt x="62475" y="2955"/>
                  </a:cubicBezTo>
                  <a:close/>
                  <a:moveTo>
                    <a:pt x="27341" y="619"/>
                  </a:moveTo>
                  <a:cubicBezTo>
                    <a:pt x="27356" y="619"/>
                    <a:pt x="27370" y="621"/>
                    <a:pt x="27385" y="624"/>
                  </a:cubicBezTo>
                  <a:lnTo>
                    <a:pt x="36125" y="2029"/>
                  </a:lnTo>
                  <a:cubicBezTo>
                    <a:pt x="36220" y="2040"/>
                    <a:pt x="36303" y="2088"/>
                    <a:pt x="36351" y="2160"/>
                  </a:cubicBezTo>
                  <a:cubicBezTo>
                    <a:pt x="36398" y="2231"/>
                    <a:pt x="36410" y="2326"/>
                    <a:pt x="36398" y="2410"/>
                  </a:cubicBezTo>
                  <a:lnTo>
                    <a:pt x="35779" y="5136"/>
                  </a:lnTo>
                  <a:cubicBezTo>
                    <a:pt x="35767" y="5243"/>
                    <a:pt x="35696" y="5327"/>
                    <a:pt x="35589" y="5374"/>
                  </a:cubicBezTo>
                  <a:lnTo>
                    <a:pt x="33446" y="6231"/>
                  </a:lnTo>
                  <a:cubicBezTo>
                    <a:pt x="33374" y="6267"/>
                    <a:pt x="33303" y="6315"/>
                    <a:pt x="33243" y="6351"/>
                  </a:cubicBezTo>
                  <a:lnTo>
                    <a:pt x="31541" y="7625"/>
                  </a:lnTo>
                  <a:cubicBezTo>
                    <a:pt x="31493" y="7648"/>
                    <a:pt x="31457" y="7684"/>
                    <a:pt x="31422" y="7720"/>
                  </a:cubicBezTo>
                  <a:lnTo>
                    <a:pt x="29743" y="9470"/>
                  </a:lnTo>
                  <a:cubicBezTo>
                    <a:pt x="29695" y="9506"/>
                    <a:pt x="29636" y="9541"/>
                    <a:pt x="29576" y="9553"/>
                  </a:cubicBezTo>
                  <a:lnTo>
                    <a:pt x="20623" y="11446"/>
                  </a:lnTo>
                  <a:cubicBezTo>
                    <a:pt x="20361" y="11506"/>
                    <a:pt x="20158" y="11637"/>
                    <a:pt x="20027" y="11851"/>
                  </a:cubicBezTo>
                  <a:lnTo>
                    <a:pt x="17956" y="14911"/>
                  </a:lnTo>
                  <a:lnTo>
                    <a:pt x="16765" y="16638"/>
                  </a:lnTo>
                  <a:cubicBezTo>
                    <a:pt x="16598" y="16876"/>
                    <a:pt x="16551" y="17161"/>
                    <a:pt x="16634" y="17423"/>
                  </a:cubicBezTo>
                  <a:lnTo>
                    <a:pt x="17527" y="20721"/>
                  </a:lnTo>
                  <a:cubicBezTo>
                    <a:pt x="17551" y="20817"/>
                    <a:pt x="17527" y="20924"/>
                    <a:pt x="17467" y="21019"/>
                  </a:cubicBezTo>
                  <a:lnTo>
                    <a:pt x="16955" y="21638"/>
                  </a:lnTo>
                  <a:cubicBezTo>
                    <a:pt x="16899" y="21719"/>
                    <a:pt x="16803" y="21762"/>
                    <a:pt x="16707" y="21762"/>
                  </a:cubicBezTo>
                  <a:cubicBezTo>
                    <a:pt x="16662" y="21762"/>
                    <a:pt x="16616" y="21752"/>
                    <a:pt x="16574" y="21733"/>
                  </a:cubicBezTo>
                  <a:lnTo>
                    <a:pt x="15705" y="21340"/>
                  </a:lnTo>
                  <a:cubicBezTo>
                    <a:pt x="15681" y="21329"/>
                    <a:pt x="15646" y="21329"/>
                    <a:pt x="15622" y="21317"/>
                  </a:cubicBezTo>
                  <a:lnTo>
                    <a:pt x="12062" y="20102"/>
                  </a:lnTo>
                  <a:cubicBezTo>
                    <a:pt x="11968" y="20069"/>
                    <a:pt x="11866" y="20051"/>
                    <a:pt x="11763" y="20051"/>
                  </a:cubicBezTo>
                  <a:cubicBezTo>
                    <a:pt x="11644" y="20051"/>
                    <a:pt x="11522" y="20075"/>
                    <a:pt x="11407" y="20126"/>
                  </a:cubicBezTo>
                  <a:lnTo>
                    <a:pt x="9859" y="20745"/>
                  </a:lnTo>
                  <a:cubicBezTo>
                    <a:pt x="9574" y="20852"/>
                    <a:pt x="9359" y="21102"/>
                    <a:pt x="9300" y="21412"/>
                  </a:cubicBezTo>
                  <a:lnTo>
                    <a:pt x="9085" y="22400"/>
                  </a:lnTo>
                  <a:cubicBezTo>
                    <a:pt x="9014" y="22710"/>
                    <a:pt x="9121" y="23043"/>
                    <a:pt x="9335" y="23257"/>
                  </a:cubicBezTo>
                  <a:cubicBezTo>
                    <a:pt x="9517" y="23439"/>
                    <a:pt x="9769" y="23537"/>
                    <a:pt x="10022" y="23537"/>
                  </a:cubicBezTo>
                  <a:cubicBezTo>
                    <a:pt x="10083" y="23537"/>
                    <a:pt x="10144" y="23531"/>
                    <a:pt x="10205" y="23519"/>
                  </a:cubicBezTo>
                  <a:lnTo>
                    <a:pt x="11502" y="23245"/>
                  </a:lnTo>
                  <a:cubicBezTo>
                    <a:pt x="11530" y="23237"/>
                    <a:pt x="11557" y="23233"/>
                    <a:pt x="11584" y="23233"/>
                  </a:cubicBezTo>
                  <a:cubicBezTo>
                    <a:pt x="11709" y="23233"/>
                    <a:pt x="11822" y="23318"/>
                    <a:pt x="11871" y="23436"/>
                  </a:cubicBezTo>
                  <a:lnTo>
                    <a:pt x="12241" y="24377"/>
                  </a:lnTo>
                  <a:cubicBezTo>
                    <a:pt x="12276" y="24472"/>
                    <a:pt x="12276" y="24555"/>
                    <a:pt x="12229" y="24650"/>
                  </a:cubicBezTo>
                  <a:lnTo>
                    <a:pt x="11502" y="26091"/>
                  </a:lnTo>
                  <a:cubicBezTo>
                    <a:pt x="11395" y="26282"/>
                    <a:pt x="11360" y="26508"/>
                    <a:pt x="11407" y="26710"/>
                  </a:cubicBezTo>
                  <a:cubicBezTo>
                    <a:pt x="11407" y="26734"/>
                    <a:pt x="11419" y="26746"/>
                    <a:pt x="11419" y="26758"/>
                  </a:cubicBezTo>
                  <a:lnTo>
                    <a:pt x="12348" y="29270"/>
                  </a:lnTo>
                  <a:cubicBezTo>
                    <a:pt x="12419" y="29591"/>
                    <a:pt x="12645" y="29842"/>
                    <a:pt x="12943" y="29949"/>
                  </a:cubicBezTo>
                  <a:lnTo>
                    <a:pt x="13979" y="30627"/>
                  </a:lnTo>
                  <a:cubicBezTo>
                    <a:pt x="14003" y="30639"/>
                    <a:pt x="14027" y="30639"/>
                    <a:pt x="14062" y="30663"/>
                  </a:cubicBezTo>
                  <a:cubicBezTo>
                    <a:pt x="14148" y="30689"/>
                    <a:pt x="14221" y="30708"/>
                    <a:pt x="14300" y="30708"/>
                  </a:cubicBezTo>
                  <a:cubicBezTo>
                    <a:pt x="14331" y="30708"/>
                    <a:pt x="14362" y="30705"/>
                    <a:pt x="14396" y="30699"/>
                  </a:cubicBezTo>
                  <a:lnTo>
                    <a:pt x="15812" y="30604"/>
                  </a:lnTo>
                  <a:cubicBezTo>
                    <a:pt x="16027" y="30580"/>
                    <a:pt x="16229" y="30496"/>
                    <a:pt x="16384" y="30365"/>
                  </a:cubicBezTo>
                  <a:lnTo>
                    <a:pt x="17848" y="29044"/>
                  </a:lnTo>
                  <a:cubicBezTo>
                    <a:pt x="17896" y="29008"/>
                    <a:pt x="17944" y="28984"/>
                    <a:pt x="18003" y="28960"/>
                  </a:cubicBezTo>
                  <a:lnTo>
                    <a:pt x="18146" y="28937"/>
                  </a:lnTo>
                  <a:lnTo>
                    <a:pt x="18146" y="28937"/>
                  </a:lnTo>
                  <a:cubicBezTo>
                    <a:pt x="18134" y="28996"/>
                    <a:pt x="18134" y="29068"/>
                    <a:pt x="18134" y="29127"/>
                  </a:cubicBezTo>
                  <a:cubicBezTo>
                    <a:pt x="18134" y="29425"/>
                    <a:pt x="18289" y="29699"/>
                    <a:pt x="18527" y="29877"/>
                  </a:cubicBezTo>
                  <a:lnTo>
                    <a:pt x="18646" y="29961"/>
                  </a:lnTo>
                  <a:cubicBezTo>
                    <a:pt x="18789" y="30068"/>
                    <a:pt x="18968" y="30127"/>
                    <a:pt x="19146" y="30139"/>
                  </a:cubicBezTo>
                  <a:lnTo>
                    <a:pt x="21230" y="30223"/>
                  </a:lnTo>
                  <a:cubicBezTo>
                    <a:pt x="21301" y="30223"/>
                    <a:pt x="21385" y="30270"/>
                    <a:pt x="21444" y="30318"/>
                  </a:cubicBezTo>
                  <a:lnTo>
                    <a:pt x="22456" y="31223"/>
                  </a:lnTo>
                  <a:cubicBezTo>
                    <a:pt x="22551" y="31330"/>
                    <a:pt x="22706" y="31401"/>
                    <a:pt x="22849" y="31449"/>
                  </a:cubicBezTo>
                  <a:lnTo>
                    <a:pt x="27171" y="32509"/>
                  </a:lnTo>
                  <a:cubicBezTo>
                    <a:pt x="27278" y="32532"/>
                    <a:pt x="27350" y="32592"/>
                    <a:pt x="27397" y="32687"/>
                  </a:cubicBezTo>
                  <a:lnTo>
                    <a:pt x="28088" y="34116"/>
                  </a:lnTo>
                  <a:cubicBezTo>
                    <a:pt x="28124" y="34175"/>
                    <a:pt x="28147" y="34235"/>
                    <a:pt x="28195" y="34271"/>
                  </a:cubicBezTo>
                  <a:lnTo>
                    <a:pt x="29600" y="36080"/>
                  </a:lnTo>
                  <a:cubicBezTo>
                    <a:pt x="29695" y="36223"/>
                    <a:pt x="29850" y="36330"/>
                    <a:pt x="30029" y="36390"/>
                  </a:cubicBezTo>
                  <a:lnTo>
                    <a:pt x="34255" y="37842"/>
                  </a:lnTo>
                  <a:cubicBezTo>
                    <a:pt x="34386" y="37890"/>
                    <a:pt x="34458" y="38009"/>
                    <a:pt x="34481" y="38128"/>
                  </a:cubicBezTo>
                  <a:cubicBezTo>
                    <a:pt x="34565" y="39438"/>
                    <a:pt x="33708" y="40498"/>
                    <a:pt x="33327" y="40902"/>
                  </a:cubicBezTo>
                  <a:cubicBezTo>
                    <a:pt x="33184" y="41069"/>
                    <a:pt x="33088" y="41271"/>
                    <a:pt x="33077" y="41510"/>
                  </a:cubicBezTo>
                  <a:cubicBezTo>
                    <a:pt x="33005" y="43665"/>
                    <a:pt x="32338" y="45081"/>
                    <a:pt x="32136" y="45474"/>
                  </a:cubicBezTo>
                  <a:cubicBezTo>
                    <a:pt x="32112" y="45510"/>
                    <a:pt x="32064" y="45558"/>
                    <a:pt x="32017" y="45582"/>
                  </a:cubicBezTo>
                  <a:lnTo>
                    <a:pt x="29433" y="47189"/>
                  </a:lnTo>
                  <a:cubicBezTo>
                    <a:pt x="29255" y="47308"/>
                    <a:pt x="29124" y="47475"/>
                    <a:pt x="29040" y="47689"/>
                  </a:cubicBezTo>
                  <a:lnTo>
                    <a:pt x="27254" y="52785"/>
                  </a:lnTo>
                  <a:cubicBezTo>
                    <a:pt x="27231" y="52844"/>
                    <a:pt x="27195" y="52892"/>
                    <a:pt x="27159" y="52940"/>
                  </a:cubicBezTo>
                  <a:lnTo>
                    <a:pt x="24956" y="54797"/>
                  </a:lnTo>
                  <a:cubicBezTo>
                    <a:pt x="24778" y="54952"/>
                    <a:pt x="24659" y="55166"/>
                    <a:pt x="24623" y="55404"/>
                  </a:cubicBezTo>
                  <a:lnTo>
                    <a:pt x="24492" y="56619"/>
                  </a:lnTo>
                  <a:lnTo>
                    <a:pt x="24492" y="56702"/>
                  </a:lnTo>
                  <a:lnTo>
                    <a:pt x="24444" y="58119"/>
                  </a:lnTo>
                  <a:cubicBezTo>
                    <a:pt x="24444" y="58369"/>
                    <a:pt x="24540" y="58607"/>
                    <a:pt x="24695" y="58786"/>
                  </a:cubicBezTo>
                  <a:lnTo>
                    <a:pt x="25802" y="59976"/>
                  </a:lnTo>
                  <a:cubicBezTo>
                    <a:pt x="25885" y="60083"/>
                    <a:pt x="25909" y="60214"/>
                    <a:pt x="25861" y="60333"/>
                  </a:cubicBezTo>
                  <a:cubicBezTo>
                    <a:pt x="25813" y="60459"/>
                    <a:pt x="25695" y="60537"/>
                    <a:pt x="25563" y="60537"/>
                  </a:cubicBezTo>
                  <a:cubicBezTo>
                    <a:pt x="25532" y="60537"/>
                    <a:pt x="25500" y="60533"/>
                    <a:pt x="25468" y="60524"/>
                  </a:cubicBezTo>
                  <a:lnTo>
                    <a:pt x="24183" y="60190"/>
                  </a:lnTo>
                  <a:cubicBezTo>
                    <a:pt x="24099" y="60167"/>
                    <a:pt x="24040" y="60131"/>
                    <a:pt x="24004" y="60071"/>
                  </a:cubicBezTo>
                  <a:lnTo>
                    <a:pt x="20968" y="55916"/>
                  </a:lnTo>
                  <a:cubicBezTo>
                    <a:pt x="20253" y="55023"/>
                    <a:pt x="20158" y="53547"/>
                    <a:pt x="20146" y="52951"/>
                  </a:cubicBezTo>
                  <a:cubicBezTo>
                    <a:pt x="20146" y="52701"/>
                    <a:pt x="20039" y="52475"/>
                    <a:pt x="19861" y="52297"/>
                  </a:cubicBezTo>
                  <a:cubicBezTo>
                    <a:pt x="19337" y="51820"/>
                    <a:pt x="19265" y="50892"/>
                    <a:pt x="19265" y="50749"/>
                  </a:cubicBezTo>
                  <a:lnTo>
                    <a:pt x="19432" y="46856"/>
                  </a:lnTo>
                  <a:cubicBezTo>
                    <a:pt x="19444" y="46451"/>
                    <a:pt x="19194" y="46082"/>
                    <a:pt x="18801" y="45927"/>
                  </a:cubicBezTo>
                  <a:cubicBezTo>
                    <a:pt x="18360" y="45748"/>
                    <a:pt x="18194" y="45284"/>
                    <a:pt x="18194" y="45284"/>
                  </a:cubicBezTo>
                  <a:lnTo>
                    <a:pt x="17884" y="43772"/>
                  </a:lnTo>
                  <a:cubicBezTo>
                    <a:pt x="17825" y="43462"/>
                    <a:pt x="17610" y="43200"/>
                    <a:pt x="17313" y="43081"/>
                  </a:cubicBezTo>
                  <a:cubicBezTo>
                    <a:pt x="13907" y="41652"/>
                    <a:pt x="13157" y="38593"/>
                    <a:pt x="13038" y="37985"/>
                  </a:cubicBezTo>
                  <a:cubicBezTo>
                    <a:pt x="13026" y="37938"/>
                    <a:pt x="13026" y="37890"/>
                    <a:pt x="13038" y="37842"/>
                  </a:cubicBezTo>
                  <a:lnTo>
                    <a:pt x="13503" y="35699"/>
                  </a:lnTo>
                  <a:lnTo>
                    <a:pt x="14443" y="32866"/>
                  </a:lnTo>
                  <a:cubicBezTo>
                    <a:pt x="14562" y="32509"/>
                    <a:pt x="14455" y="32116"/>
                    <a:pt x="14193" y="31866"/>
                  </a:cubicBezTo>
                  <a:lnTo>
                    <a:pt x="12360" y="30199"/>
                  </a:lnTo>
                  <a:cubicBezTo>
                    <a:pt x="12324" y="30187"/>
                    <a:pt x="12312" y="30163"/>
                    <a:pt x="12300" y="30139"/>
                  </a:cubicBezTo>
                  <a:lnTo>
                    <a:pt x="11300" y="28579"/>
                  </a:lnTo>
                  <a:cubicBezTo>
                    <a:pt x="11288" y="28556"/>
                    <a:pt x="11288" y="28544"/>
                    <a:pt x="11276" y="28532"/>
                  </a:cubicBezTo>
                  <a:cubicBezTo>
                    <a:pt x="11169" y="28282"/>
                    <a:pt x="10776" y="27603"/>
                    <a:pt x="9276" y="26865"/>
                  </a:cubicBezTo>
                  <a:cubicBezTo>
                    <a:pt x="8157" y="26293"/>
                    <a:pt x="7550" y="25210"/>
                    <a:pt x="7299" y="24615"/>
                  </a:cubicBezTo>
                  <a:cubicBezTo>
                    <a:pt x="7144" y="24271"/>
                    <a:pt x="6814" y="24051"/>
                    <a:pt x="6442" y="24051"/>
                  </a:cubicBezTo>
                  <a:cubicBezTo>
                    <a:pt x="6415" y="24051"/>
                    <a:pt x="6387" y="24053"/>
                    <a:pt x="6359" y="24055"/>
                  </a:cubicBezTo>
                  <a:lnTo>
                    <a:pt x="3013" y="24317"/>
                  </a:lnTo>
                  <a:cubicBezTo>
                    <a:pt x="3004" y="24318"/>
                    <a:pt x="2994" y="24318"/>
                    <a:pt x="2985" y="24318"/>
                  </a:cubicBezTo>
                  <a:cubicBezTo>
                    <a:pt x="2862" y="24318"/>
                    <a:pt x="2735" y="24248"/>
                    <a:pt x="2680" y="24127"/>
                  </a:cubicBezTo>
                  <a:lnTo>
                    <a:pt x="715" y="19709"/>
                  </a:lnTo>
                  <a:cubicBezTo>
                    <a:pt x="680" y="19602"/>
                    <a:pt x="692" y="19471"/>
                    <a:pt x="751" y="19376"/>
                  </a:cubicBezTo>
                  <a:lnTo>
                    <a:pt x="7716" y="9196"/>
                  </a:lnTo>
                  <a:cubicBezTo>
                    <a:pt x="7740" y="9137"/>
                    <a:pt x="7788" y="9113"/>
                    <a:pt x="7847" y="9077"/>
                  </a:cubicBezTo>
                  <a:lnTo>
                    <a:pt x="27207" y="659"/>
                  </a:lnTo>
                  <a:cubicBezTo>
                    <a:pt x="27251" y="633"/>
                    <a:pt x="27296" y="619"/>
                    <a:pt x="27341" y="619"/>
                  </a:cubicBezTo>
                  <a:close/>
                  <a:moveTo>
                    <a:pt x="27315" y="0"/>
                  </a:moveTo>
                  <a:cubicBezTo>
                    <a:pt x="27193" y="0"/>
                    <a:pt x="27072" y="27"/>
                    <a:pt x="26957" y="76"/>
                  </a:cubicBezTo>
                  <a:lnTo>
                    <a:pt x="7597" y="8494"/>
                  </a:lnTo>
                  <a:cubicBezTo>
                    <a:pt x="7430" y="8553"/>
                    <a:pt x="7299" y="8672"/>
                    <a:pt x="7192" y="8827"/>
                  </a:cubicBezTo>
                  <a:lnTo>
                    <a:pt x="227" y="19007"/>
                  </a:lnTo>
                  <a:cubicBezTo>
                    <a:pt x="37" y="19269"/>
                    <a:pt x="1" y="19614"/>
                    <a:pt x="144" y="19912"/>
                  </a:cubicBezTo>
                  <a:lnTo>
                    <a:pt x="2108" y="24329"/>
                  </a:lnTo>
                  <a:cubicBezTo>
                    <a:pt x="2256" y="24669"/>
                    <a:pt x="2608" y="24890"/>
                    <a:pt x="2980" y="24890"/>
                  </a:cubicBezTo>
                  <a:cubicBezTo>
                    <a:pt x="2999" y="24890"/>
                    <a:pt x="3018" y="24890"/>
                    <a:pt x="3037" y="24889"/>
                  </a:cubicBezTo>
                  <a:lnTo>
                    <a:pt x="6395" y="24615"/>
                  </a:lnTo>
                  <a:cubicBezTo>
                    <a:pt x="6526" y="24615"/>
                    <a:pt x="6657" y="24686"/>
                    <a:pt x="6716" y="24829"/>
                  </a:cubicBezTo>
                  <a:cubicBezTo>
                    <a:pt x="7014" y="25496"/>
                    <a:pt x="7704" y="26734"/>
                    <a:pt x="8990" y="27365"/>
                  </a:cubicBezTo>
                  <a:cubicBezTo>
                    <a:pt x="10419" y="28079"/>
                    <a:pt x="10657" y="28651"/>
                    <a:pt x="10693" y="28710"/>
                  </a:cubicBezTo>
                  <a:cubicBezTo>
                    <a:pt x="10705" y="28770"/>
                    <a:pt x="10740" y="28818"/>
                    <a:pt x="10764" y="28877"/>
                  </a:cubicBezTo>
                  <a:lnTo>
                    <a:pt x="11764" y="30449"/>
                  </a:lnTo>
                  <a:cubicBezTo>
                    <a:pt x="11812" y="30520"/>
                    <a:pt x="11871" y="30580"/>
                    <a:pt x="11931" y="30639"/>
                  </a:cubicBezTo>
                  <a:lnTo>
                    <a:pt x="13741" y="32306"/>
                  </a:lnTo>
                  <a:cubicBezTo>
                    <a:pt x="13836" y="32401"/>
                    <a:pt x="13872" y="32532"/>
                    <a:pt x="13836" y="32651"/>
                  </a:cubicBezTo>
                  <a:lnTo>
                    <a:pt x="12884" y="35497"/>
                  </a:lnTo>
                  <a:cubicBezTo>
                    <a:pt x="12872" y="35533"/>
                    <a:pt x="12848" y="35557"/>
                    <a:pt x="12848" y="35592"/>
                  </a:cubicBezTo>
                  <a:lnTo>
                    <a:pt x="12383" y="37700"/>
                  </a:lnTo>
                  <a:cubicBezTo>
                    <a:pt x="12372" y="37819"/>
                    <a:pt x="12360" y="37950"/>
                    <a:pt x="12383" y="38069"/>
                  </a:cubicBezTo>
                  <a:cubicBezTo>
                    <a:pt x="12514" y="38724"/>
                    <a:pt x="13324" y="42093"/>
                    <a:pt x="17039" y="43641"/>
                  </a:cubicBezTo>
                  <a:cubicBezTo>
                    <a:pt x="17134" y="43688"/>
                    <a:pt x="17229" y="43772"/>
                    <a:pt x="17241" y="43879"/>
                  </a:cubicBezTo>
                  <a:lnTo>
                    <a:pt x="17575" y="45427"/>
                  </a:lnTo>
                  <a:cubicBezTo>
                    <a:pt x="17586" y="45451"/>
                    <a:pt x="17813" y="46201"/>
                    <a:pt x="18551" y="46475"/>
                  </a:cubicBezTo>
                  <a:cubicBezTo>
                    <a:pt x="18706" y="46546"/>
                    <a:pt x="18789" y="46665"/>
                    <a:pt x="18789" y="46808"/>
                  </a:cubicBezTo>
                  <a:lnTo>
                    <a:pt x="18622" y="50713"/>
                  </a:lnTo>
                  <a:lnTo>
                    <a:pt x="18622" y="50808"/>
                  </a:lnTo>
                  <a:cubicBezTo>
                    <a:pt x="18634" y="51023"/>
                    <a:pt x="18741" y="52106"/>
                    <a:pt x="19420" y="52737"/>
                  </a:cubicBezTo>
                  <a:cubicBezTo>
                    <a:pt x="19491" y="52797"/>
                    <a:pt x="19515" y="52868"/>
                    <a:pt x="19515" y="52951"/>
                  </a:cubicBezTo>
                  <a:cubicBezTo>
                    <a:pt x="19515" y="53606"/>
                    <a:pt x="19634" y="55261"/>
                    <a:pt x="20456" y="56285"/>
                  </a:cubicBezTo>
                  <a:lnTo>
                    <a:pt x="23492" y="60441"/>
                  </a:lnTo>
                  <a:cubicBezTo>
                    <a:pt x="23623" y="60619"/>
                    <a:pt x="23802" y="60738"/>
                    <a:pt x="24016" y="60798"/>
                  </a:cubicBezTo>
                  <a:lnTo>
                    <a:pt x="25314" y="61143"/>
                  </a:lnTo>
                  <a:cubicBezTo>
                    <a:pt x="25385" y="61155"/>
                    <a:pt x="25468" y="61167"/>
                    <a:pt x="25552" y="61167"/>
                  </a:cubicBezTo>
                  <a:cubicBezTo>
                    <a:pt x="25921" y="61167"/>
                    <a:pt x="26278" y="60952"/>
                    <a:pt x="26421" y="60595"/>
                  </a:cubicBezTo>
                  <a:cubicBezTo>
                    <a:pt x="26576" y="60250"/>
                    <a:pt x="26504" y="59845"/>
                    <a:pt x="26242" y="59583"/>
                  </a:cubicBezTo>
                  <a:lnTo>
                    <a:pt x="25147" y="58393"/>
                  </a:lnTo>
                  <a:cubicBezTo>
                    <a:pt x="25087" y="58309"/>
                    <a:pt x="25052" y="58238"/>
                    <a:pt x="25052" y="58155"/>
                  </a:cubicBezTo>
                  <a:lnTo>
                    <a:pt x="25099" y="56702"/>
                  </a:lnTo>
                  <a:lnTo>
                    <a:pt x="25230" y="55499"/>
                  </a:lnTo>
                  <a:cubicBezTo>
                    <a:pt x="25254" y="55428"/>
                    <a:pt x="25290" y="55357"/>
                    <a:pt x="25349" y="55297"/>
                  </a:cubicBezTo>
                  <a:lnTo>
                    <a:pt x="27588" y="53356"/>
                  </a:lnTo>
                  <a:cubicBezTo>
                    <a:pt x="27719" y="53249"/>
                    <a:pt x="27814" y="53118"/>
                    <a:pt x="27873" y="52951"/>
                  </a:cubicBezTo>
                  <a:lnTo>
                    <a:pt x="29636" y="47856"/>
                  </a:lnTo>
                  <a:cubicBezTo>
                    <a:pt x="29659" y="47772"/>
                    <a:pt x="29719" y="47713"/>
                    <a:pt x="29778" y="47677"/>
                  </a:cubicBezTo>
                  <a:lnTo>
                    <a:pt x="32362" y="46046"/>
                  </a:lnTo>
                  <a:cubicBezTo>
                    <a:pt x="32517" y="45963"/>
                    <a:pt x="32636" y="45843"/>
                    <a:pt x="32707" y="45689"/>
                  </a:cubicBezTo>
                  <a:cubicBezTo>
                    <a:pt x="32993" y="45177"/>
                    <a:pt x="33624" y="43700"/>
                    <a:pt x="33719" y="41486"/>
                  </a:cubicBezTo>
                  <a:cubicBezTo>
                    <a:pt x="33719" y="41391"/>
                    <a:pt x="33743" y="41319"/>
                    <a:pt x="33803" y="41260"/>
                  </a:cubicBezTo>
                  <a:cubicBezTo>
                    <a:pt x="34243" y="40795"/>
                    <a:pt x="35232" y="39581"/>
                    <a:pt x="35136" y="38033"/>
                  </a:cubicBezTo>
                  <a:cubicBezTo>
                    <a:pt x="35112" y="37652"/>
                    <a:pt x="34862" y="37331"/>
                    <a:pt x="34505" y="37211"/>
                  </a:cubicBezTo>
                  <a:lnTo>
                    <a:pt x="30279" y="35747"/>
                  </a:lnTo>
                  <a:cubicBezTo>
                    <a:pt x="30219" y="35735"/>
                    <a:pt x="30171" y="35687"/>
                    <a:pt x="30136" y="35652"/>
                  </a:cubicBezTo>
                  <a:lnTo>
                    <a:pt x="28731" y="33842"/>
                  </a:lnTo>
                  <a:cubicBezTo>
                    <a:pt x="28719" y="33830"/>
                    <a:pt x="28719" y="33806"/>
                    <a:pt x="28707" y="33782"/>
                  </a:cubicBezTo>
                  <a:lnTo>
                    <a:pt x="28004" y="32354"/>
                  </a:lnTo>
                  <a:cubicBezTo>
                    <a:pt x="27885" y="32104"/>
                    <a:pt x="27647" y="31925"/>
                    <a:pt x="27373" y="31854"/>
                  </a:cubicBezTo>
                  <a:lnTo>
                    <a:pt x="23063" y="30794"/>
                  </a:lnTo>
                  <a:cubicBezTo>
                    <a:pt x="23004" y="30782"/>
                    <a:pt x="22956" y="30746"/>
                    <a:pt x="22909" y="30723"/>
                  </a:cubicBezTo>
                  <a:lnTo>
                    <a:pt x="21897" y="29818"/>
                  </a:lnTo>
                  <a:cubicBezTo>
                    <a:pt x="21742" y="29675"/>
                    <a:pt x="21527" y="29591"/>
                    <a:pt x="21301" y="29580"/>
                  </a:cubicBezTo>
                  <a:lnTo>
                    <a:pt x="19206" y="29484"/>
                  </a:lnTo>
                  <a:cubicBezTo>
                    <a:pt x="19146" y="29484"/>
                    <a:pt x="19087" y="29472"/>
                    <a:pt x="19027" y="29425"/>
                  </a:cubicBezTo>
                  <a:lnTo>
                    <a:pt x="18908" y="29341"/>
                  </a:lnTo>
                  <a:cubicBezTo>
                    <a:pt x="18825" y="29282"/>
                    <a:pt x="18777" y="29187"/>
                    <a:pt x="18777" y="29080"/>
                  </a:cubicBezTo>
                  <a:cubicBezTo>
                    <a:pt x="18765" y="28984"/>
                    <a:pt x="18801" y="28877"/>
                    <a:pt x="18896" y="28818"/>
                  </a:cubicBezTo>
                  <a:lnTo>
                    <a:pt x="19063" y="28687"/>
                  </a:lnTo>
                  <a:cubicBezTo>
                    <a:pt x="19182" y="28591"/>
                    <a:pt x="19206" y="28448"/>
                    <a:pt x="19146" y="28306"/>
                  </a:cubicBezTo>
                  <a:cubicBezTo>
                    <a:pt x="19097" y="28207"/>
                    <a:pt x="18991" y="28142"/>
                    <a:pt x="18876" y="28142"/>
                  </a:cubicBezTo>
                  <a:cubicBezTo>
                    <a:pt x="18851" y="28142"/>
                    <a:pt x="18826" y="28145"/>
                    <a:pt x="18801" y="28151"/>
                  </a:cubicBezTo>
                  <a:lnTo>
                    <a:pt x="17896" y="28341"/>
                  </a:lnTo>
                  <a:cubicBezTo>
                    <a:pt x="17729" y="28389"/>
                    <a:pt x="17586" y="28460"/>
                    <a:pt x="17467" y="28568"/>
                  </a:cubicBezTo>
                  <a:lnTo>
                    <a:pt x="15991" y="29889"/>
                  </a:lnTo>
                  <a:cubicBezTo>
                    <a:pt x="15943" y="29949"/>
                    <a:pt x="15872" y="29972"/>
                    <a:pt x="15801" y="29972"/>
                  </a:cubicBezTo>
                  <a:lnTo>
                    <a:pt x="14384" y="30080"/>
                  </a:lnTo>
                  <a:lnTo>
                    <a:pt x="14300" y="30080"/>
                  </a:lnTo>
                  <a:lnTo>
                    <a:pt x="13265" y="29413"/>
                  </a:lnTo>
                  <a:cubicBezTo>
                    <a:pt x="13253" y="29401"/>
                    <a:pt x="13229" y="29401"/>
                    <a:pt x="13193" y="29377"/>
                  </a:cubicBezTo>
                  <a:cubicBezTo>
                    <a:pt x="13086" y="29341"/>
                    <a:pt x="13003" y="29246"/>
                    <a:pt x="12967" y="29127"/>
                  </a:cubicBezTo>
                  <a:cubicBezTo>
                    <a:pt x="12967" y="29115"/>
                    <a:pt x="12955" y="29103"/>
                    <a:pt x="12955" y="29080"/>
                  </a:cubicBezTo>
                  <a:lnTo>
                    <a:pt x="12038" y="26579"/>
                  </a:lnTo>
                  <a:cubicBezTo>
                    <a:pt x="12014" y="26520"/>
                    <a:pt x="12038" y="26448"/>
                    <a:pt x="12062" y="26389"/>
                  </a:cubicBezTo>
                  <a:lnTo>
                    <a:pt x="12788" y="24948"/>
                  </a:lnTo>
                  <a:cubicBezTo>
                    <a:pt x="12907" y="24710"/>
                    <a:pt x="12931" y="24424"/>
                    <a:pt x="12824" y="24174"/>
                  </a:cubicBezTo>
                  <a:lnTo>
                    <a:pt x="12455" y="23234"/>
                  </a:lnTo>
                  <a:cubicBezTo>
                    <a:pt x="12300" y="22862"/>
                    <a:pt x="11940" y="22634"/>
                    <a:pt x="11559" y="22634"/>
                  </a:cubicBezTo>
                  <a:cubicBezTo>
                    <a:pt x="11501" y="22634"/>
                    <a:pt x="11442" y="22639"/>
                    <a:pt x="11383" y="22650"/>
                  </a:cubicBezTo>
                  <a:lnTo>
                    <a:pt x="10086" y="22924"/>
                  </a:lnTo>
                  <a:cubicBezTo>
                    <a:pt x="10064" y="22929"/>
                    <a:pt x="10041" y="22931"/>
                    <a:pt x="10019" y="22931"/>
                  </a:cubicBezTo>
                  <a:cubicBezTo>
                    <a:pt x="9932" y="22931"/>
                    <a:pt x="9845" y="22895"/>
                    <a:pt x="9788" y="22829"/>
                  </a:cubicBezTo>
                  <a:cubicBezTo>
                    <a:pt x="9716" y="22757"/>
                    <a:pt x="9669" y="22638"/>
                    <a:pt x="9693" y="22531"/>
                  </a:cubicBezTo>
                  <a:lnTo>
                    <a:pt x="9907" y="21555"/>
                  </a:lnTo>
                  <a:cubicBezTo>
                    <a:pt x="9919" y="21448"/>
                    <a:pt x="9990" y="21364"/>
                    <a:pt x="10097" y="21317"/>
                  </a:cubicBezTo>
                  <a:lnTo>
                    <a:pt x="11645" y="20686"/>
                  </a:lnTo>
                  <a:cubicBezTo>
                    <a:pt x="11675" y="20674"/>
                    <a:pt x="11714" y="20668"/>
                    <a:pt x="11754" y="20668"/>
                  </a:cubicBezTo>
                  <a:cubicBezTo>
                    <a:pt x="11794" y="20668"/>
                    <a:pt x="11836" y="20674"/>
                    <a:pt x="11871" y="20686"/>
                  </a:cubicBezTo>
                  <a:lnTo>
                    <a:pt x="15455" y="21912"/>
                  </a:lnTo>
                  <a:lnTo>
                    <a:pt x="16324" y="22293"/>
                  </a:lnTo>
                  <a:cubicBezTo>
                    <a:pt x="16445" y="22349"/>
                    <a:pt x="16574" y="22376"/>
                    <a:pt x="16702" y="22376"/>
                  </a:cubicBezTo>
                  <a:cubicBezTo>
                    <a:pt x="16979" y="22376"/>
                    <a:pt x="17253" y="22251"/>
                    <a:pt x="17432" y="22031"/>
                  </a:cubicBezTo>
                  <a:lnTo>
                    <a:pt x="17944" y="21400"/>
                  </a:lnTo>
                  <a:cubicBezTo>
                    <a:pt x="18134" y="21162"/>
                    <a:pt x="18194" y="20852"/>
                    <a:pt x="18122" y="20555"/>
                  </a:cubicBezTo>
                  <a:lnTo>
                    <a:pt x="17229" y="17269"/>
                  </a:lnTo>
                  <a:cubicBezTo>
                    <a:pt x="17194" y="17173"/>
                    <a:pt x="17217" y="17078"/>
                    <a:pt x="17277" y="16995"/>
                  </a:cubicBezTo>
                  <a:lnTo>
                    <a:pt x="18468" y="15256"/>
                  </a:lnTo>
                  <a:lnTo>
                    <a:pt x="20527" y="12196"/>
                  </a:lnTo>
                  <a:cubicBezTo>
                    <a:pt x="20575" y="12113"/>
                    <a:pt x="20646" y="12077"/>
                    <a:pt x="20742" y="12054"/>
                  </a:cubicBezTo>
                  <a:lnTo>
                    <a:pt x="29695" y="10172"/>
                  </a:lnTo>
                  <a:cubicBezTo>
                    <a:pt x="29898" y="10125"/>
                    <a:pt x="30052" y="10030"/>
                    <a:pt x="30195" y="9899"/>
                  </a:cubicBezTo>
                  <a:lnTo>
                    <a:pt x="31838" y="8136"/>
                  </a:lnTo>
                  <a:cubicBezTo>
                    <a:pt x="31862" y="8136"/>
                    <a:pt x="31874" y="8125"/>
                    <a:pt x="31886" y="8113"/>
                  </a:cubicBezTo>
                  <a:lnTo>
                    <a:pt x="33588" y="6851"/>
                  </a:lnTo>
                  <a:cubicBezTo>
                    <a:pt x="33612" y="6827"/>
                    <a:pt x="33624" y="6815"/>
                    <a:pt x="33660" y="6803"/>
                  </a:cubicBezTo>
                  <a:lnTo>
                    <a:pt x="35803" y="5934"/>
                  </a:lnTo>
                  <a:cubicBezTo>
                    <a:pt x="36089" y="5815"/>
                    <a:pt x="36291" y="5565"/>
                    <a:pt x="36363" y="5267"/>
                  </a:cubicBezTo>
                  <a:lnTo>
                    <a:pt x="36982" y="2541"/>
                  </a:lnTo>
                  <a:cubicBezTo>
                    <a:pt x="37041" y="2291"/>
                    <a:pt x="36994" y="2029"/>
                    <a:pt x="36839" y="1814"/>
                  </a:cubicBezTo>
                  <a:cubicBezTo>
                    <a:pt x="36708" y="1612"/>
                    <a:pt x="36470" y="1457"/>
                    <a:pt x="36220" y="1409"/>
                  </a:cubicBezTo>
                  <a:lnTo>
                    <a:pt x="27481" y="16"/>
                  </a:lnTo>
                  <a:cubicBezTo>
                    <a:pt x="27425" y="5"/>
                    <a:pt x="27370" y="0"/>
                    <a:pt x="2731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1"/>
          <p:cNvSpPr txBox="1"/>
          <p:nvPr>
            <p:ph idx="1" type="subTitle"/>
          </p:nvPr>
        </p:nvSpPr>
        <p:spPr>
          <a:xfrm>
            <a:off x="751200" y="2515425"/>
            <a:ext cx="78018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latin typeface="Merriweather"/>
                <a:ea typeface="Merriweather"/>
                <a:cs typeface="Merriweather"/>
                <a:sym typeface="Merriweather"/>
              </a:rPr>
              <a:t>Lucas Cellier, Rayan Majeri, Tom Moneghetti</a:t>
            </a:r>
            <a:r>
              <a:rPr lang="fr-FR">
                <a:latin typeface="Merriweather"/>
                <a:ea typeface="Merriweather"/>
                <a:cs typeface="Merriweather"/>
                <a:sym typeface="Merriweather"/>
              </a:rPr>
              <a:t>, </a:t>
            </a:r>
            <a:r>
              <a:rPr lang="fr-FR">
                <a:latin typeface="Merriweather"/>
                <a:ea typeface="Merriweather"/>
                <a:cs typeface="Merriweather"/>
                <a:sym typeface="Merriweather"/>
              </a:rPr>
              <a:t>Pierre Jacquemond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latin typeface="Merriweather"/>
                <a:ea typeface="Merriweather"/>
                <a:cs typeface="Merriweather"/>
                <a:sym typeface="Merriweather"/>
              </a:rPr>
              <a:t>Master 2 Géomatique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latin typeface="Merriweather"/>
                <a:ea typeface="Merriweather"/>
                <a:cs typeface="Merriweather"/>
                <a:sym typeface="Merriweather"/>
              </a:rPr>
              <a:t>SIG 3D, Réalité Virtuelle et Augmentée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16" name="Google Shape;116;p1"/>
          <p:cNvGrpSpPr/>
          <p:nvPr/>
        </p:nvGrpSpPr>
        <p:grpSpPr>
          <a:xfrm>
            <a:off x="3589040" y="3581619"/>
            <a:ext cx="2252199" cy="93989"/>
            <a:chOff x="3445893" y="4053330"/>
            <a:chExt cx="2252199" cy="93989"/>
          </a:xfrm>
        </p:grpSpPr>
        <p:sp>
          <p:nvSpPr>
            <p:cNvPr id="117" name="Google Shape;117;p1"/>
            <p:cNvSpPr/>
            <p:nvPr/>
          </p:nvSpPr>
          <p:spPr>
            <a:xfrm>
              <a:off x="3445893" y="4088755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445893" y="4053330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" name="Google Shape;119;p1"/>
          <p:cNvGrpSpPr/>
          <p:nvPr/>
        </p:nvGrpSpPr>
        <p:grpSpPr>
          <a:xfrm>
            <a:off x="3445893" y="1364402"/>
            <a:ext cx="2252199" cy="93989"/>
            <a:chOff x="3445893" y="996180"/>
            <a:chExt cx="2252199" cy="93989"/>
          </a:xfrm>
        </p:grpSpPr>
        <p:sp>
          <p:nvSpPr>
            <p:cNvPr id="120" name="Google Shape;120;p1"/>
            <p:cNvSpPr/>
            <p:nvPr/>
          </p:nvSpPr>
          <p:spPr>
            <a:xfrm flipH="1" rot="10800000">
              <a:off x="3445893" y="996180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 flipH="1" rot="10800000">
              <a:off x="3445893" y="1031605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" name="Google Shape;122;p1"/>
          <p:cNvGrpSpPr/>
          <p:nvPr/>
        </p:nvGrpSpPr>
        <p:grpSpPr>
          <a:xfrm rot="-1985458">
            <a:off x="-773574" y="-1155906"/>
            <a:ext cx="3236603" cy="2992665"/>
            <a:chOff x="2483025" y="1774950"/>
            <a:chExt cx="1815750" cy="1678900"/>
          </a:xfrm>
        </p:grpSpPr>
        <p:sp>
          <p:nvSpPr>
            <p:cNvPr id="123" name="Google Shape;123;p1"/>
            <p:cNvSpPr/>
            <p:nvPr/>
          </p:nvSpPr>
          <p:spPr>
            <a:xfrm>
              <a:off x="2546425" y="1800350"/>
              <a:ext cx="1653525" cy="1653500"/>
            </a:xfrm>
            <a:custGeom>
              <a:rect b="b" l="l" r="r" t="t"/>
              <a:pathLst>
                <a:path extrusionOk="0" h="66140" w="66141">
                  <a:moveTo>
                    <a:pt x="33077" y="1144"/>
                  </a:moveTo>
                  <a:cubicBezTo>
                    <a:pt x="50674" y="1144"/>
                    <a:pt x="64997" y="15467"/>
                    <a:pt x="64997" y="33064"/>
                  </a:cubicBezTo>
                  <a:cubicBezTo>
                    <a:pt x="64997" y="50673"/>
                    <a:pt x="50674" y="64997"/>
                    <a:pt x="33077" y="64997"/>
                  </a:cubicBezTo>
                  <a:cubicBezTo>
                    <a:pt x="15467" y="64997"/>
                    <a:pt x="1144" y="50673"/>
                    <a:pt x="1144" y="33064"/>
                  </a:cubicBezTo>
                  <a:cubicBezTo>
                    <a:pt x="1144" y="15467"/>
                    <a:pt x="15467" y="1144"/>
                    <a:pt x="33077" y="1144"/>
                  </a:cubicBezTo>
                  <a:close/>
                  <a:moveTo>
                    <a:pt x="33077" y="1"/>
                  </a:moveTo>
                  <a:cubicBezTo>
                    <a:pt x="14836" y="1"/>
                    <a:pt x="1" y="14836"/>
                    <a:pt x="1" y="33064"/>
                  </a:cubicBezTo>
                  <a:cubicBezTo>
                    <a:pt x="1" y="51304"/>
                    <a:pt x="14836" y="66140"/>
                    <a:pt x="33077" y="66140"/>
                  </a:cubicBezTo>
                  <a:cubicBezTo>
                    <a:pt x="51317" y="66140"/>
                    <a:pt x="66140" y="51304"/>
                    <a:pt x="66140" y="33064"/>
                  </a:cubicBezTo>
                  <a:cubicBezTo>
                    <a:pt x="66140" y="14836"/>
                    <a:pt x="51305" y="1"/>
                    <a:pt x="3307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3422725" y="3171350"/>
              <a:ext cx="425675" cy="206900"/>
            </a:xfrm>
            <a:custGeom>
              <a:rect b="b" l="l" r="r" t="t"/>
              <a:pathLst>
                <a:path extrusionOk="0" h="8276" w="17027">
                  <a:moveTo>
                    <a:pt x="17027" y="1"/>
                  </a:moveTo>
                  <a:cubicBezTo>
                    <a:pt x="17027" y="1"/>
                    <a:pt x="16848" y="215"/>
                    <a:pt x="16503" y="584"/>
                  </a:cubicBezTo>
                  <a:cubicBezTo>
                    <a:pt x="16193" y="953"/>
                    <a:pt x="15705" y="1477"/>
                    <a:pt x="15050" y="2060"/>
                  </a:cubicBezTo>
                  <a:cubicBezTo>
                    <a:pt x="13753" y="3251"/>
                    <a:pt x="11741" y="4620"/>
                    <a:pt x="9312" y="5668"/>
                  </a:cubicBezTo>
                  <a:cubicBezTo>
                    <a:pt x="6895" y="6740"/>
                    <a:pt x="4525" y="7359"/>
                    <a:pt x="2811" y="7728"/>
                  </a:cubicBezTo>
                  <a:cubicBezTo>
                    <a:pt x="1954" y="7918"/>
                    <a:pt x="1251" y="8049"/>
                    <a:pt x="763" y="8144"/>
                  </a:cubicBezTo>
                  <a:cubicBezTo>
                    <a:pt x="263" y="8228"/>
                    <a:pt x="1" y="8275"/>
                    <a:pt x="1" y="8275"/>
                  </a:cubicBezTo>
                  <a:cubicBezTo>
                    <a:pt x="1" y="8275"/>
                    <a:pt x="287" y="8264"/>
                    <a:pt x="775" y="8252"/>
                  </a:cubicBezTo>
                  <a:cubicBezTo>
                    <a:pt x="1275" y="8216"/>
                    <a:pt x="1989" y="8168"/>
                    <a:pt x="2870" y="8061"/>
                  </a:cubicBezTo>
                  <a:cubicBezTo>
                    <a:pt x="4633" y="7859"/>
                    <a:pt x="7085" y="7406"/>
                    <a:pt x="9597" y="6311"/>
                  </a:cubicBezTo>
                  <a:cubicBezTo>
                    <a:pt x="12133" y="5216"/>
                    <a:pt x="14110" y="3632"/>
                    <a:pt x="15301" y="2310"/>
                  </a:cubicBezTo>
                  <a:cubicBezTo>
                    <a:pt x="15908" y="1656"/>
                    <a:pt x="16336" y="1072"/>
                    <a:pt x="16610" y="655"/>
                  </a:cubicBezTo>
                  <a:cubicBezTo>
                    <a:pt x="16896" y="239"/>
                    <a:pt x="17027" y="1"/>
                    <a:pt x="1702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3488525" y="3212725"/>
              <a:ext cx="233375" cy="116700"/>
            </a:xfrm>
            <a:custGeom>
              <a:rect b="b" l="l" r="r" t="t"/>
              <a:pathLst>
                <a:path extrusionOk="0" h="4668" w="9335">
                  <a:moveTo>
                    <a:pt x="9335" y="1"/>
                  </a:moveTo>
                  <a:cubicBezTo>
                    <a:pt x="9335" y="1"/>
                    <a:pt x="9216" y="84"/>
                    <a:pt x="9001" y="251"/>
                  </a:cubicBezTo>
                  <a:cubicBezTo>
                    <a:pt x="8799" y="417"/>
                    <a:pt x="8466" y="655"/>
                    <a:pt x="8085" y="917"/>
                  </a:cubicBezTo>
                  <a:cubicBezTo>
                    <a:pt x="7287" y="1477"/>
                    <a:pt x="6180" y="2168"/>
                    <a:pt x="4894" y="2810"/>
                  </a:cubicBezTo>
                  <a:cubicBezTo>
                    <a:pt x="3620" y="3453"/>
                    <a:pt x="2393" y="3930"/>
                    <a:pt x="1489" y="4227"/>
                  </a:cubicBezTo>
                  <a:cubicBezTo>
                    <a:pt x="1036" y="4370"/>
                    <a:pt x="667" y="4477"/>
                    <a:pt x="405" y="4549"/>
                  </a:cubicBezTo>
                  <a:cubicBezTo>
                    <a:pt x="143" y="4632"/>
                    <a:pt x="0" y="4668"/>
                    <a:pt x="0" y="4668"/>
                  </a:cubicBezTo>
                  <a:lnTo>
                    <a:pt x="417" y="4668"/>
                  </a:lnTo>
                  <a:cubicBezTo>
                    <a:pt x="691" y="4656"/>
                    <a:pt x="1072" y="4632"/>
                    <a:pt x="1560" y="4573"/>
                  </a:cubicBezTo>
                  <a:cubicBezTo>
                    <a:pt x="2524" y="4430"/>
                    <a:pt x="3858" y="4108"/>
                    <a:pt x="5203" y="3441"/>
                  </a:cubicBezTo>
                  <a:cubicBezTo>
                    <a:pt x="6561" y="2751"/>
                    <a:pt x="7620" y="1894"/>
                    <a:pt x="8299" y="1191"/>
                  </a:cubicBezTo>
                  <a:cubicBezTo>
                    <a:pt x="8644" y="834"/>
                    <a:pt x="8918" y="536"/>
                    <a:pt x="9073" y="322"/>
                  </a:cubicBezTo>
                  <a:cubicBezTo>
                    <a:pt x="9239" y="120"/>
                    <a:pt x="9335" y="1"/>
                    <a:pt x="933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3550725" y="3216000"/>
              <a:ext cx="75050" cy="50925"/>
            </a:xfrm>
            <a:custGeom>
              <a:rect b="b" l="l" r="r" t="t"/>
              <a:pathLst>
                <a:path extrusionOk="0" h="2037" w="3002">
                  <a:moveTo>
                    <a:pt x="3001" y="1"/>
                  </a:moveTo>
                  <a:cubicBezTo>
                    <a:pt x="3001" y="1"/>
                    <a:pt x="2132" y="167"/>
                    <a:pt x="1310" y="727"/>
                  </a:cubicBezTo>
                  <a:cubicBezTo>
                    <a:pt x="477" y="1298"/>
                    <a:pt x="1" y="2037"/>
                    <a:pt x="1" y="2037"/>
                  </a:cubicBezTo>
                  <a:cubicBezTo>
                    <a:pt x="1" y="2037"/>
                    <a:pt x="858" y="1870"/>
                    <a:pt x="1691" y="1310"/>
                  </a:cubicBezTo>
                  <a:cubicBezTo>
                    <a:pt x="2525" y="739"/>
                    <a:pt x="3001" y="1"/>
                    <a:pt x="300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3539125" y="3190600"/>
              <a:ext cx="61925" cy="30250"/>
            </a:xfrm>
            <a:custGeom>
              <a:rect b="b" l="l" r="r" t="t"/>
              <a:pathLst>
                <a:path extrusionOk="0" h="1210" w="2477">
                  <a:moveTo>
                    <a:pt x="2350" y="1"/>
                  </a:moveTo>
                  <a:cubicBezTo>
                    <a:pt x="2117" y="1"/>
                    <a:pt x="1597" y="34"/>
                    <a:pt x="1084" y="290"/>
                  </a:cubicBezTo>
                  <a:cubicBezTo>
                    <a:pt x="405" y="636"/>
                    <a:pt x="0" y="1207"/>
                    <a:pt x="0" y="1207"/>
                  </a:cubicBezTo>
                  <a:cubicBezTo>
                    <a:pt x="0" y="1207"/>
                    <a:pt x="37" y="1210"/>
                    <a:pt x="102" y="1210"/>
                  </a:cubicBezTo>
                  <a:cubicBezTo>
                    <a:pt x="320" y="1210"/>
                    <a:pt x="858" y="1181"/>
                    <a:pt x="1381" y="933"/>
                  </a:cubicBezTo>
                  <a:cubicBezTo>
                    <a:pt x="2072" y="588"/>
                    <a:pt x="2477" y="5"/>
                    <a:pt x="2477" y="5"/>
                  </a:cubicBezTo>
                  <a:cubicBezTo>
                    <a:pt x="2477" y="5"/>
                    <a:pt x="2431" y="1"/>
                    <a:pt x="235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764025" y="1887850"/>
              <a:ext cx="393825" cy="307225"/>
            </a:xfrm>
            <a:custGeom>
              <a:rect b="b" l="l" r="r" t="t"/>
              <a:pathLst>
                <a:path extrusionOk="0" h="12289" w="15753">
                  <a:moveTo>
                    <a:pt x="15752" y="1"/>
                  </a:moveTo>
                  <a:lnTo>
                    <a:pt x="15752" y="1"/>
                  </a:lnTo>
                  <a:cubicBezTo>
                    <a:pt x="15752" y="1"/>
                    <a:pt x="15467" y="72"/>
                    <a:pt x="14967" y="191"/>
                  </a:cubicBezTo>
                  <a:cubicBezTo>
                    <a:pt x="14705" y="251"/>
                    <a:pt x="14395" y="334"/>
                    <a:pt x="14050" y="453"/>
                  </a:cubicBezTo>
                  <a:cubicBezTo>
                    <a:pt x="13693" y="572"/>
                    <a:pt x="13300" y="692"/>
                    <a:pt x="12859" y="870"/>
                  </a:cubicBezTo>
                  <a:cubicBezTo>
                    <a:pt x="12431" y="1037"/>
                    <a:pt x="11954" y="1215"/>
                    <a:pt x="11466" y="1454"/>
                  </a:cubicBezTo>
                  <a:cubicBezTo>
                    <a:pt x="10978" y="1668"/>
                    <a:pt x="10454" y="1942"/>
                    <a:pt x="9906" y="2227"/>
                  </a:cubicBezTo>
                  <a:cubicBezTo>
                    <a:pt x="8811" y="2823"/>
                    <a:pt x="7668" y="3549"/>
                    <a:pt x="6537" y="4430"/>
                  </a:cubicBezTo>
                  <a:cubicBezTo>
                    <a:pt x="5418" y="5311"/>
                    <a:pt x="4430" y="6252"/>
                    <a:pt x="3596" y="7157"/>
                  </a:cubicBezTo>
                  <a:cubicBezTo>
                    <a:pt x="3191" y="7621"/>
                    <a:pt x="2787" y="8061"/>
                    <a:pt x="2465" y="8490"/>
                  </a:cubicBezTo>
                  <a:cubicBezTo>
                    <a:pt x="2120" y="8907"/>
                    <a:pt x="1822" y="9324"/>
                    <a:pt x="1548" y="9716"/>
                  </a:cubicBezTo>
                  <a:cubicBezTo>
                    <a:pt x="1286" y="10097"/>
                    <a:pt x="1060" y="10455"/>
                    <a:pt x="870" y="10776"/>
                  </a:cubicBezTo>
                  <a:cubicBezTo>
                    <a:pt x="679" y="11086"/>
                    <a:pt x="512" y="11371"/>
                    <a:pt x="393" y="11586"/>
                  </a:cubicBezTo>
                  <a:cubicBezTo>
                    <a:pt x="143" y="12038"/>
                    <a:pt x="0" y="12288"/>
                    <a:pt x="0" y="12288"/>
                  </a:cubicBezTo>
                  <a:cubicBezTo>
                    <a:pt x="0" y="12288"/>
                    <a:pt x="167" y="12062"/>
                    <a:pt x="477" y="11645"/>
                  </a:cubicBezTo>
                  <a:cubicBezTo>
                    <a:pt x="631" y="11443"/>
                    <a:pt x="810" y="11193"/>
                    <a:pt x="1048" y="10907"/>
                  </a:cubicBezTo>
                  <a:cubicBezTo>
                    <a:pt x="1286" y="10621"/>
                    <a:pt x="1524" y="10276"/>
                    <a:pt x="1834" y="9943"/>
                  </a:cubicBezTo>
                  <a:cubicBezTo>
                    <a:pt x="2132" y="9585"/>
                    <a:pt x="2465" y="9193"/>
                    <a:pt x="2834" y="8812"/>
                  </a:cubicBezTo>
                  <a:cubicBezTo>
                    <a:pt x="3191" y="8407"/>
                    <a:pt x="3608" y="8002"/>
                    <a:pt x="4025" y="7573"/>
                  </a:cubicBezTo>
                  <a:cubicBezTo>
                    <a:pt x="4882" y="6728"/>
                    <a:pt x="5882" y="5847"/>
                    <a:pt x="6966" y="4978"/>
                  </a:cubicBezTo>
                  <a:cubicBezTo>
                    <a:pt x="8073" y="4132"/>
                    <a:pt x="9168" y="3394"/>
                    <a:pt x="10204" y="2751"/>
                  </a:cubicBezTo>
                  <a:cubicBezTo>
                    <a:pt x="10716" y="2442"/>
                    <a:pt x="11216" y="2144"/>
                    <a:pt x="11692" y="1882"/>
                  </a:cubicBezTo>
                  <a:cubicBezTo>
                    <a:pt x="12145" y="1632"/>
                    <a:pt x="12597" y="1406"/>
                    <a:pt x="13014" y="1204"/>
                  </a:cubicBezTo>
                  <a:cubicBezTo>
                    <a:pt x="13431" y="989"/>
                    <a:pt x="13812" y="834"/>
                    <a:pt x="14145" y="680"/>
                  </a:cubicBezTo>
                  <a:cubicBezTo>
                    <a:pt x="14467" y="513"/>
                    <a:pt x="14764" y="394"/>
                    <a:pt x="15002" y="311"/>
                  </a:cubicBezTo>
                  <a:cubicBezTo>
                    <a:pt x="15478" y="96"/>
                    <a:pt x="15752" y="1"/>
                    <a:pt x="1575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832175" y="1989650"/>
              <a:ext cx="202450" cy="180125"/>
            </a:xfrm>
            <a:custGeom>
              <a:rect b="b" l="l" r="r" t="t"/>
              <a:pathLst>
                <a:path extrusionOk="0" h="7205" w="8098">
                  <a:moveTo>
                    <a:pt x="8097" y="1"/>
                  </a:moveTo>
                  <a:cubicBezTo>
                    <a:pt x="8097" y="1"/>
                    <a:pt x="7966" y="60"/>
                    <a:pt x="7716" y="179"/>
                  </a:cubicBezTo>
                  <a:cubicBezTo>
                    <a:pt x="7454" y="299"/>
                    <a:pt x="7085" y="477"/>
                    <a:pt x="6657" y="715"/>
                  </a:cubicBezTo>
                  <a:cubicBezTo>
                    <a:pt x="5776" y="1192"/>
                    <a:pt x="4621" y="1942"/>
                    <a:pt x="3466" y="2954"/>
                  </a:cubicBezTo>
                  <a:cubicBezTo>
                    <a:pt x="2335" y="3966"/>
                    <a:pt x="1465" y="5037"/>
                    <a:pt x="882" y="5847"/>
                  </a:cubicBezTo>
                  <a:cubicBezTo>
                    <a:pt x="584" y="6252"/>
                    <a:pt x="370" y="6597"/>
                    <a:pt x="227" y="6835"/>
                  </a:cubicBezTo>
                  <a:cubicBezTo>
                    <a:pt x="72" y="7073"/>
                    <a:pt x="1" y="7204"/>
                    <a:pt x="1" y="7204"/>
                  </a:cubicBezTo>
                  <a:lnTo>
                    <a:pt x="1132" y="6073"/>
                  </a:lnTo>
                  <a:cubicBezTo>
                    <a:pt x="1835" y="5394"/>
                    <a:pt x="2811" y="4454"/>
                    <a:pt x="3930" y="3466"/>
                  </a:cubicBezTo>
                  <a:cubicBezTo>
                    <a:pt x="5049" y="2489"/>
                    <a:pt x="6073" y="1608"/>
                    <a:pt x="6847" y="1001"/>
                  </a:cubicBezTo>
                  <a:cubicBezTo>
                    <a:pt x="7621" y="394"/>
                    <a:pt x="8097" y="1"/>
                    <a:pt x="809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904825" y="2081625"/>
              <a:ext cx="61325" cy="47950"/>
            </a:xfrm>
            <a:custGeom>
              <a:rect b="b" l="l" r="r" t="t"/>
              <a:pathLst>
                <a:path extrusionOk="0" h="1918" w="2453">
                  <a:moveTo>
                    <a:pt x="2453" y="1"/>
                  </a:moveTo>
                  <a:cubicBezTo>
                    <a:pt x="2453" y="1"/>
                    <a:pt x="1691" y="144"/>
                    <a:pt x="1012" y="680"/>
                  </a:cubicBezTo>
                  <a:cubicBezTo>
                    <a:pt x="322" y="1215"/>
                    <a:pt x="0" y="1918"/>
                    <a:pt x="0" y="1918"/>
                  </a:cubicBezTo>
                  <a:cubicBezTo>
                    <a:pt x="0" y="1918"/>
                    <a:pt x="762" y="1775"/>
                    <a:pt x="1441" y="1239"/>
                  </a:cubicBezTo>
                  <a:cubicBezTo>
                    <a:pt x="2131" y="703"/>
                    <a:pt x="2453" y="1"/>
                    <a:pt x="245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4110925" y="2429900"/>
              <a:ext cx="29200" cy="310775"/>
            </a:xfrm>
            <a:custGeom>
              <a:rect b="b" l="l" r="r" t="t"/>
              <a:pathLst>
                <a:path extrusionOk="0" h="12431" w="1168">
                  <a:moveTo>
                    <a:pt x="0" y="0"/>
                  </a:moveTo>
                  <a:cubicBezTo>
                    <a:pt x="0" y="0"/>
                    <a:pt x="24" y="179"/>
                    <a:pt x="48" y="488"/>
                  </a:cubicBezTo>
                  <a:cubicBezTo>
                    <a:pt x="95" y="798"/>
                    <a:pt x="143" y="1262"/>
                    <a:pt x="179" y="1834"/>
                  </a:cubicBezTo>
                  <a:cubicBezTo>
                    <a:pt x="286" y="2941"/>
                    <a:pt x="393" y="4489"/>
                    <a:pt x="417" y="6203"/>
                  </a:cubicBezTo>
                  <a:cubicBezTo>
                    <a:pt x="453" y="7918"/>
                    <a:pt x="405" y="9466"/>
                    <a:pt x="346" y="10597"/>
                  </a:cubicBezTo>
                  <a:cubicBezTo>
                    <a:pt x="322" y="11156"/>
                    <a:pt x="286" y="11621"/>
                    <a:pt x="262" y="11930"/>
                  </a:cubicBezTo>
                  <a:cubicBezTo>
                    <a:pt x="238" y="12252"/>
                    <a:pt x="226" y="12430"/>
                    <a:pt x="226" y="12430"/>
                  </a:cubicBezTo>
                  <a:cubicBezTo>
                    <a:pt x="226" y="12430"/>
                    <a:pt x="274" y="12252"/>
                    <a:pt x="393" y="11942"/>
                  </a:cubicBezTo>
                  <a:cubicBezTo>
                    <a:pt x="476" y="11644"/>
                    <a:pt x="596" y="11204"/>
                    <a:pt x="715" y="10632"/>
                  </a:cubicBezTo>
                  <a:cubicBezTo>
                    <a:pt x="953" y="9525"/>
                    <a:pt x="1167" y="7942"/>
                    <a:pt x="1131" y="6191"/>
                  </a:cubicBezTo>
                  <a:cubicBezTo>
                    <a:pt x="1096" y="4453"/>
                    <a:pt x="822" y="2870"/>
                    <a:pt x="536" y="1774"/>
                  </a:cubicBezTo>
                  <a:cubicBezTo>
                    <a:pt x="405" y="1215"/>
                    <a:pt x="274" y="774"/>
                    <a:pt x="167" y="476"/>
                  </a:cubicBezTo>
                  <a:cubicBezTo>
                    <a:pt x="60" y="1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4076400" y="2491200"/>
              <a:ext cx="20250" cy="146775"/>
            </a:xfrm>
            <a:custGeom>
              <a:rect b="b" l="l" r="r" t="t"/>
              <a:pathLst>
                <a:path extrusionOk="0" h="5871" w="810">
                  <a:moveTo>
                    <a:pt x="107" y="1"/>
                  </a:moveTo>
                  <a:cubicBezTo>
                    <a:pt x="107" y="1"/>
                    <a:pt x="72" y="346"/>
                    <a:pt x="48" y="882"/>
                  </a:cubicBezTo>
                  <a:cubicBezTo>
                    <a:pt x="36" y="1418"/>
                    <a:pt x="0" y="2144"/>
                    <a:pt x="48" y="2942"/>
                  </a:cubicBezTo>
                  <a:cubicBezTo>
                    <a:pt x="72" y="3739"/>
                    <a:pt x="167" y="4466"/>
                    <a:pt x="238" y="5002"/>
                  </a:cubicBezTo>
                  <a:cubicBezTo>
                    <a:pt x="298" y="5537"/>
                    <a:pt x="369" y="5871"/>
                    <a:pt x="369" y="5871"/>
                  </a:cubicBezTo>
                  <a:cubicBezTo>
                    <a:pt x="369" y="5871"/>
                    <a:pt x="488" y="5549"/>
                    <a:pt x="607" y="5013"/>
                  </a:cubicBezTo>
                  <a:cubicBezTo>
                    <a:pt x="714" y="4478"/>
                    <a:pt x="810" y="3739"/>
                    <a:pt x="762" y="2918"/>
                  </a:cubicBezTo>
                  <a:cubicBezTo>
                    <a:pt x="714" y="2084"/>
                    <a:pt x="548" y="1358"/>
                    <a:pt x="405" y="834"/>
                  </a:cubicBezTo>
                  <a:cubicBezTo>
                    <a:pt x="238" y="310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4038875" y="2531700"/>
              <a:ext cx="19975" cy="78900"/>
            </a:xfrm>
            <a:custGeom>
              <a:rect b="b" l="l" r="r" t="t"/>
              <a:pathLst>
                <a:path extrusionOk="0" h="3156" w="799">
                  <a:moveTo>
                    <a:pt x="144" y="0"/>
                  </a:moveTo>
                  <a:cubicBezTo>
                    <a:pt x="144" y="0"/>
                    <a:pt x="84" y="203"/>
                    <a:pt x="60" y="500"/>
                  </a:cubicBezTo>
                  <a:cubicBezTo>
                    <a:pt x="13" y="798"/>
                    <a:pt x="1" y="1179"/>
                    <a:pt x="49" y="1607"/>
                  </a:cubicBezTo>
                  <a:cubicBezTo>
                    <a:pt x="108" y="2048"/>
                    <a:pt x="203" y="2417"/>
                    <a:pt x="310" y="2703"/>
                  </a:cubicBezTo>
                  <a:cubicBezTo>
                    <a:pt x="418" y="2977"/>
                    <a:pt x="501" y="3155"/>
                    <a:pt x="501" y="3155"/>
                  </a:cubicBezTo>
                  <a:cubicBezTo>
                    <a:pt x="501" y="3155"/>
                    <a:pt x="596" y="2977"/>
                    <a:pt x="668" y="2679"/>
                  </a:cubicBezTo>
                  <a:cubicBezTo>
                    <a:pt x="739" y="2393"/>
                    <a:pt x="799" y="1977"/>
                    <a:pt x="763" y="1536"/>
                  </a:cubicBezTo>
                  <a:cubicBezTo>
                    <a:pt x="715" y="1084"/>
                    <a:pt x="549" y="703"/>
                    <a:pt x="418" y="429"/>
                  </a:cubicBezTo>
                  <a:cubicBezTo>
                    <a:pt x="263" y="155"/>
                    <a:pt x="144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2709850" y="2941850"/>
              <a:ext cx="126525" cy="184275"/>
            </a:xfrm>
            <a:custGeom>
              <a:rect b="b" l="l" r="r" t="t"/>
              <a:pathLst>
                <a:path extrusionOk="0" h="7371" w="5061">
                  <a:moveTo>
                    <a:pt x="1" y="1"/>
                  </a:moveTo>
                  <a:cubicBezTo>
                    <a:pt x="1" y="1"/>
                    <a:pt x="12" y="132"/>
                    <a:pt x="60" y="358"/>
                  </a:cubicBezTo>
                  <a:cubicBezTo>
                    <a:pt x="108" y="584"/>
                    <a:pt x="179" y="906"/>
                    <a:pt x="298" y="1311"/>
                  </a:cubicBezTo>
                  <a:cubicBezTo>
                    <a:pt x="536" y="2108"/>
                    <a:pt x="965" y="3204"/>
                    <a:pt x="1691" y="4251"/>
                  </a:cubicBezTo>
                  <a:cubicBezTo>
                    <a:pt x="2417" y="5311"/>
                    <a:pt x="3287" y="6121"/>
                    <a:pt x="3941" y="6621"/>
                  </a:cubicBezTo>
                  <a:cubicBezTo>
                    <a:pt x="4263" y="6871"/>
                    <a:pt x="4549" y="7073"/>
                    <a:pt x="4751" y="7192"/>
                  </a:cubicBezTo>
                  <a:lnTo>
                    <a:pt x="5061" y="7371"/>
                  </a:lnTo>
                  <a:cubicBezTo>
                    <a:pt x="5061" y="7371"/>
                    <a:pt x="4989" y="7276"/>
                    <a:pt x="4823" y="7097"/>
                  </a:cubicBezTo>
                  <a:cubicBezTo>
                    <a:pt x="4656" y="6930"/>
                    <a:pt x="4453" y="6680"/>
                    <a:pt x="4180" y="6371"/>
                  </a:cubicBezTo>
                  <a:cubicBezTo>
                    <a:pt x="3644" y="5740"/>
                    <a:pt x="2977" y="4871"/>
                    <a:pt x="2275" y="3859"/>
                  </a:cubicBezTo>
                  <a:cubicBezTo>
                    <a:pt x="1596" y="2847"/>
                    <a:pt x="1013" y="1894"/>
                    <a:pt x="620" y="1180"/>
                  </a:cubicBezTo>
                  <a:cubicBezTo>
                    <a:pt x="417" y="822"/>
                    <a:pt x="262" y="525"/>
                    <a:pt x="167" y="310"/>
                  </a:cubicBezTo>
                  <a:cubicBezTo>
                    <a:pt x="60" y="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2758975" y="2976675"/>
              <a:ext cx="50900" cy="73850"/>
            </a:xfrm>
            <a:custGeom>
              <a:rect b="b" l="l" r="r" t="t"/>
              <a:pathLst>
                <a:path extrusionOk="0" h="2954" w="2036">
                  <a:moveTo>
                    <a:pt x="12" y="1"/>
                  </a:moveTo>
                  <a:cubicBezTo>
                    <a:pt x="12" y="1"/>
                    <a:pt x="0" y="227"/>
                    <a:pt x="60" y="572"/>
                  </a:cubicBezTo>
                  <a:cubicBezTo>
                    <a:pt x="119" y="906"/>
                    <a:pt x="262" y="1370"/>
                    <a:pt x="560" y="1799"/>
                  </a:cubicBezTo>
                  <a:cubicBezTo>
                    <a:pt x="857" y="2239"/>
                    <a:pt x="1238" y="2537"/>
                    <a:pt x="1536" y="2716"/>
                  </a:cubicBezTo>
                  <a:cubicBezTo>
                    <a:pt x="1834" y="2894"/>
                    <a:pt x="2036" y="2954"/>
                    <a:pt x="2036" y="2954"/>
                  </a:cubicBezTo>
                  <a:cubicBezTo>
                    <a:pt x="2036" y="2954"/>
                    <a:pt x="1929" y="2739"/>
                    <a:pt x="1786" y="2466"/>
                  </a:cubicBezTo>
                  <a:cubicBezTo>
                    <a:pt x="1619" y="2180"/>
                    <a:pt x="1417" y="1787"/>
                    <a:pt x="1143" y="1406"/>
                  </a:cubicBezTo>
                  <a:cubicBezTo>
                    <a:pt x="881" y="1013"/>
                    <a:pt x="595" y="680"/>
                    <a:pt x="381" y="418"/>
                  </a:cubicBezTo>
                  <a:cubicBezTo>
                    <a:pt x="167" y="168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3598350" y="2251900"/>
              <a:ext cx="106000" cy="102425"/>
            </a:xfrm>
            <a:custGeom>
              <a:rect b="b" l="l" r="r" t="t"/>
              <a:pathLst>
                <a:path extrusionOk="0" h="4097" w="4240">
                  <a:moveTo>
                    <a:pt x="4239" y="0"/>
                  </a:moveTo>
                  <a:lnTo>
                    <a:pt x="4239" y="0"/>
                  </a:lnTo>
                  <a:cubicBezTo>
                    <a:pt x="4239" y="0"/>
                    <a:pt x="3953" y="203"/>
                    <a:pt x="3513" y="512"/>
                  </a:cubicBezTo>
                  <a:cubicBezTo>
                    <a:pt x="3287" y="679"/>
                    <a:pt x="3025" y="869"/>
                    <a:pt x="2727" y="1072"/>
                  </a:cubicBezTo>
                  <a:cubicBezTo>
                    <a:pt x="2572" y="1179"/>
                    <a:pt x="2430" y="1298"/>
                    <a:pt x="2263" y="1429"/>
                  </a:cubicBezTo>
                  <a:cubicBezTo>
                    <a:pt x="2096" y="1572"/>
                    <a:pt x="1965" y="1751"/>
                    <a:pt x="1858" y="1941"/>
                  </a:cubicBezTo>
                  <a:cubicBezTo>
                    <a:pt x="1751" y="2132"/>
                    <a:pt x="1679" y="2310"/>
                    <a:pt x="1560" y="2441"/>
                  </a:cubicBezTo>
                  <a:cubicBezTo>
                    <a:pt x="1453" y="2584"/>
                    <a:pt x="1310" y="2667"/>
                    <a:pt x="1144" y="2727"/>
                  </a:cubicBezTo>
                  <a:cubicBezTo>
                    <a:pt x="977" y="2798"/>
                    <a:pt x="798" y="2846"/>
                    <a:pt x="667" y="2977"/>
                  </a:cubicBezTo>
                  <a:cubicBezTo>
                    <a:pt x="513" y="3120"/>
                    <a:pt x="489" y="3298"/>
                    <a:pt x="477" y="3429"/>
                  </a:cubicBezTo>
                  <a:cubicBezTo>
                    <a:pt x="441" y="3679"/>
                    <a:pt x="310" y="3858"/>
                    <a:pt x="191" y="3965"/>
                  </a:cubicBezTo>
                  <a:cubicBezTo>
                    <a:pt x="84" y="4072"/>
                    <a:pt x="1" y="4096"/>
                    <a:pt x="1" y="4096"/>
                  </a:cubicBezTo>
                  <a:cubicBezTo>
                    <a:pt x="1" y="4096"/>
                    <a:pt x="84" y="4084"/>
                    <a:pt x="215" y="4013"/>
                  </a:cubicBezTo>
                  <a:cubicBezTo>
                    <a:pt x="358" y="3917"/>
                    <a:pt x="536" y="3739"/>
                    <a:pt x="596" y="3453"/>
                  </a:cubicBezTo>
                  <a:cubicBezTo>
                    <a:pt x="620" y="3310"/>
                    <a:pt x="667" y="3191"/>
                    <a:pt x="775" y="3096"/>
                  </a:cubicBezTo>
                  <a:cubicBezTo>
                    <a:pt x="882" y="3013"/>
                    <a:pt x="1037" y="2965"/>
                    <a:pt x="1215" y="2905"/>
                  </a:cubicBezTo>
                  <a:cubicBezTo>
                    <a:pt x="1382" y="2846"/>
                    <a:pt x="1608" y="2739"/>
                    <a:pt x="1739" y="2584"/>
                  </a:cubicBezTo>
                  <a:cubicBezTo>
                    <a:pt x="1894" y="2417"/>
                    <a:pt x="1977" y="2227"/>
                    <a:pt x="2084" y="2048"/>
                  </a:cubicBezTo>
                  <a:cubicBezTo>
                    <a:pt x="2263" y="1691"/>
                    <a:pt x="2572" y="1465"/>
                    <a:pt x="2858" y="1227"/>
                  </a:cubicBezTo>
                  <a:cubicBezTo>
                    <a:pt x="3120" y="989"/>
                    <a:pt x="3382" y="774"/>
                    <a:pt x="3584" y="596"/>
                  </a:cubicBezTo>
                  <a:cubicBezTo>
                    <a:pt x="3989" y="239"/>
                    <a:pt x="4239" y="0"/>
                    <a:pt x="423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3577525" y="2353400"/>
              <a:ext cx="13125" cy="11025"/>
            </a:xfrm>
            <a:custGeom>
              <a:rect b="b" l="l" r="r" t="t"/>
              <a:pathLst>
                <a:path extrusionOk="0" h="441" w="525">
                  <a:moveTo>
                    <a:pt x="405" y="0"/>
                  </a:moveTo>
                  <a:cubicBezTo>
                    <a:pt x="322" y="0"/>
                    <a:pt x="226" y="36"/>
                    <a:pt x="143" y="96"/>
                  </a:cubicBezTo>
                  <a:cubicBezTo>
                    <a:pt x="72" y="167"/>
                    <a:pt x="24" y="250"/>
                    <a:pt x="12" y="322"/>
                  </a:cubicBezTo>
                  <a:cubicBezTo>
                    <a:pt x="0" y="393"/>
                    <a:pt x="0" y="441"/>
                    <a:pt x="0" y="441"/>
                  </a:cubicBezTo>
                  <a:cubicBezTo>
                    <a:pt x="0" y="441"/>
                    <a:pt x="48" y="429"/>
                    <a:pt x="119" y="393"/>
                  </a:cubicBezTo>
                  <a:cubicBezTo>
                    <a:pt x="179" y="369"/>
                    <a:pt x="250" y="322"/>
                    <a:pt x="310" y="274"/>
                  </a:cubicBezTo>
                  <a:cubicBezTo>
                    <a:pt x="369" y="227"/>
                    <a:pt x="417" y="167"/>
                    <a:pt x="465" y="107"/>
                  </a:cubicBezTo>
                  <a:lnTo>
                    <a:pt x="524" y="24"/>
                  </a:lnTo>
                  <a:cubicBezTo>
                    <a:pt x="524" y="24"/>
                    <a:pt x="476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3592700" y="2398650"/>
              <a:ext cx="19375" cy="25900"/>
            </a:xfrm>
            <a:custGeom>
              <a:rect b="b" l="l" r="r" t="t"/>
              <a:pathLst>
                <a:path extrusionOk="0" h="1036" w="775">
                  <a:moveTo>
                    <a:pt x="0" y="0"/>
                  </a:moveTo>
                  <a:cubicBezTo>
                    <a:pt x="0" y="0"/>
                    <a:pt x="12" y="83"/>
                    <a:pt x="96" y="191"/>
                  </a:cubicBezTo>
                  <a:cubicBezTo>
                    <a:pt x="167" y="310"/>
                    <a:pt x="298" y="429"/>
                    <a:pt x="417" y="536"/>
                  </a:cubicBezTo>
                  <a:cubicBezTo>
                    <a:pt x="524" y="643"/>
                    <a:pt x="608" y="762"/>
                    <a:pt x="631" y="857"/>
                  </a:cubicBezTo>
                  <a:cubicBezTo>
                    <a:pt x="654" y="958"/>
                    <a:pt x="613" y="1027"/>
                    <a:pt x="608" y="1035"/>
                  </a:cubicBezTo>
                  <a:lnTo>
                    <a:pt x="608" y="1035"/>
                  </a:lnTo>
                  <a:cubicBezTo>
                    <a:pt x="620" y="1031"/>
                    <a:pt x="706" y="1004"/>
                    <a:pt x="727" y="857"/>
                  </a:cubicBezTo>
                  <a:cubicBezTo>
                    <a:pt x="774" y="726"/>
                    <a:pt x="727" y="500"/>
                    <a:pt x="572" y="357"/>
                  </a:cubicBezTo>
                  <a:cubicBezTo>
                    <a:pt x="417" y="226"/>
                    <a:pt x="274" y="167"/>
                    <a:pt x="167" y="107"/>
                  </a:cubicBezTo>
                  <a:cubicBezTo>
                    <a:pt x="60" y="48"/>
                    <a:pt x="0" y="0"/>
                    <a:pt x="0" y="0"/>
                  </a:cubicBezTo>
                  <a:close/>
                  <a:moveTo>
                    <a:pt x="608" y="1035"/>
                  </a:moveTo>
                  <a:lnTo>
                    <a:pt x="608" y="1035"/>
                  </a:lnTo>
                  <a:cubicBezTo>
                    <a:pt x="607" y="1036"/>
                    <a:pt x="606" y="1036"/>
                    <a:pt x="608" y="1036"/>
                  </a:cubicBezTo>
                  <a:cubicBezTo>
                    <a:pt x="608" y="1036"/>
                    <a:pt x="608" y="1036"/>
                    <a:pt x="608" y="1035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3617100" y="2548050"/>
              <a:ext cx="181000" cy="62325"/>
            </a:xfrm>
            <a:custGeom>
              <a:rect b="b" l="l" r="r" t="t"/>
              <a:pathLst>
                <a:path extrusionOk="0" h="2493" w="7240">
                  <a:moveTo>
                    <a:pt x="1" y="1"/>
                  </a:moveTo>
                  <a:cubicBezTo>
                    <a:pt x="1" y="1"/>
                    <a:pt x="334" y="335"/>
                    <a:pt x="834" y="846"/>
                  </a:cubicBezTo>
                  <a:cubicBezTo>
                    <a:pt x="1108" y="1108"/>
                    <a:pt x="1418" y="1406"/>
                    <a:pt x="1763" y="1739"/>
                  </a:cubicBezTo>
                  <a:cubicBezTo>
                    <a:pt x="1846" y="1823"/>
                    <a:pt x="1953" y="1918"/>
                    <a:pt x="2096" y="1977"/>
                  </a:cubicBezTo>
                  <a:cubicBezTo>
                    <a:pt x="2239" y="2037"/>
                    <a:pt x="2370" y="2037"/>
                    <a:pt x="2477" y="2073"/>
                  </a:cubicBezTo>
                  <a:cubicBezTo>
                    <a:pt x="2703" y="2132"/>
                    <a:pt x="2906" y="2299"/>
                    <a:pt x="3192" y="2418"/>
                  </a:cubicBezTo>
                  <a:cubicBezTo>
                    <a:pt x="3301" y="2468"/>
                    <a:pt x="3435" y="2492"/>
                    <a:pt x="3573" y="2492"/>
                  </a:cubicBezTo>
                  <a:cubicBezTo>
                    <a:pt x="3600" y="2492"/>
                    <a:pt x="3628" y="2491"/>
                    <a:pt x="3656" y="2489"/>
                  </a:cubicBezTo>
                  <a:cubicBezTo>
                    <a:pt x="3823" y="2477"/>
                    <a:pt x="3942" y="2406"/>
                    <a:pt x="4061" y="2358"/>
                  </a:cubicBezTo>
                  <a:cubicBezTo>
                    <a:pt x="4287" y="2263"/>
                    <a:pt x="4525" y="2239"/>
                    <a:pt x="4775" y="2227"/>
                  </a:cubicBezTo>
                  <a:cubicBezTo>
                    <a:pt x="4868" y="2223"/>
                    <a:pt x="4959" y="2221"/>
                    <a:pt x="5049" y="2221"/>
                  </a:cubicBezTo>
                  <a:cubicBezTo>
                    <a:pt x="5417" y="2221"/>
                    <a:pt x="5752" y="2254"/>
                    <a:pt x="6049" y="2263"/>
                  </a:cubicBezTo>
                  <a:cubicBezTo>
                    <a:pt x="6799" y="2299"/>
                    <a:pt x="7240" y="2311"/>
                    <a:pt x="7240" y="2311"/>
                  </a:cubicBezTo>
                  <a:cubicBezTo>
                    <a:pt x="7240" y="2311"/>
                    <a:pt x="6799" y="2251"/>
                    <a:pt x="6037" y="2156"/>
                  </a:cubicBezTo>
                  <a:cubicBezTo>
                    <a:pt x="5656" y="2120"/>
                    <a:pt x="5228" y="2037"/>
                    <a:pt x="4739" y="2037"/>
                  </a:cubicBezTo>
                  <a:cubicBezTo>
                    <a:pt x="4501" y="2037"/>
                    <a:pt x="4227" y="2073"/>
                    <a:pt x="3966" y="2156"/>
                  </a:cubicBezTo>
                  <a:cubicBezTo>
                    <a:pt x="3835" y="2204"/>
                    <a:pt x="3716" y="2263"/>
                    <a:pt x="3608" y="2275"/>
                  </a:cubicBezTo>
                  <a:cubicBezTo>
                    <a:pt x="3585" y="2280"/>
                    <a:pt x="3561" y="2283"/>
                    <a:pt x="3536" y="2283"/>
                  </a:cubicBezTo>
                  <a:cubicBezTo>
                    <a:pt x="3449" y="2283"/>
                    <a:pt x="3356" y="2253"/>
                    <a:pt x="3263" y="2216"/>
                  </a:cubicBezTo>
                  <a:cubicBezTo>
                    <a:pt x="3025" y="2132"/>
                    <a:pt x="2799" y="1954"/>
                    <a:pt x="2525" y="1882"/>
                  </a:cubicBezTo>
                  <a:cubicBezTo>
                    <a:pt x="2370" y="1835"/>
                    <a:pt x="2239" y="1846"/>
                    <a:pt x="2144" y="1799"/>
                  </a:cubicBezTo>
                  <a:cubicBezTo>
                    <a:pt x="2061" y="1763"/>
                    <a:pt x="1965" y="1680"/>
                    <a:pt x="1882" y="1608"/>
                  </a:cubicBezTo>
                  <a:cubicBezTo>
                    <a:pt x="1525" y="1287"/>
                    <a:pt x="1191" y="1001"/>
                    <a:pt x="918" y="763"/>
                  </a:cubicBezTo>
                  <a:cubicBezTo>
                    <a:pt x="346" y="2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3842425" y="2585875"/>
              <a:ext cx="60150" cy="15200"/>
            </a:xfrm>
            <a:custGeom>
              <a:rect b="b" l="l" r="r" t="t"/>
              <a:pathLst>
                <a:path extrusionOk="0" h="608" w="2406">
                  <a:moveTo>
                    <a:pt x="1251" y="0"/>
                  </a:moveTo>
                  <a:cubicBezTo>
                    <a:pt x="858" y="0"/>
                    <a:pt x="560" y="179"/>
                    <a:pt x="358" y="238"/>
                  </a:cubicBezTo>
                  <a:cubicBezTo>
                    <a:pt x="144" y="310"/>
                    <a:pt x="1" y="310"/>
                    <a:pt x="1" y="310"/>
                  </a:cubicBezTo>
                  <a:cubicBezTo>
                    <a:pt x="1" y="310"/>
                    <a:pt x="92" y="340"/>
                    <a:pt x="251" y="340"/>
                  </a:cubicBezTo>
                  <a:cubicBezTo>
                    <a:pt x="290" y="340"/>
                    <a:pt x="334" y="338"/>
                    <a:pt x="382" y="333"/>
                  </a:cubicBezTo>
                  <a:cubicBezTo>
                    <a:pt x="620" y="322"/>
                    <a:pt x="901" y="214"/>
                    <a:pt x="1216" y="214"/>
                  </a:cubicBezTo>
                  <a:cubicBezTo>
                    <a:pt x="1231" y="214"/>
                    <a:pt x="1247" y="214"/>
                    <a:pt x="1263" y="214"/>
                  </a:cubicBezTo>
                  <a:cubicBezTo>
                    <a:pt x="1596" y="238"/>
                    <a:pt x="1870" y="322"/>
                    <a:pt x="2084" y="417"/>
                  </a:cubicBezTo>
                  <a:cubicBezTo>
                    <a:pt x="2287" y="512"/>
                    <a:pt x="2406" y="607"/>
                    <a:pt x="2406" y="607"/>
                  </a:cubicBezTo>
                  <a:cubicBezTo>
                    <a:pt x="2406" y="607"/>
                    <a:pt x="2334" y="488"/>
                    <a:pt x="2144" y="322"/>
                  </a:cubicBezTo>
                  <a:cubicBezTo>
                    <a:pt x="1953" y="155"/>
                    <a:pt x="1632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3942750" y="2738550"/>
              <a:ext cx="32175" cy="103625"/>
            </a:xfrm>
            <a:custGeom>
              <a:rect b="b" l="l" r="r" t="t"/>
              <a:pathLst>
                <a:path extrusionOk="0" h="4145" w="1287">
                  <a:moveTo>
                    <a:pt x="107" y="1"/>
                  </a:moveTo>
                  <a:lnTo>
                    <a:pt x="107" y="1"/>
                  </a:lnTo>
                  <a:cubicBezTo>
                    <a:pt x="107" y="1"/>
                    <a:pt x="60" y="49"/>
                    <a:pt x="36" y="168"/>
                  </a:cubicBezTo>
                  <a:cubicBezTo>
                    <a:pt x="0" y="287"/>
                    <a:pt x="36" y="477"/>
                    <a:pt x="167" y="656"/>
                  </a:cubicBezTo>
                  <a:cubicBezTo>
                    <a:pt x="286" y="846"/>
                    <a:pt x="512" y="989"/>
                    <a:pt x="703" y="1168"/>
                  </a:cubicBezTo>
                  <a:cubicBezTo>
                    <a:pt x="881" y="1346"/>
                    <a:pt x="1000" y="1596"/>
                    <a:pt x="1012" y="1894"/>
                  </a:cubicBezTo>
                  <a:cubicBezTo>
                    <a:pt x="1048" y="2489"/>
                    <a:pt x="881" y="3061"/>
                    <a:pt x="834" y="3466"/>
                  </a:cubicBezTo>
                  <a:cubicBezTo>
                    <a:pt x="774" y="3882"/>
                    <a:pt x="750" y="4144"/>
                    <a:pt x="750" y="4144"/>
                  </a:cubicBezTo>
                  <a:cubicBezTo>
                    <a:pt x="750" y="4144"/>
                    <a:pt x="834" y="3906"/>
                    <a:pt x="953" y="3501"/>
                  </a:cubicBezTo>
                  <a:cubicBezTo>
                    <a:pt x="1012" y="3311"/>
                    <a:pt x="1072" y="3073"/>
                    <a:pt x="1155" y="2799"/>
                  </a:cubicBezTo>
                  <a:cubicBezTo>
                    <a:pt x="1227" y="2513"/>
                    <a:pt x="1286" y="2216"/>
                    <a:pt x="1250" y="1882"/>
                  </a:cubicBezTo>
                  <a:cubicBezTo>
                    <a:pt x="1238" y="1549"/>
                    <a:pt x="1072" y="1203"/>
                    <a:pt x="834" y="1025"/>
                  </a:cubicBezTo>
                  <a:cubicBezTo>
                    <a:pt x="619" y="834"/>
                    <a:pt x="393" y="751"/>
                    <a:pt x="262" y="596"/>
                  </a:cubicBezTo>
                  <a:cubicBezTo>
                    <a:pt x="119" y="453"/>
                    <a:pt x="60" y="287"/>
                    <a:pt x="60" y="180"/>
                  </a:cubicBezTo>
                  <a:cubicBezTo>
                    <a:pt x="60" y="6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3953150" y="2856125"/>
              <a:ext cx="24450" cy="94400"/>
            </a:xfrm>
            <a:custGeom>
              <a:rect b="b" l="l" r="r" t="t"/>
              <a:pathLst>
                <a:path extrusionOk="0" h="3776" w="978">
                  <a:moveTo>
                    <a:pt x="299" y="1"/>
                  </a:moveTo>
                  <a:cubicBezTo>
                    <a:pt x="299" y="1"/>
                    <a:pt x="298" y="1"/>
                    <a:pt x="296" y="2"/>
                  </a:cubicBezTo>
                  <a:lnTo>
                    <a:pt x="296" y="2"/>
                  </a:lnTo>
                  <a:cubicBezTo>
                    <a:pt x="301" y="1"/>
                    <a:pt x="302" y="1"/>
                    <a:pt x="299" y="1"/>
                  </a:cubicBezTo>
                  <a:close/>
                  <a:moveTo>
                    <a:pt x="296" y="2"/>
                  </a:moveTo>
                  <a:cubicBezTo>
                    <a:pt x="283" y="6"/>
                    <a:pt x="239" y="22"/>
                    <a:pt x="168" y="84"/>
                  </a:cubicBezTo>
                  <a:cubicBezTo>
                    <a:pt x="72" y="156"/>
                    <a:pt x="1" y="299"/>
                    <a:pt x="1" y="501"/>
                  </a:cubicBezTo>
                  <a:cubicBezTo>
                    <a:pt x="1" y="894"/>
                    <a:pt x="180" y="1370"/>
                    <a:pt x="394" y="1882"/>
                  </a:cubicBezTo>
                  <a:cubicBezTo>
                    <a:pt x="596" y="2382"/>
                    <a:pt x="799" y="2847"/>
                    <a:pt x="870" y="3192"/>
                  </a:cubicBezTo>
                  <a:cubicBezTo>
                    <a:pt x="894" y="3370"/>
                    <a:pt x="906" y="3501"/>
                    <a:pt x="930" y="3609"/>
                  </a:cubicBezTo>
                  <a:cubicBezTo>
                    <a:pt x="942" y="3716"/>
                    <a:pt x="942" y="3775"/>
                    <a:pt x="942" y="3775"/>
                  </a:cubicBezTo>
                  <a:lnTo>
                    <a:pt x="942" y="3597"/>
                  </a:lnTo>
                  <a:cubicBezTo>
                    <a:pt x="953" y="3489"/>
                    <a:pt x="977" y="3335"/>
                    <a:pt x="953" y="3156"/>
                  </a:cubicBezTo>
                  <a:cubicBezTo>
                    <a:pt x="942" y="2799"/>
                    <a:pt x="811" y="2299"/>
                    <a:pt x="584" y="1787"/>
                  </a:cubicBezTo>
                  <a:cubicBezTo>
                    <a:pt x="394" y="1287"/>
                    <a:pt x="156" y="822"/>
                    <a:pt x="108" y="501"/>
                  </a:cubicBezTo>
                  <a:cubicBezTo>
                    <a:pt x="96" y="334"/>
                    <a:pt x="120" y="180"/>
                    <a:pt x="180" y="108"/>
                  </a:cubicBezTo>
                  <a:cubicBezTo>
                    <a:pt x="232" y="45"/>
                    <a:pt x="285" y="9"/>
                    <a:pt x="296" y="2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3961800" y="2979375"/>
              <a:ext cx="15800" cy="52400"/>
            </a:xfrm>
            <a:custGeom>
              <a:rect b="b" l="l" r="r" t="t"/>
              <a:pathLst>
                <a:path extrusionOk="0" h="2096" w="632">
                  <a:moveTo>
                    <a:pt x="631" y="0"/>
                  </a:moveTo>
                  <a:cubicBezTo>
                    <a:pt x="631" y="0"/>
                    <a:pt x="357" y="429"/>
                    <a:pt x="179" y="1024"/>
                  </a:cubicBezTo>
                  <a:cubicBezTo>
                    <a:pt x="95" y="1310"/>
                    <a:pt x="0" y="1607"/>
                    <a:pt x="60" y="1834"/>
                  </a:cubicBezTo>
                  <a:cubicBezTo>
                    <a:pt x="72" y="1941"/>
                    <a:pt x="155" y="2024"/>
                    <a:pt x="191" y="2060"/>
                  </a:cubicBezTo>
                  <a:cubicBezTo>
                    <a:pt x="250" y="2096"/>
                    <a:pt x="286" y="2096"/>
                    <a:pt x="286" y="2096"/>
                  </a:cubicBezTo>
                  <a:lnTo>
                    <a:pt x="226" y="2036"/>
                  </a:lnTo>
                  <a:cubicBezTo>
                    <a:pt x="191" y="2000"/>
                    <a:pt x="179" y="1917"/>
                    <a:pt x="179" y="1834"/>
                  </a:cubicBezTo>
                  <a:cubicBezTo>
                    <a:pt x="179" y="1643"/>
                    <a:pt x="310" y="1405"/>
                    <a:pt x="405" y="1107"/>
                  </a:cubicBezTo>
                  <a:cubicBezTo>
                    <a:pt x="584" y="524"/>
                    <a:pt x="631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3812375" y="2229200"/>
              <a:ext cx="46750" cy="9325"/>
            </a:xfrm>
            <a:custGeom>
              <a:rect b="b" l="l" r="r" t="t"/>
              <a:pathLst>
                <a:path extrusionOk="0" h="373" w="1870">
                  <a:moveTo>
                    <a:pt x="826" y="0"/>
                  </a:moveTo>
                  <a:cubicBezTo>
                    <a:pt x="601" y="0"/>
                    <a:pt x="411" y="25"/>
                    <a:pt x="262" y="75"/>
                  </a:cubicBezTo>
                  <a:cubicBezTo>
                    <a:pt x="96" y="122"/>
                    <a:pt x="0" y="182"/>
                    <a:pt x="0" y="182"/>
                  </a:cubicBezTo>
                  <a:cubicBezTo>
                    <a:pt x="0" y="182"/>
                    <a:pt x="429" y="182"/>
                    <a:pt x="929" y="242"/>
                  </a:cubicBezTo>
                  <a:cubicBezTo>
                    <a:pt x="1441" y="301"/>
                    <a:pt x="1870" y="373"/>
                    <a:pt x="1870" y="373"/>
                  </a:cubicBezTo>
                  <a:cubicBezTo>
                    <a:pt x="1870" y="373"/>
                    <a:pt x="1786" y="301"/>
                    <a:pt x="1631" y="218"/>
                  </a:cubicBezTo>
                  <a:cubicBezTo>
                    <a:pt x="1465" y="122"/>
                    <a:pt x="1250" y="39"/>
                    <a:pt x="965" y="3"/>
                  </a:cubicBezTo>
                  <a:cubicBezTo>
                    <a:pt x="917" y="1"/>
                    <a:pt x="871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3881125" y="2265300"/>
              <a:ext cx="18175" cy="7450"/>
            </a:xfrm>
            <a:custGeom>
              <a:rect b="b" l="l" r="r" t="t"/>
              <a:pathLst>
                <a:path extrusionOk="0" h="298" w="727">
                  <a:moveTo>
                    <a:pt x="188" y="1"/>
                  </a:moveTo>
                  <a:cubicBezTo>
                    <a:pt x="80" y="1"/>
                    <a:pt x="1" y="24"/>
                    <a:pt x="1" y="24"/>
                  </a:cubicBezTo>
                  <a:cubicBezTo>
                    <a:pt x="1" y="24"/>
                    <a:pt x="120" y="179"/>
                    <a:pt x="322" y="262"/>
                  </a:cubicBezTo>
                  <a:cubicBezTo>
                    <a:pt x="398" y="289"/>
                    <a:pt x="474" y="297"/>
                    <a:pt x="539" y="297"/>
                  </a:cubicBezTo>
                  <a:cubicBezTo>
                    <a:pt x="648" y="297"/>
                    <a:pt x="727" y="274"/>
                    <a:pt x="727" y="274"/>
                  </a:cubicBezTo>
                  <a:cubicBezTo>
                    <a:pt x="727" y="274"/>
                    <a:pt x="608" y="107"/>
                    <a:pt x="405" y="36"/>
                  </a:cubicBezTo>
                  <a:cubicBezTo>
                    <a:pt x="330" y="9"/>
                    <a:pt x="254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2925650" y="2532000"/>
              <a:ext cx="24425" cy="7450"/>
            </a:xfrm>
            <a:custGeom>
              <a:rect b="b" l="l" r="r" t="t"/>
              <a:pathLst>
                <a:path extrusionOk="0" h="298" w="977">
                  <a:moveTo>
                    <a:pt x="238" y="1"/>
                  </a:moveTo>
                  <a:cubicBezTo>
                    <a:pt x="98" y="1"/>
                    <a:pt x="1" y="24"/>
                    <a:pt x="1" y="24"/>
                  </a:cubicBezTo>
                  <a:cubicBezTo>
                    <a:pt x="1" y="24"/>
                    <a:pt x="191" y="191"/>
                    <a:pt x="465" y="262"/>
                  </a:cubicBezTo>
                  <a:cubicBezTo>
                    <a:pt x="563" y="289"/>
                    <a:pt x="660" y="297"/>
                    <a:pt x="742" y="297"/>
                  </a:cubicBezTo>
                  <a:cubicBezTo>
                    <a:pt x="879" y="297"/>
                    <a:pt x="977" y="274"/>
                    <a:pt x="977" y="274"/>
                  </a:cubicBezTo>
                  <a:cubicBezTo>
                    <a:pt x="977" y="274"/>
                    <a:pt x="786" y="107"/>
                    <a:pt x="524" y="36"/>
                  </a:cubicBezTo>
                  <a:cubicBezTo>
                    <a:pt x="422" y="9"/>
                    <a:pt x="322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2970600" y="2549150"/>
              <a:ext cx="138125" cy="62050"/>
            </a:xfrm>
            <a:custGeom>
              <a:rect b="b" l="l" r="r" t="t"/>
              <a:pathLst>
                <a:path extrusionOk="0" h="2482" w="5525">
                  <a:moveTo>
                    <a:pt x="1078" y="1"/>
                  </a:moveTo>
                  <a:cubicBezTo>
                    <a:pt x="1018" y="1"/>
                    <a:pt x="961" y="2"/>
                    <a:pt x="905" y="5"/>
                  </a:cubicBezTo>
                  <a:cubicBezTo>
                    <a:pt x="631" y="17"/>
                    <a:pt x="405" y="52"/>
                    <a:pt x="239" y="64"/>
                  </a:cubicBezTo>
                  <a:cubicBezTo>
                    <a:pt x="96" y="76"/>
                    <a:pt x="0" y="88"/>
                    <a:pt x="0" y="88"/>
                  </a:cubicBezTo>
                  <a:lnTo>
                    <a:pt x="239" y="88"/>
                  </a:lnTo>
                  <a:cubicBezTo>
                    <a:pt x="405" y="88"/>
                    <a:pt x="631" y="88"/>
                    <a:pt x="905" y="112"/>
                  </a:cubicBezTo>
                  <a:cubicBezTo>
                    <a:pt x="1191" y="136"/>
                    <a:pt x="1524" y="171"/>
                    <a:pt x="1858" y="290"/>
                  </a:cubicBezTo>
                  <a:cubicBezTo>
                    <a:pt x="2215" y="386"/>
                    <a:pt x="2560" y="588"/>
                    <a:pt x="2917" y="802"/>
                  </a:cubicBezTo>
                  <a:cubicBezTo>
                    <a:pt x="3608" y="1279"/>
                    <a:pt x="4215" y="1791"/>
                    <a:pt x="4703" y="2076"/>
                  </a:cubicBezTo>
                  <a:cubicBezTo>
                    <a:pt x="4941" y="2219"/>
                    <a:pt x="5156" y="2326"/>
                    <a:pt x="5299" y="2386"/>
                  </a:cubicBezTo>
                  <a:lnTo>
                    <a:pt x="5525" y="2481"/>
                  </a:lnTo>
                  <a:cubicBezTo>
                    <a:pt x="5525" y="2481"/>
                    <a:pt x="5453" y="2433"/>
                    <a:pt x="5299" y="2374"/>
                  </a:cubicBezTo>
                  <a:cubicBezTo>
                    <a:pt x="5168" y="2291"/>
                    <a:pt x="4977" y="2160"/>
                    <a:pt x="4751" y="1993"/>
                  </a:cubicBezTo>
                  <a:cubicBezTo>
                    <a:pt x="4299" y="1660"/>
                    <a:pt x="3751" y="1124"/>
                    <a:pt x="3025" y="624"/>
                  </a:cubicBezTo>
                  <a:cubicBezTo>
                    <a:pt x="2667" y="386"/>
                    <a:pt x="2274" y="195"/>
                    <a:pt x="1905" y="112"/>
                  </a:cubicBezTo>
                  <a:cubicBezTo>
                    <a:pt x="1608" y="25"/>
                    <a:pt x="1326" y="1"/>
                    <a:pt x="107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3293250" y="2759100"/>
              <a:ext cx="10150" cy="50625"/>
            </a:xfrm>
            <a:custGeom>
              <a:rect b="b" l="l" r="r" t="t"/>
              <a:pathLst>
                <a:path extrusionOk="0" h="2025" w="406">
                  <a:moveTo>
                    <a:pt x="406" y="0"/>
                  </a:moveTo>
                  <a:lnTo>
                    <a:pt x="406" y="0"/>
                  </a:lnTo>
                  <a:cubicBezTo>
                    <a:pt x="406" y="1"/>
                    <a:pt x="322" y="96"/>
                    <a:pt x="251" y="274"/>
                  </a:cubicBezTo>
                  <a:cubicBezTo>
                    <a:pt x="179" y="453"/>
                    <a:pt x="84" y="703"/>
                    <a:pt x="48" y="989"/>
                  </a:cubicBezTo>
                  <a:cubicBezTo>
                    <a:pt x="1" y="1286"/>
                    <a:pt x="25" y="1536"/>
                    <a:pt x="60" y="1727"/>
                  </a:cubicBezTo>
                  <a:cubicBezTo>
                    <a:pt x="84" y="1905"/>
                    <a:pt x="132" y="2025"/>
                    <a:pt x="132" y="2025"/>
                  </a:cubicBezTo>
                  <a:cubicBezTo>
                    <a:pt x="132" y="2025"/>
                    <a:pt x="191" y="1584"/>
                    <a:pt x="263" y="1013"/>
                  </a:cubicBezTo>
                  <a:cubicBezTo>
                    <a:pt x="346" y="465"/>
                    <a:pt x="406" y="1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3281950" y="2821900"/>
              <a:ext cx="14900" cy="58975"/>
            </a:xfrm>
            <a:custGeom>
              <a:rect b="b" l="l" r="r" t="t"/>
              <a:pathLst>
                <a:path extrusionOk="0" h="2359" w="596">
                  <a:moveTo>
                    <a:pt x="405" y="1"/>
                  </a:moveTo>
                  <a:cubicBezTo>
                    <a:pt x="405" y="1"/>
                    <a:pt x="322" y="120"/>
                    <a:pt x="274" y="358"/>
                  </a:cubicBezTo>
                  <a:cubicBezTo>
                    <a:pt x="238" y="477"/>
                    <a:pt x="238" y="620"/>
                    <a:pt x="262" y="775"/>
                  </a:cubicBezTo>
                  <a:cubicBezTo>
                    <a:pt x="274" y="929"/>
                    <a:pt x="358" y="1108"/>
                    <a:pt x="358" y="1227"/>
                  </a:cubicBezTo>
                  <a:cubicBezTo>
                    <a:pt x="381" y="1346"/>
                    <a:pt x="286" y="1477"/>
                    <a:pt x="238" y="1632"/>
                  </a:cubicBezTo>
                  <a:cubicBezTo>
                    <a:pt x="179" y="1763"/>
                    <a:pt x="143" y="1894"/>
                    <a:pt x="107" y="2001"/>
                  </a:cubicBezTo>
                  <a:cubicBezTo>
                    <a:pt x="36" y="2227"/>
                    <a:pt x="0" y="2358"/>
                    <a:pt x="0" y="2358"/>
                  </a:cubicBezTo>
                  <a:cubicBezTo>
                    <a:pt x="0" y="2358"/>
                    <a:pt x="96" y="2239"/>
                    <a:pt x="215" y="2060"/>
                  </a:cubicBezTo>
                  <a:cubicBezTo>
                    <a:pt x="274" y="1953"/>
                    <a:pt x="346" y="1846"/>
                    <a:pt x="417" y="1715"/>
                  </a:cubicBezTo>
                  <a:cubicBezTo>
                    <a:pt x="477" y="1584"/>
                    <a:pt x="596" y="1453"/>
                    <a:pt x="596" y="1215"/>
                  </a:cubicBezTo>
                  <a:cubicBezTo>
                    <a:pt x="572" y="989"/>
                    <a:pt x="477" y="870"/>
                    <a:pt x="453" y="739"/>
                  </a:cubicBezTo>
                  <a:cubicBezTo>
                    <a:pt x="417" y="596"/>
                    <a:pt x="393" y="465"/>
                    <a:pt x="393" y="358"/>
                  </a:cubicBezTo>
                  <a:cubicBezTo>
                    <a:pt x="369" y="156"/>
                    <a:pt x="405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3220925" y="2921025"/>
              <a:ext cx="33950" cy="29500"/>
            </a:xfrm>
            <a:custGeom>
              <a:rect b="b" l="l" r="r" t="t"/>
              <a:pathLst>
                <a:path extrusionOk="0" h="1180" w="1358">
                  <a:moveTo>
                    <a:pt x="1358" y="0"/>
                  </a:moveTo>
                  <a:lnTo>
                    <a:pt x="1358" y="0"/>
                  </a:lnTo>
                  <a:cubicBezTo>
                    <a:pt x="1358" y="1"/>
                    <a:pt x="953" y="131"/>
                    <a:pt x="572" y="465"/>
                  </a:cubicBezTo>
                  <a:cubicBezTo>
                    <a:pt x="179" y="786"/>
                    <a:pt x="1" y="1179"/>
                    <a:pt x="1" y="1179"/>
                  </a:cubicBezTo>
                  <a:cubicBezTo>
                    <a:pt x="1" y="1179"/>
                    <a:pt x="358" y="953"/>
                    <a:pt x="715" y="632"/>
                  </a:cubicBezTo>
                  <a:cubicBezTo>
                    <a:pt x="1096" y="310"/>
                    <a:pt x="1358" y="1"/>
                    <a:pt x="135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3182225" y="2972225"/>
              <a:ext cx="17600" cy="43175"/>
            </a:xfrm>
            <a:custGeom>
              <a:rect b="b" l="l" r="r" t="t"/>
              <a:pathLst>
                <a:path extrusionOk="0" h="1727" w="704">
                  <a:moveTo>
                    <a:pt x="703" y="0"/>
                  </a:moveTo>
                  <a:cubicBezTo>
                    <a:pt x="703" y="0"/>
                    <a:pt x="441" y="346"/>
                    <a:pt x="239" y="822"/>
                  </a:cubicBezTo>
                  <a:cubicBezTo>
                    <a:pt x="48" y="1298"/>
                    <a:pt x="1" y="1727"/>
                    <a:pt x="1" y="1727"/>
                  </a:cubicBezTo>
                  <a:cubicBezTo>
                    <a:pt x="1" y="1727"/>
                    <a:pt x="275" y="1393"/>
                    <a:pt x="465" y="917"/>
                  </a:cubicBezTo>
                  <a:cubicBezTo>
                    <a:pt x="656" y="429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3149500" y="3058250"/>
              <a:ext cx="11925" cy="38725"/>
            </a:xfrm>
            <a:custGeom>
              <a:rect b="b" l="l" r="r" t="t"/>
              <a:pathLst>
                <a:path extrusionOk="0" h="1549" w="477">
                  <a:moveTo>
                    <a:pt x="405" y="0"/>
                  </a:moveTo>
                  <a:cubicBezTo>
                    <a:pt x="405" y="0"/>
                    <a:pt x="262" y="346"/>
                    <a:pt x="143" y="762"/>
                  </a:cubicBezTo>
                  <a:cubicBezTo>
                    <a:pt x="36" y="1179"/>
                    <a:pt x="0" y="1548"/>
                    <a:pt x="0" y="1548"/>
                  </a:cubicBezTo>
                  <a:cubicBezTo>
                    <a:pt x="0" y="1548"/>
                    <a:pt x="262" y="1262"/>
                    <a:pt x="357" y="822"/>
                  </a:cubicBezTo>
                  <a:cubicBezTo>
                    <a:pt x="476" y="369"/>
                    <a:pt x="405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2819975" y="2257550"/>
              <a:ext cx="77425" cy="50325"/>
            </a:xfrm>
            <a:custGeom>
              <a:rect b="b" l="l" r="r" t="t"/>
              <a:pathLst>
                <a:path extrusionOk="0" h="2013" w="3097">
                  <a:moveTo>
                    <a:pt x="1" y="1"/>
                  </a:moveTo>
                  <a:cubicBezTo>
                    <a:pt x="1" y="1"/>
                    <a:pt x="644" y="548"/>
                    <a:pt x="1489" y="1108"/>
                  </a:cubicBezTo>
                  <a:cubicBezTo>
                    <a:pt x="2334" y="1655"/>
                    <a:pt x="3096" y="2013"/>
                    <a:pt x="3096" y="2013"/>
                  </a:cubicBezTo>
                  <a:cubicBezTo>
                    <a:pt x="3096" y="2013"/>
                    <a:pt x="2465" y="1477"/>
                    <a:pt x="1608" y="905"/>
                  </a:cubicBezTo>
                  <a:cubicBezTo>
                    <a:pt x="763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2892025" y="2280175"/>
              <a:ext cx="9850" cy="16100"/>
            </a:xfrm>
            <a:custGeom>
              <a:rect b="b" l="l" r="r" t="t"/>
              <a:pathLst>
                <a:path extrusionOk="0" h="644" w="394">
                  <a:moveTo>
                    <a:pt x="36" y="0"/>
                  </a:moveTo>
                  <a:cubicBezTo>
                    <a:pt x="36" y="0"/>
                    <a:pt x="0" y="203"/>
                    <a:pt x="95" y="381"/>
                  </a:cubicBezTo>
                  <a:cubicBezTo>
                    <a:pt x="179" y="560"/>
                    <a:pt x="357" y="643"/>
                    <a:pt x="357" y="643"/>
                  </a:cubicBezTo>
                  <a:cubicBezTo>
                    <a:pt x="357" y="643"/>
                    <a:pt x="393" y="453"/>
                    <a:pt x="298" y="274"/>
                  </a:cubicBezTo>
                  <a:cubicBezTo>
                    <a:pt x="214" y="96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2883675" y="2218850"/>
              <a:ext cx="9250" cy="42900"/>
            </a:xfrm>
            <a:custGeom>
              <a:rect b="b" l="l" r="r" t="t"/>
              <a:pathLst>
                <a:path extrusionOk="0" h="1716" w="370">
                  <a:moveTo>
                    <a:pt x="370" y="1"/>
                  </a:moveTo>
                  <a:cubicBezTo>
                    <a:pt x="370" y="1"/>
                    <a:pt x="298" y="72"/>
                    <a:pt x="239" y="215"/>
                  </a:cubicBezTo>
                  <a:cubicBezTo>
                    <a:pt x="144" y="358"/>
                    <a:pt x="60" y="572"/>
                    <a:pt x="25" y="822"/>
                  </a:cubicBezTo>
                  <a:cubicBezTo>
                    <a:pt x="1" y="1072"/>
                    <a:pt x="25" y="1298"/>
                    <a:pt x="72" y="1465"/>
                  </a:cubicBezTo>
                  <a:cubicBezTo>
                    <a:pt x="120" y="1620"/>
                    <a:pt x="156" y="1715"/>
                    <a:pt x="156" y="1715"/>
                  </a:cubicBezTo>
                  <a:cubicBezTo>
                    <a:pt x="156" y="1715"/>
                    <a:pt x="191" y="1310"/>
                    <a:pt x="251" y="846"/>
                  </a:cubicBezTo>
                  <a:cubicBezTo>
                    <a:pt x="298" y="406"/>
                    <a:pt x="370" y="1"/>
                    <a:pt x="37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017025" y="1898575"/>
              <a:ext cx="325075" cy="144975"/>
            </a:xfrm>
            <a:custGeom>
              <a:rect b="b" l="l" r="r" t="t"/>
              <a:pathLst>
                <a:path extrusionOk="0" h="5799" w="13003">
                  <a:moveTo>
                    <a:pt x="13002" y="1"/>
                  </a:moveTo>
                  <a:lnTo>
                    <a:pt x="13002" y="1"/>
                  </a:lnTo>
                  <a:cubicBezTo>
                    <a:pt x="13002" y="1"/>
                    <a:pt x="12984" y="25"/>
                    <a:pt x="12965" y="86"/>
                  </a:cubicBezTo>
                  <a:lnTo>
                    <a:pt x="12965" y="86"/>
                  </a:lnTo>
                  <a:cubicBezTo>
                    <a:pt x="12988" y="29"/>
                    <a:pt x="13002" y="1"/>
                    <a:pt x="13002" y="1"/>
                  </a:cubicBezTo>
                  <a:close/>
                  <a:moveTo>
                    <a:pt x="12965" y="86"/>
                  </a:moveTo>
                  <a:lnTo>
                    <a:pt x="12965" y="86"/>
                  </a:lnTo>
                  <a:cubicBezTo>
                    <a:pt x="12959" y="102"/>
                    <a:pt x="12951" y="122"/>
                    <a:pt x="12943" y="143"/>
                  </a:cubicBezTo>
                  <a:cubicBezTo>
                    <a:pt x="12918" y="193"/>
                    <a:pt x="12890" y="253"/>
                    <a:pt x="12850" y="320"/>
                  </a:cubicBezTo>
                  <a:lnTo>
                    <a:pt x="12850" y="320"/>
                  </a:lnTo>
                  <a:cubicBezTo>
                    <a:pt x="12891" y="263"/>
                    <a:pt x="12920" y="214"/>
                    <a:pt x="12943" y="179"/>
                  </a:cubicBezTo>
                  <a:cubicBezTo>
                    <a:pt x="12950" y="141"/>
                    <a:pt x="12958" y="110"/>
                    <a:pt x="12965" y="86"/>
                  </a:cubicBezTo>
                  <a:close/>
                  <a:moveTo>
                    <a:pt x="12850" y="320"/>
                  </a:moveTo>
                  <a:lnTo>
                    <a:pt x="12850" y="320"/>
                  </a:lnTo>
                  <a:cubicBezTo>
                    <a:pt x="12808" y="379"/>
                    <a:pt x="12754" y="446"/>
                    <a:pt x="12681" y="513"/>
                  </a:cubicBezTo>
                  <a:cubicBezTo>
                    <a:pt x="12431" y="798"/>
                    <a:pt x="11931" y="1048"/>
                    <a:pt x="11276" y="1203"/>
                  </a:cubicBezTo>
                  <a:cubicBezTo>
                    <a:pt x="10943" y="1286"/>
                    <a:pt x="10574" y="1334"/>
                    <a:pt x="10181" y="1453"/>
                  </a:cubicBezTo>
                  <a:cubicBezTo>
                    <a:pt x="9800" y="1572"/>
                    <a:pt x="9371" y="1727"/>
                    <a:pt x="9014" y="2037"/>
                  </a:cubicBezTo>
                  <a:cubicBezTo>
                    <a:pt x="8835" y="2179"/>
                    <a:pt x="8669" y="2394"/>
                    <a:pt x="8573" y="2632"/>
                  </a:cubicBezTo>
                  <a:cubicBezTo>
                    <a:pt x="8478" y="2858"/>
                    <a:pt x="8442" y="3108"/>
                    <a:pt x="8335" y="3287"/>
                  </a:cubicBezTo>
                  <a:cubicBezTo>
                    <a:pt x="8240" y="3477"/>
                    <a:pt x="8026" y="3489"/>
                    <a:pt x="7764" y="3525"/>
                  </a:cubicBezTo>
                  <a:cubicBezTo>
                    <a:pt x="7621" y="3537"/>
                    <a:pt x="7478" y="3596"/>
                    <a:pt x="7359" y="3692"/>
                  </a:cubicBezTo>
                  <a:cubicBezTo>
                    <a:pt x="7252" y="3775"/>
                    <a:pt x="7168" y="3882"/>
                    <a:pt x="7073" y="3989"/>
                  </a:cubicBezTo>
                  <a:cubicBezTo>
                    <a:pt x="6775" y="4394"/>
                    <a:pt x="6359" y="4656"/>
                    <a:pt x="5918" y="4823"/>
                  </a:cubicBezTo>
                  <a:cubicBezTo>
                    <a:pt x="5466" y="5001"/>
                    <a:pt x="5001" y="5073"/>
                    <a:pt x="4561" y="5144"/>
                  </a:cubicBezTo>
                  <a:cubicBezTo>
                    <a:pt x="3668" y="5263"/>
                    <a:pt x="2858" y="5382"/>
                    <a:pt x="2192" y="5477"/>
                  </a:cubicBezTo>
                  <a:cubicBezTo>
                    <a:pt x="834" y="5680"/>
                    <a:pt x="1" y="5799"/>
                    <a:pt x="1" y="5799"/>
                  </a:cubicBezTo>
                  <a:cubicBezTo>
                    <a:pt x="1" y="5799"/>
                    <a:pt x="858" y="5727"/>
                    <a:pt x="2203" y="5597"/>
                  </a:cubicBezTo>
                  <a:cubicBezTo>
                    <a:pt x="2894" y="5513"/>
                    <a:pt x="3692" y="5442"/>
                    <a:pt x="4585" y="5335"/>
                  </a:cubicBezTo>
                  <a:cubicBezTo>
                    <a:pt x="5037" y="5275"/>
                    <a:pt x="5513" y="5204"/>
                    <a:pt x="5990" y="5025"/>
                  </a:cubicBezTo>
                  <a:cubicBezTo>
                    <a:pt x="6454" y="4858"/>
                    <a:pt x="6930" y="4561"/>
                    <a:pt x="7252" y="4132"/>
                  </a:cubicBezTo>
                  <a:cubicBezTo>
                    <a:pt x="7418" y="3930"/>
                    <a:pt x="7585" y="3775"/>
                    <a:pt x="7799" y="3751"/>
                  </a:cubicBezTo>
                  <a:cubicBezTo>
                    <a:pt x="7918" y="3715"/>
                    <a:pt x="8061" y="3715"/>
                    <a:pt x="8192" y="3668"/>
                  </a:cubicBezTo>
                  <a:cubicBezTo>
                    <a:pt x="8335" y="3632"/>
                    <a:pt x="8454" y="3513"/>
                    <a:pt x="8538" y="3394"/>
                  </a:cubicBezTo>
                  <a:cubicBezTo>
                    <a:pt x="8680" y="3132"/>
                    <a:pt x="8680" y="2894"/>
                    <a:pt x="8776" y="2691"/>
                  </a:cubicBezTo>
                  <a:cubicBezTo>
                    <a:pt x="8847" y="2501"/>
                    <a:pt x="8978" y="2322"/>
                    <a:pt x="9133" y="2168"/>
                  </a:cubicBezTo>
                  <a:cubicBezTo>
                    <a:pt x="9442" y="1870"/>
                    <a:pt x="9847" y="1715"/>
                    <a:pt x="10216" y="1584"/>
                  </a:cubicBezTo>
                  <a:cubicBezTo>
                    <a:pt x="10585" y="1453"/>
                    <a:pt x="10955" y="1394"/>
                    <a:pt x="11288" y="1286"/>
                  </a:cubicBezTo>
                  <a:cubicBezTo>
                    <a:pt x="11943" y="1096"/>
                    <a:pt x="12443" y="822"/>
                    <a:pt x="12705" y="524"/>
                  </a:cubicBezTo>
                  <a:cubicBezTo>
                    <a:pt x="12767" y="450"/>
                    <a:pt x="12814" y="382"/>
                    <a:pt x="12850" y="32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341475" y="1874775"/>
              <a:ext cx="20275" cy="12225"/>
            </a:xfrm>
            <a:custGeom>
              <a:rect b="b" l="l" r="r" t="t"/>
              <a:pathLst>
                <a:path extrusionOk="0" h="489" w="811">
                  <a:moveTo>
                    <a:pt x="810" y="0"/>
                  </a:moveTo>
                  <a:cubicBezTo>
                    <a:pt x="810" y="0"/>
                    <a:pt x="560" y="0"/>
                    <a:pt x="346" y="143"/>
                  </a:cubicBezTo>
                  <a:cubicBezTo>
                    <a:pt x="120" y="286"/>
                    <a:pt x="1" y="488"/>
                    <a:pt x="1" y="488"/>
                  </a:cubicBezTo>
                  <a:cubicBezTo>
                    <a:pt x="1" y="488"/>
                    <a:pt x="239" y="476"/>
                    <a:pt x="465" y="345"/>
                  </a:cubicBezTo>
                  <a:cubicBezTo>
                    <a:pt x="691" y="203"/>
                    <a:pt x="81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3360525" y="1852150"/>
              <a:ext cx="8975" cy="14300"/>
            </a:xfrm>
            <a:custGeom>
              <a:rect b="b" l="l" r="r" t="t"/>
              <a:pathLst>
                <a:path extrusionOk="0" h="572" w="359">
                  <a:moveTo>
                    <a:pt x="358" y="0"/>
                  </a:moveTo>
                  <a:cubicBezTo>
                    <a:pt x="358" y="0"/>
                    <a:pt x="358" y="0"/>
                    <a:pt x="358" y="0"/>
                  </a:cubicBezTo>
                  <a:lnTo>
                    <a:pt x="358" y="0"/>
                  </a:lnTo>
                  <a:cubicBezTo>
                    <a:pt x="358" y="0"/>
                    <a:pt x="358" y="0"/>
                    <a:pt x="358" y="0"/>
                  </a:cubicBezTo>
                  <a:close/>
                  <a:moveTo>
                    <a:pt x="358" y="0"/>
                  </a:moveTo>
                  <a:cubicBezTo>
                    <a:pt x="347" y="4"/>
                    <a:pt x="163" y="35"/>
                    <a:pt x="96" y="215"/>
                  </a:cubicBezTo>
                  <a:cubicBezTo>
                    <a:pt x="1" y="405"/>
                    <a:pt x="132" y="572"/>
                    <a:pt x="132" y="572"/>
                  </a:cubicBezTo>
                  <a:lnTo>
                    <a:pt x="191" y="488"/>
                  </a:lnTo>
                  <a:cubicBezTo>
                    <a:pt x="227" y="441"/>
                    <a:pt x="274" y="381"/>
                    <a:pt x="298" y="310"/>
                  </a:cubicBezTo>
                  <a:cubicBezTo>
                    <a:pt x="310" y="226"/>
                    <a:pt x="334" y="155"/>
                    <a:pt x="346" y="95"/>
                  </a:cubicBezTo>
                  <a:cubicBezTo>
                    <a:pt x="357" y="39"/>
                    <a:pt x="358" y="4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3643300" y="1914050"/>
              <a:ext cx="105100" cy="200950"/>
            </a:xfrm>
            <a:custGeom>
              <a:rect b="b" l="l" r="r" t="t"/>
              <a:pathLst>
                <a:path extrusionOk="0" h="8038" w="4204">
                  <a:moveTo>
                    <a:pt x="155" y="1"/>
                  </a:moveTo>
                  <a:lnTo>
                    <a:pt x="155" y="1"/>
                  </a:lnTo>
                  <a:cubicBezTo>
                    <a:pt x="155" y="1"/>
                    <a:pt x="142" y="21"/>
                    <a:pt x="125" y="61"/>
                  </a:cubicBezTo>
                  <a:lnTo>
                    <a:pt x="125" y="61"/>
                  </a:lnTo>
                  <a:lnTo>
                    <a:pt x="155" y="1"/>
                  </a:lnTo>
                  <a:close/>
                  <a:moveTo>
                    <a:pt x="125" y="61"/>
                  </a:moveTo>
                  <a:lnTo>
                    <a:pt x="108" y="96"/>
                  </a:lnTo>
                  <a:cubicBezTo>
                    <a:pt x="96" y="156"/>
                    <a:pt x="48" y="251"/>
                    <a:pt x="36" y="394"/>
                  </a:cubicBezTo>
                  <a:cubicBezTo>
                    <a:pt x="1" y="656"/>
                    <a:pt x="60" y="1120"/>
                    <a:pt x="477" y="1429"/>
                  </a:cubicBezTo>
                  <a:cubicBezTo>
                    <a:pt x="691" y="1584"/>
                    <a:pt x="965" y="1644"/>
                    <a:pt x="1251" y="1668"/>
                  </a:cubicBezTo>
                  <a:cubicBezTo>
                    <a:pt x="1536" y="1703"/>
                    <a:pt x="1822" y="1763"/>
                    <a:pt x="2096" y="1894"/>
                  </a:cubicBezTo>
                  <a:cubicBezTo>
                    <a:pt x="2382" y="2013"/>
                    <a:pt x="2668" y="2180"/>
                    <a:pt x="2977" y="2334"/>
                  </a:cubicBezTo>
                  <a:cubicBezTo>
                    <a:pt x="3132" y="2418"/>
                    <a:pt x="3275" y="2489"/>
                    <a:pt x="3441" y="2572"/>
                  </a:cubicBezTo>
                  <a:lnTo>
                    <a:pt x="3680" y="2692"/>
                  </a:lnTo>
                  <a:cubicBezTo>
                    <a:pt x="3751" y="2739"/>
                    <a:pt x="3858" y="2787"/>
                    <a:pt x="3870" y="2811"/>
                  </a:cubicBezTo>
                  <a:cubicBezTo>
                    <a:pt x="3918" y="2846"/>
                    <a:pt x="3846" y="3096"/>
                    <a:pt x="3846" y="3275"/>
                  </a:cubicBezTo>
                  <a:cubicBezTo>
                    <a:pt x="3822" y="3477"/>
                    <a:pt x="3846" y="3644"/>
                    <a:pt x="3870" y="3823"/>
                  </a:cubicBezTo>
                  <a:cubicBezTo>
                    <a:pt x="3918" y="4192"/>
                    <a:pt x="3989" y="4501"/>
                    <a:pt x="3989" y="4811"/>
                  </a:cubicBezTo>
                  <a:cubicBezTo>
                    <a:pt x="4001" y="5430"/>
                    <a:pt x="3882" y="6001"/>
                    <a:pt x="3822" y="6478"/>
                  </a:cubicBezTo>
                  <a:cubicBezTo>
                    <a:pt x="3751" y="6954"/>
                    <a:pt x="3727" y="7359"/>
                    <a:pt x="3739" y="7621"/>
                  </a:cubicBezTo>
                  <a:cubicBezTo>
                    <a:pt x="3751" y="7895"/>
                    <a:pt x="3787" y="8037"/>
                    <a:pt x="3787" y="8037"/>
                  </a:cubicBezTo>
                  <a:cubicBezTo>
                    <a:pt x="3787" y="8037"/>
                    <a:pt x="3763" y="7895"/>
                    <a:pt x="3787" y="7597"/>
                  </a:cubicBezTo>
                  <a:cubicBezTo>
                    <a:pt x="3799" y="7323"/>
                    <a:pt x="3846" y="6954"/>
                    <a:pt x="3941" y="6478"/>
                  </a:cubicBezTo>
                  <a:cubicBezTo>
                    <a:pt x="4037" y="6013"/>
                    <a:pt x="4180" y="5454"/>
                    <a:pt x="4180" y="4799"/>
                  </a:cubicBezTo>
                  <a:cubicBezTo>
                    <a:pt x="4203" y="4466"/>
                    <a:pt x="4144" y="4144"/>
                    <a:pt x="4096" y="3799"/>
                  </a:cubicBezTo>
                  <a:cubicBezTo>
                    <a:pt x="4084" y="3632"/>
                    <a:pt x="4061" y="3454"/>
                    <a:pt x="4061" y="3287"/>
                  </a:cubicBezTo>
                  <a:cubicBezTo>
                    <a:pt x="4061" y="3203"/>
                    <a:pt x="4084" y="3132"/>
                    <a:pt x="4096" y="3037"/>
                  </a:cubicBezTo>
                  <a:cubicBezTo>
                    <a:pt x="4108" y="2965"/>
                    <a:pt x="4156" y="2811"/>
                    <a:pt x="4049" y="2680"/>
                  </a:cubicBezTo>
                  <a:cubicBezTo>
                    <a:pt x="3941" y="2561"/>
                    <a:pt x="3858" y="2549"/>
                    <a:pt x="3787" y="2501"/>
                  </a:cubicBezTo>
                  <a:lnTo>
                    <a:pt x="3549" y="2382"/>
                  </a:lnTo>
                  <a:cubicBezTo>
                    <a:pt x="3382" y="2299"/>
                    <a:pt x="3215" y="2215"/>
                    <a:pt x="3072" y="2144"/>
                  </a:cubicBezTo>
                  <a:cubicBezTo>
                    <a:pt x="2751" y="2001"/>
                    <a:pt x="2453" y="1846"/>
                    <a:pt x="2156" y="1715"/>
                  </a:cubicBezTo>
                  <a:cubicBezTo>
                    <a:pt x="1548" y="1429"/>
                    <a:pt x="905" y="1608"/>
                    <a:pt x="536" y="1346"/>
                  </a:cubicBezTo>
                  <a:cubicBezTo>
                    <a:pt x="155" y="1084"/>
                    <a:pt x="48" y="656"/>
                    <a:pt x="60" y="406"/>
                  </a:cubicBezTo>
                  <a:cubicBezTo>
                    <a:pt x="60" y="275"/>
                    <a:pt x="96" y="179"/>
                    <a:pt x="108" y="108"/>
                  </a:cubicBezTo>
                  <a:cubicBezTo>
                    <a:pt x="114" y="90"/>
                    <a:pt x="120" y="74"/>
                    <a:pt x="125" y="6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3786175" y="2089575"/>
              <a:ext cx="178625" cy="76025"/>
            </a:xfrm>
            <a:custGeom>
              <a:rect b="b" l="l" r="r" t="t"/>
              <a:pathLst>
                <a:path extrusionOk="0" h="3041" w="7145">
                  <a:moveTo>
                    <a:pt x="1419" y="0"/>
                  </a:moveTo>
                  <a:cubicBezTo>
                    <a:pt x="1333" y="0"/>
                    <a:pt x="1241" y="16"/>
                    <a:pt x="1144" y="52"/>
                  </a:cubicBezTo>
                  <a:cubicBezTo>
                    <a:pt x="774" y="207"/>
                    <a:pt x="524" y="385"/>
                    <a:pt x="310" y="409"/>
                  </a:cubicBezTo>
                  <a:cubicBezTo>
                    <a:pt x="278" y="415"/>
                    <a:pt x="248" y="417"/>
                    <a:pt x="221" y="417"/>
                  </a:cubicBezTo>
                  <a:cubicBezTo>
                    <a:pt x="86" y="417"/>
                    <a:pt x="12" y="361"/>
                    <a:pt x="2" y="361"/>
                  </a:cubicBezTo>
                  <a:cubicBezTo>
                    <a:pt x="1" y="361"/>
                    <a:pt x="1" y="361"/>
                    <a:pt x="1" y="362"/>
                  </a:cubicBezTo>
                  <a:lnTo>
                    <a:pt x="1" y="362"/>
                  </a:lnTo>
                  <a:cubicBezTo>
                    <a:pt x="1" y="361"/>
                    <a:pt x="1" y="361"/>
                    <a:pt x="1" y="361"/>
                  </a:cubicBezTo>
                  <a:cubicBezTo>
                    <a:pt x="12" y="361"/>
                    <a:pt x="107" y="446"/>
                    <a:pt x="289" y="446"/>
                  </a:cubicBezTo>
                  <a:cubicBezTo>
                    <a:pt x="300" y="446"/>
                    <a:pt x="311" y="446"/>
                    <a:pt x="322" y="445"/>
                  </a:cubicBezTo>
                  <a:cubicBezTo>
                    <a:pt x="548" y="421"/>
                    <a:pt x="834" y="266"/>
                    <a:pt x="1191" y="159"/>
                  </a:cubicBezTo>
                  <a:cubicBezTo>
                    <a:pt x="1265" y="140"/>
                    <a:pt x="1340" y="126"/>
                    <a:pt x="1415" y="126"/>
                  </a:cubicBezTo>
                  <a:cubicBezTo>
                    <a:pt x="1523" y="126"/>
                    <a:pt x="1629" y="154"/>
                    <a:pt x="1727" y="231"/>
                  </a:cubicBezTo>
                  <a:cubicBezTo>
                    <a:pt x="1894" y="350"/>
                    <a:pt x="2048" y="540"/>
                    <a:pt x="2227" y="719"/>
                  </a:cubicBezTo>
                  <a:cubicBezTo>
                    <a:pt x="2406" y="897"/>
                    <a:pt x="2584" y="1100"/>
                    <a:pt x="2787" y="1290"/>
                  </a:cubicBezTo>
                  <a:cubicBezTo>
                    <a:pt x="2870" y="1374"/>
                    <a:pt x="2989" y="1516"/>
                    <a:pt x="3179" y="1540"/>
                  </a:cubicBezTo>
                  <a:cubicBezTo>
                    <a:pt x="3211" y="1542"/>
                    <a:pt x="3240" y="1543"/>
                    <a:pt x="3267" y="1543"/>
                  </a:cubicBezTo>
                  <a:cubicBezTo>
                    <a:pt x="3321" y="1543"/>
                    <a:pt x="3366" y="1540"/>
                    <a:pt x="3406" y="1540"/>
                  </a:cubicBezTo>
                  <a:cubicBezTo>
                    <a:pt x="3465" y="1540"/>
                    <a:pt x="3513" y="1546"/>
                    <a:pt x="3560" y="1576"/>
                  </a:cubicBezTo>
                  <a:cubicBezTo>
                    <a:pt x="3644" y="1636"/>
                    <a:pt x="3739" y="1755"/>
                    <a:pt x="3834" y="1850"/>
                  </a:cubicBezTo>
                  <a:cubicBezTo>
                    <a:pt x="3941" y="1969"/>
                    <a:pt x="4096" y="2052"/>
                    <a:pt x="4239" y="2088"/>
                  </a:cubicBezTo>
                  <a:cubicBezTo>
                    <a:pt x="4357" y="2121"/>
                    <a:pt x="4474" y="2134"/>
                    <a:pt x="4587" y="2134"/>
                  </a:cubicBezTo>
                  <a:cubicBezTo>
                    <a:pt x="4758" y="2134"/>
                    <a:pt x="4922" y="2105"/>
                    <a:pt x="5073" y="2076"/>
                  </a:cubicBezTo>
                  <a:cubicBezTo>
                    <a:pt x="5311" y="2028"/>
                    <a:pt x="5549" y="1957"/>
                    <a:pt x="5763" y="1945"/>
                  </a:cubicBezTo>
                  <a:cubicBezTo>
                    <a:pt x="5777" y="1942"/>
                    <a:pt x="5791" y="1941"/>
                    <a:pt x="5805" y="1941"/>
                  </a:cubicBezTo>
                  <a:cubicBezTo>
                    <a:pt x="5963" y="1941"/>
                    <a:pt x="6085" y="2121"/>
                    <a:pt x="6227" y="2231"/>
                  </a:cubicBezTo>
                  <a:cubicBezTo>
                    <a:pt x="6787" y="2731"/>
                    <a:pt x="7144" y="3040"/>
                    <a:pt x="7144" y="3040"/>
                  </a:cubicBezTo>
                  <a:cubicBezTo>
                    <a:pt x="7144" y="3040"/>
                    <a:pt x="6823" y="2707"/>
                    <a:pt x="6323" y="2195"/>
                  </a:cubicBezTo>
                  <a:cubicBezTo>
                    <a:pt x="6263" y="2124"/>
                    <a:pt x="6192" y="2052"/>
                    <a:pt x="6120" y="1969"/>
                  </a:cubicBezTo>
                  <a:cubicBezTo>
                    <a:pt x="6037" y="1886"/>
                    <a:pt x="5906" y="1826"/>
                    <a:pt x="5775" y="1826"/>
                  </a:cubicBezTo>
                  <a:cubicBezTo>
                    <a:pt x="5525" y="1826"/>
                    <a:pt x="5299" y="1886"/>
                    <a:pt x="5049" y="1909"/>
                  </a:cubicBezTo>
                  <a:cubicBezTo>
                    <a:pt x="4911" y="1928"/>
                    <a:pt x="4776" y="1944"/>
                    <a:pt x="4644" y="1944"/>
                  </a:cubicBezTo>
                  <a:cubicBezTo>
                    <a:pt x="4526" y="1944"/>
                    <a:pt x="4411" y="1931"/>
                    <a:pt x="4299" y="1897"/>
                  </a:cubicBezTo>
                  <a:cubicBezTo>
                    <a:pt x="4192" y="1874"/>
                    <a:pt x="4096" y="1814"/>
                    <a:pt x="4001" y="1719"/>
                  </a:cubicBezTo>
                  <a:cubicBezTo>
                    <a:pt x="3918" y="1636"/>
                    <a:pt x="3834" y="1493"/>
                    <a:pt x="3680" y="1397"/>
                  </a:cubicBezTo>
                  <a:cubicBezTo>
                    <a:pt x="3675" y="1397"/>
                    <a:pt x="3671" y="1397"/>
                    <a:pt x="3667" y="1397"/>
                  </a:cubicBezTo>
                  <a:cubicBezTo>
                    <a:pt x="2612" y="1397"/>
                    <a:pt x="2227" y="0"/>
                    <a:pt x="141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3989475" y="2177475"/>
              <a:ext cx="39200" cy="67600"/>
            </a:xfrm>
            <a:custGeom>
              <a:rect b="b" l="l" r="r" t="t"/>
              <a:pathLst>
                <a:path extrusionOk="0" h="2704" w="1568">
                  <a:moveTo>
                    <a:pt x="0" y="1"/>
                  </a:moveTo>
                  <a:cubicBezTo>
                    <a:pt x="1" y="1"/>
                    <a:pt x="346" y="632"/>
                    <a:pt x="893" y="1334"/>
                  </a:cubicBezTo>
                  <a:cubicBezTo>
                    <a:pt x="1155" y="1668"/>
                    <a:pt x="1382" y="1989"/>
                    <a:pt x="1441" y="2251"/>
                  </a:cubicBezTo>
                  <a:cubicBezTo>
                    <a:pt x="1465" y="2382"/>
                    <a:pt x="1465" y="2501"/>
                    <a:pt x="1453" y="2584"/>
                  </a:cubicBezTo>
                  <a:cubicBezTo>
                    <a:pt x="1445" y="2633"/>
                    <a:pt x="1437" y="2671"/>
                    <a:pt x="1432" y="2690"/>
                  </a:cubicBezTo>
                  <a:lnTo>
                    <a:pt x="1432" y="2690"/>
                  </a:lnTo>
                  <a:cubicBezTo>
                    <a:pt x="1459" y="2647"/>
                    <a:pt x="1568" y="2503"/>
                    <a:pt x="1548" y="2239"/>
                  </a:cubicBezTo>
                  <a:cubicBezTo>
                    <a:pt x="1548" y="1930"/>
                    <a:pt x="1346" y="1525"/>
                    <a:pt x="1072" y="1179"/>
                  </a:cubicBezTo>
                  <a:cubicBezTo>
                    <a:pt x="536" y="501"/>
                    <a:pt x="1" y="1"/>
                    <a:pt x="0" y="1"/>
                  </a:cubicBezTo>
                  <a:close/>
                  <a:moveTo>
                    <a:pt x="1432" y="2690"/>
                  </a:moveTo>
                  <a:cubicBezTo>
                    <a:pt x="1427" y="2699"/>
                    <a:pt x="1425" y="2703"/>
                    <a:pt x="1429" y="2703"/>
                  </a:cubicBezTo>
                  <a:cubicBezTo>
                    <a:pt x="1429" y="2703"/>
                    <a:pt x="1430" y="2699"/>
                    <a:pt x="1432" y="269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3973100" y="2259050"/>
              <a:ext cx="40500" cy="10550"/>
            </a:xfrm>
            <a:custGeom>
              <a:rect b="b" l="l" r="r" t="t"/>
              <a:pathLst>
                <a:path extrusionOk="0" h="422" w="1620">
                  <a:moveTo>
                    <a:pt x="1620" y="0"/>
                  </a:moveTo>
                  <a:cubicBezTo>
                    <a:pt x="1620" y="0"/>
                    <a:pt x="1227" y="71"/>
                    <a:pt x="798" y="167"/>
                  </a:cubicBezTo>
                  <a:cubicBezTo>
                    <a:pt x="370" y="274"/>
                    <a:pt x="1" y="357"/>
                    <a:pt x="1" y="357"/>
                  </a:cubicBezTo>
                  <a:cubicBezTo>
                    <a:pt x="1" y="357"/>
                    <a:pt x="84" y="393"/>
                    <a:pt x="239" y="405"/>
                  </a:cubicBezTo>
                  <a:cubicBezTo>
                    <a:pt x="303" y="416"/>
                    <a:pt x="384" y="421"/>
                    <a:pt x="475" y="421"/>
                  </a:cubicBezTo>
                  <a:cubicBezTo>
                    <a:pt x="587" y="421"/>
                    <a:pt x="715" y="413"/>
                    <a:pt x="846" y="393"/>
                  </a:cubicBezTo>
                  <a:cubicBezTo>
                    <a:pt x="1084" y="322"/>
                    <a:pt x="1275" y="238"/>
                    <a:pt x="1406" y="155"/>
                  </a:cubicBezTo>
                  <a:cubicBezTo>
                    <a:pt x="1548" y="71"/>
                    <a:pt x="1620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2862850" y="2550450"/>
              <a:ext cx="45275" cy="6275"/>
            </a:xfrm>
            <a:custGeom>
              <a:rect b="b" l="l" r="r" t="t"/>
              <a:pathLst>
                <a:path extrusionOk="0" h="251" w="1811">
                  <a:moveTo>
                    <a:pt x="1810" y="0"/>
                  </a:moveTo>
                  <a:cubicBezTo>
                    <a:pt x="1810" y="0"/>
                    <a:pt x="1381" y="12"/>
                    <a:pt x="905" y="12"/>
                  </a:cubicBezTo>
                  <a:cubicBezTo>
                    <a:pt x="417" y="12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84" y="60"/>
                    <a:pt x="250" y="131"/>
                  </a:cubicBezTo>
                  <a:cubicBezTo>
                    <a:pt x="417" y="191"/>
                    <a:pt x="631" y="250"/>
                    <a:pt x="905" y="250"/>
                  </a:cubicBezTo>
                  <a:cubicBezTo>
                    <a:pt x="1167" y="250"/>
                    <a:pt x="1393" y="179"/>
                    <a:pt x="1560" y="119"/>
                  </a:cubicBezTo>
                  <a:cubicBezTo>
                    <a:pt x="1727" y="60"/>
                    <a:pt x="1810" y="0"/>
                    <a:pt x="181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2828025" y="2538825"/>
              <a:ext cx="20250" cy="17800"/>
            </a:xfrm>
            <a:custGeom>
              <a:rect b="b" l="l" r="r" t="t"/>
              <a:pathLst>
                <a:path extrusionOk="0" h="712" w="810">
                  <a:moveTo>
                    <a:pt x="60" y="1"/>
                  </a:moveTo>
                  <a:cubicBezTo>
                    <a:pt x="60" y="1"/>
                    <a:pt x="24" y="60"/>
                    <a:pt x="0" y="168"/>
                  </a:cubicBezTo>
                  <a:cubicBezTo>
                    <a:pt x="0" y="287"/>
                    <a:pt x="48" y="465"/>
                    <a:pt x="203" y="584"/>
                  </a:cubicBezTo>
                  <a:cubicBezTo>
                    <a:pt x="313" y="677"/>
                    <a:pt x="446" y="712"/>
                    <a:pt x="555" y="712"/>
                  </a:cubicBezTo>
                  <a:cubicBezTo>
                    <a:pt x="587" y="712"/>
                    <a:pt x="616" y="709"/>
                    <a:pt x="643" y="703"/>
                  </a:cubicBezTo>
                  <a:cubicBezTo>
                    <a:pt x="762" y="668"/>
                    <a:pt x="810" y="608"/>
                    <a:pt x="810" y="608"/>
                  </a:cubicBezTo>
                  <a:cubicBezTo>
                    <a:pt x="810" y="608"/>
                    <a:pt x="738" y="608"/>
                    <a:pt x="643" y="584"/>
                  </a:cubicBezTo>
                  <a:cubicBezTo>
                    <a:pt x="536" y="549"/>
                    <a:pt x="453" y="489"/>
                    <a:pt x="346" y="406"/>
                  </a:cubicBezTo>
                  <a:cubicBezTo>
                    <a:pt x="238" y="334"/>
                    <a:pt x="167" y="239"/>
                    <a:pt x="119" y="156"/>
                  </a:cubicBezTo>
                  <a:cubicBezTo>
                    <a:pt x="84" y="72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2681575" y="2253975"/>
              <a:ext cx="80975" cy="205400"/>
            </a:xfrm>
            <a:custGeom>
              <a:rect b="b" l="l" r="r" t="t"/>
              <a:pathLst>
                <a:path extrusionOk="0" h="8216" w="3239">
                  <a:moveTo>
                    <a:pt x="3239" y="1"/>
                  </a:moveTo>
                  <a:lnTo>
                    <a:pt x="3156" y="84"/>
                  </a:lnTo>
                  <a:lnTo>
                    <a:pt x="3156" y="84"/>
                  </a:lnTo>
                  <a:lnTo>
                    <a:pt x="3239" y="1"/>
                  </a:lnTo>
                  <a:close/>
                  <a:moveTo>
                    <a:pt x="3155" y="84"/>
                  </a:moveTo>
                  <a:lnTo>
                    <a:pt x="3155" y="84"/>
                  </a:lnTo>
                  <a:cubicBezTo>
                    <a:pt x="3151" y="88"/>
                    <a:pt x="3147" y="92"/>
                    <a:pt x="3143" y="96"/>
                  </a:cubicBezTo>
                  <a:lnTo>
                    <a:pt x="3143" y="96"/>
                  </a:lnTo>
                  <a:cubicBezTo>
                    <a:pt x="3143" y="96"/>
                    <a:pt x="3143" y="96"/>
                    <a:pt x="3144" y="96"/>
                  </a:cubicBezTo>
                  <a:lnTo>
                    <a:pt x="3155" y="84"/>
                  </a:lnTo>
                  <a:close/>
                  <a:moveTo>
                    <a:pt x="3143" y="96"/>
                  </a:moveTo>
                  <a:cubicBezTo>
                    <a:pt x="3060" y="144"/>
                    <a:pt x="2977" y="203"/>
                    <a:pt x="2846" y="274"/>
                  </a:cubicBezTo>
                  <a:cubicBezTo>
                    <a:pt x="2572" y="429"/>
                    <a:pt x="2144" y="513"/>
                    <a:pt x="1632" y="727"/>
                  </a:cubicBezTo>
                  <a:cubicBezTo>
                    <a:pt x="1393" y="846"/>
                    <a:pt x="1120" y="1001"/>
                    <a:pt x="941" y="1298"/>
                  </a:cubicBezTo>
                  <a:cubicBezTo>
                    <a:pt x="739" y="1620"/>
                    <a:pt x="786" y="1989"/>
                    <a:pt x="762" y="2334"/>
                  </a:cubicBezTo>
                  <a:cubicBezTo>
                    <a:pt x="762" y="2513"/>
                    <a:pt x="727" y="2668"/>
                    <a:pt x="643" y="2811"/>
                  </a:cubicBezTo>
                  <a:cubicBezTo>
                    <a:pt x="560" y="2941"/>
                    <a:pt x="405" y="3013"/>
                    <a:pt x="239" y="3144"/>
                  </a:cubicBezTo>
                  <a:cubicBezTo>
                    <a:pt x="143" y="3227"/>
                    <a:pt x="72" y="3322"/>
                    <a:pt x="48" y="3442"/>
                  </a:cubicBezTo>
                  <a:cubicBezTo>
                    <a:pt x="0" y="3561"/>
                    <a:pt x="48" y="3739"/>
                    <a:pt x="143" y="3834"/>
                  </a:cubicBezTo>
                  <a:cubicBezTo>
                    <a:pt x="250" y="3918"/>
                    <a:pt x="346" y="3965"/>
                    <a:pt x="381" y="4013"/>
                  </a:cubicBezTo>
                  <a:cubicBezTo>
                    <a:pt x="429" y="4061"/>
                    <a:pt x="441" y="4120"/>
                    <a:pt x="441" y="4215"/>
                  </a:cubicBezTo>
                  <a:cubicBezTo>
                    <a:pt x="441" y="4311"/>
                    <a:pt x="441" y="4430"/>
                    <a:pt x="477" y="4549"/>
                  </a:cubicBezTo>
                  <a:cubicBezTo>
                    <a:pt x="489" y="4668"/>
                    <a:pt x="560" y="4775"/>
                    <a:pt x="643" y="4858"/>
                  </a:cubicBezTo>
                  <a:cubicBezTo>
                    <a:pt x="798" y="5025"/>
                    <a:pt x="1012" y="5120"/>
                    <a:pt x="1203" y="5168"/>
                  </a:cubicBezTo>
                  <a:cubicBezTo>
                    <a:pt x="1620" y="5275"/>
                    <a:pt x="1989" y="5204"/>
                    <a:pt x="2334" y="5263"/>
                  </a:cubicBezTo>
                  <a:cubicBezTo>
                    <a:pt x="2501" y="5275"/>
                    <a:pt x="2667" y="5335"/>
                    <a:pt x="2786" y="5418"/>
                  </a:cubicBezTo>
                  <a:cubicBezTo>
                    <a:pt x="2906" y="5489"/>
                    <a:pt x="2882" y="5585"/>
                    <a:pt x="2798" y="5716"/>
                  </a:cubicBezTo>
                  <a:cubicBezTo>
                    <a:pt x="2703" y="5835"/>
                    <a:pt x="2584" y="5930"/>
                    <a:pt x="2525" y="6097"/>
                  </a:cubicBezTo>
                  <a:cubicBezTo>
                    <a:pt x="2465" y="6251"/>
                    <a:pt x="2465" y="6406"/>
                    <a:pt x="2489" y="6549"/>
                  </a:cubicBezTo>
                  <a:cubicBezTo>
                    <a:pt x="2513" y="6823"/>
                    <a:pt x="2632" y="7049"/>
                    <a:pt x="2727" y="7240"/>
                  </a:cubicBezTo>
                  <a:cubicBezTo>
                    <a:pt x="2810" y="7430"/>
                    <a:pt x="2882" y="7597"/>
                    <a:pt x="2929" y="7752"/>
                  </a:cubicBezTo>
                  <a:cubicBezTo>
                    <a:pt x="2977" y="7894"/>
                    <a:pt x="2977" y="8014"/>
                    <a:pt x="2977" y="8097"/>
                  </a:cubicBezTo>
                  <a:cubicBezTo>
                    <a:pt x="2977" y="8014"/>
                    <a:pt x="2977" y="7894"/>
                    <a:pt x="2941" y="7752"/>
                  </a:cubicBezTo>
                  <a:cubicBezTo>
                    <a:pt x="2917" y="7597"/>
                    <a:pt x="2858" y="7418"/>
                    <a:pt x="2763" y="7228"/>
                  </a:cubicBezTo>
                  <a:cubicBezTo>
                    <a:pt x="2691" y="7037"/>
                    <a:pt x="2584" y="6799"/>
                    <a:pt x="2572" y="6537"/>
                  </a:cubicBezTo>
                  <a:cubicBezTo>
                    <a:pt x="2572" y="6406"/>
                    <a:pt x="2572" y="6275"/>
                    <a:pt x="2632" y="6156"/>
                  </a:cubicBezTo>
                  <a:cubicBezTo>
                    <a:pt x="2679" y="6037"/>
                    <a:pt x="2798" y="5942"/>
                    <a:pt x="2906" y="5811"/>
                  </a:cubicBezTo>
                  <a:cubicBezTo>
                    <a:pt x="2965" y="5751"/>
                    <a:pt x="3025" y="5668"/>
                    <a:pt x="3025" y="5549"/>
                  </a:cubicBezTo>
                  <a:cubicBezTo>
                    <a:pt x="3025" y="5430"/>
                    <a:pt x="2929" y="5323"/>
                    <a:pt x="2858" y="5263"/>
                  </a:cubicBezTo>
                  <a:cubicBezTo>
                    <a:pt x="2703" y="5144"/>
                    <a:pt x="2513" y="5085"/>
                    <a:pt x="2334" y="5049"/>
                  </a:cubicBezTo>
                  <a:cubicBezTo>
                    <a:pt x="1965" y="4977"/>
                    <a:pt x="1572" y="5037"/>
                    <a:pt x="1239" y="4930"/>
                  </a:cubicBezTo>
                  <a:cubicBezTo>
                    <a:pt x="1060" y="4894"/>
                    <a:pt x="893" y="4799"/>
                    <a:pt x="774" y="4680"/>
                  </a:cubicBezTo>
                  <a:cubicBezTo>
                    <a:pt x="655" y="4561"/>
                    <a:pt x="643" y="4418"/>
                    <a:pt x="643" y="4192"/>
                  </a:cubicBezTo>
                  <a:cubicBezTo>
                    <a:pt x="643" y="4084"/>
                    <a:pt x="620" y="3942"/>
                    <a:pt x="524" y="3834"/>
                  </a:cubicBezTo>
                  <a:cubicBezTo>
                    <a:pt x="417" y="3727"/>
                    <a:pt x="310" y="3680"/>
                    <a:pt x="262" y="3644"/>
                  </a:cubicBezTo>
                  <a:cubicBezTo>
                    <a:pt x="179" y="3561"/>
                    <a:pt x="239" y="3406"/>
                    <a:pt x="358" y="3299"/>
                  </a:cubicBezTo>
                  <a:cubicBezTo>
                    <a:pt x="489" y="3192"/>
                    <a:pt x="703" y="3084"/>
                    <a:pt x="798" y="2894"/>
                  </a:cubicBezTo>
                  <a:cubicBezTo>
                    <a:pt x="917" y="2703"/>
                    <a:pt x="941" y="2489"/>
                    <a:pt x="953" y="2310"/>
                  </a:cubicBezTo>
                  <a:cubicBezTo>
                    <a:pt x="965" y="1965"/>
                    <a:pt x="917" y="1620"/>
                    <a:pt x="1072" y="1370"/>
                  </a:cubicBezTo>
                  <a:cubicBezTo>
                    <a:pt x="1215" y="1096"/>
                    <a:pt x="1453" y="929"/>
                    <a:pt x="1691" y="810"/>
                  </a:cubicBezTo>
                  <a:cubicBezTo>
                    <a:pt x="2167" y="572"/>
                    <a:pt x="2620" y="453"/>
                    <a:pt x="2870" y="298"/>
                  </a:cubicBezTo>
                  <a:cubicBezTo>
                    <a:pt x="2992" y="221"/>
                    <a:pt x="3083" y="153"/>
                    <a:pt x="3143" y="96"/>
                  </a:cubicBezTo>
                  <a:close/>
                  <a:moveTo>
                    <a:pt x="2977" y="8097"/>
                  </a:moveTo>
                  <a:cubicBezTo>
                    <a:pt x="2965" y="8168"/>
                    <a:pt x="2965" y="8216"/>
                    <a:pt x="2965" y="8216"/>
                  </a:cubicBezTo>
                  <a:cubicBezTo>
                    <a:pt x="2965" y="8216"/>
                    <a:pt x="2977" y="8168"/>
                    <a:pt x="2977" y="8097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2775025" y="2251850"/>
              <a:ext cx="36350" cy="10200"/>
            </a:xfrm>
            <a:custGeom>
              <a:rect b="b" l="l" r="r" t="t"/>
              <a:pathLst>
                <a:path extrusionOk="0" h="408" w="1454">
                  <a:moveTo>
                    <a:pt x="448" y="1"/>
                  </a:moveTo>
                  <a:cubicBezTo>
                    <a:pt x="361" y="1"/>
                    <a:pt x="282" y="10"/>
                    <a:pt x="215" y="26"/>
                  </a:cubicBezTo>
                  <a:cubicBezTo>
                    <a:pt x="84" y="50"/>
                    <a:pt x="1" y="86"/>
                    <a:pt x="1" y="86"/>
                  </a:cubicBezTo>
                  <a:cubicBezTo>
                    <a:pt x="1" y="86"/>
                    <a:pt x="334" y="169"/>
                    <a:pt x="727" y="264"/>
                  </a:cubicBezTo>
                  <a:cubicBezTo>
                    <a:pt x="1108" y="348"/>
                    <a:pt x="1454" y="407"/>
                    <a:pt x="1454" y="407"/>
                  </a:cubicBezTo>
                  <a:cubicBezTo>
                    <a:pt x="1454" y="407"/>
                    <a:pt x="1394" y="336"/>
                    <a:pt x="1275" y="264"/>
                  </a:cubicBezTo>
                  <a:cubicBezTo>
                    <a:pt x="1156" y="181"/>
                    <a:pt x="977" y="86"/>
                    <a:pt x="775" y="38"/>
                  </a:cubicBezTo>
                  <a:cubicBezTo>
                    <a:pt x="660" y="12"/>
                    <a:pt x="549" y="1"/>
                    <a:pt x="44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2835450" y="2655825"/>
              <a:ext cx="167625" cy="327425"/>
            </a:xfrm>
            <a:custGeom>
              <a:rect b="b" l="l" r="r" t="t"/>
              <a:pathLst>
                <a:path extrusionOk="0" h="13097" w="6705">
                  <a:moveTo>
                    <a:pt x="692" y="0"/>
                  </a:moveTo>
                  <a:cubicBezTo>
                    <a:pt x="691" y="0"/>
                    <a:pt x="681" y="11"/>
                    <a:pt x="665" y="37"/>
                  </a:cubicBezTo>
                  <a:lnTo>
                    <a:pt x="665" y="37"/>
                  </a:lnTo>
                  <a:lnTo>
                    <a:pt x="692" y="0"/>
                  </a:lnTo>
                  <a:close/>
                  <a:moveTo>
                    <a:pt x="665" y="37"/>
                  </a:moveTo>
                  <a:lnTo>
                    <a:pt x="596" y="131"/>
                  </a:lnTo>
                  <a:cubicBezTo>
                    <a:pt x="537" y="214"/>
                    <a:pt x="465" y="357"/>
                    <a:pt x="382" y="536"/>
                  </a:cubicBezTo>
                  <a:cubicBezTo>
                    <a:pt x="215" y="905"/>
                    <a:pt x="37" y="1465"/>
                    <a:pt x="25" y="2179"/>
                  </a:cubicBezTo>
                  <a:cubicBezTo>
                    <a:pt x="1" y="2893"/>
                    <a:pt x="180" y="3774"/>
                    <a:pt x="739" y="4584"/>
                  </a:cubicBezTo>
                  <a:cubicBezTo>
                    <a:pt x="1287" y="5382"/>
                    <a:pt x="2204" y="5929"/>
                    <a:pt x="3073" y="6560"/>
                  </a:cubicBezTo>
                  <a:cubicBezTo>
                    <a:pt x="3501" y="6882"/>
                    <a:pt x="3906" y="7215"/>
                    <a:pt x="4192" y="7620"/>
                  </a:cubicBezTo>
                  <a:cubicBezTo>
                    <a:pt x="4335" y="7811"/>
                    <a:pt x="4430" y="8037"/>
                    <a:pt x="4454" y="8251"/>
                  </a:cubicBezTo>
                  <a:cubicBezTo>
                    <a:pt x="4502" y="8477"/>
                    <a:pt x="4490" y="8715"/>
                    <a:pt x="4502" y="8954"/>
                  </a:cubicBezTo>
                  <a:cubicBezTo>
                    <a:pt x="4502" y="9192"/>
                    <a:pt x="4525" y="9430"/>
                    <a:pt x="4621" y="9656"/>
                  </a:cubicBezTo>
                  <a:cubicBezTo>
                    <a:pt x="4704" y="9882"/>
                    <a:pt x="4835" y="10073"/>
                    <a:pt x="4990" y="10216"/>
                  </a:cubicBezTo>
                  <a:cubicBezTo>
                    <a:pt x="5287" y="10513"/>
                    <a:pt x="5597" y="10751"/>
                    <a:pt x="5823" y="11025"/>
                  </a:cubicBezTo>
                  <a:cubicBezTo>
                    <a:pt x="6276" y="11561"/>
                    <a:pt x="6478" y="12109"/>
                    <a:pt x="6585" y="12478"/>
                  </a:cubicBezTo>
                  <a:cubicBezTo>
                    <a:pt x="6692" y="12871"/>
                    <a:pt x="6692" y="13097"/>
                    <a:pt x="6692" y="13097"/>
                  </a:cubicBezTo>
                  <a:cubicBezTo>
                    <a:pt x="6692" y="13097"/>
                    <a:pt x="6704" y="12883"/>
                    <a:pt x="6645" y="12478"/>
                  </a:cubicBezTo>
                  <a:cubicBezTo>
                    <a:pt x="6573" y="12097"/>
                    <a:pt x="6395" y="11513"/>
                    <a:pt x="5942" y="10942"/>
                  </a:cubicBezTo>
                  <a:cubicBezTo>
                    <a:pt x="5716" y="10668"/>
                    <a:pt x="5406" y="10406"/>
                    <a:pt x="5144" y="10108"/>
                  </a:cubicBezTo>
                  <a:cubicBezTo>
                    <a:pt x="5002" y="9954"/>
                    <a:pt x="4883" y="9787"/>
                    <a:pt x="4811" y="9596"/>
                  </a:cubicBezTo>
                  <a:cubicBezTo>
                    <a:pt x="4740" y="9406"/>
                    <a:pt x="4728" y="9180"/>
                    <a:pt x="4728" y="8954"/>
                  </a:cubicBezTo>
                  <a:cubicBezTo>
                    <a:pt x="4728" y="8727"/>
                    <a:pt x="4728" y="8477"/>
                    <a:pt x="4692" y="8227"/>
                  </a:cubicBezTo>
                  <a:cubicBezTo>
                    <a:pt x="4644" y="7953"/>
                    <a:pt x="4549" y="7703"/>
                    <a:pt x="4394" y="7477"/>
                  </a:cubicBezTo>
                  <a:cubicBezTo>
                    <a:pt x="4097" y="7037"/>
                    <a:pt x="3668" y="6691"/>
                    <a:pt x="3239" y="6370"/>
                  </a:cubicBezTo>
                  <a:cubicBezTo>
                    <a:pt x="2346" y="5739"/>
                    <a:pt x="1454" y="5215"/>
                    <a:pt x="918" y="4465"/>
                  </a:cubicBezTo>
                  <a:cubicBezTo>
                    <a:pt x="382" y="3715"/>
                    <a:pt x="180" y="2881"/>
                    <a:pt x="156" y="2179"/>
                  </a:cubicBezTo>
                  <a:cubicBezTo>
                    <a:pt x="144" y="1465"/>
                    <a:pt x="275" y="917"/>
                    <a:pt x="418" y="548"/>
                  </a:cubicBezTo>
                  <a:cubicBezTo>
                    <a:pt x="501" y="357"/>
                    <a:pt x="561" y="214"/>
                    <a:pt x="620" y="131"/>
                  </a:cubicBezTo>
                  <a:cubicBezTo>
                    <a:pt x="636" y="88"/>
                    <a:pt x="652" y="57"/>
                    <a:pt x="665" y="37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2991725" y="2989475"/>
              <a:ext cx="34850" cy="190525"/>
            </a:xfrm>
            <a:custGeom>
              <a:rect b="b" l="l" r="r" t="t"/>
              <a:pathLst>
                <a:path extrusionOk="0" h="7621" w="1394">
                  <a:moveTo>
                    <a:pt x="25" y="1"/>
                  </a:moveTo>
                  <a:cubicBezTo>
                    <a:pt x="25" y="1"/>
                    <a:pt x="25" y="441"/>
                    <a:pt x="1" y="1156"/>
                  </a:cubicBezTo>
                  <a:lnTo>
                    <a:pt x="1" y="2430"/>
                  </a:lnTo>
                  <a:lnTo>
                    <a:pt x="1" y="2787"/>
                  </a:lnTo>
                  <a:cubicBezTo>
                    <a:pt x="25" y="2906"/>
                    <a:pt x="1" y="3049"/>
                    <a:pt x="84" y="3204"/>
                  </a:cubicBezTo>
                  <a:cubicBezTo>
                    <a:pt x="156" y="3358"/>
                    <a:pt x="322" y="3442"/>
                    <a:pt x="358" y="3501"/>
                  </a:cubicBezTo>
                  <a:cubicBezTo>
                    <a:pt x="417" y="3561"/>
                    <a:pt x="417" y="3680"/>
                    <a:pt x="406" y="3811"/>
                  </a:cubicBezTo>
                  <a:cubicBezTo>
                    <a:pt x="394" y="3930"/>
                    <a:pt x="382" y="4109"/>
                    <a:pt x="453" y="4251"/>
                  </a:cubicBezTo>
                  <a:cubicBezTo>
                    <a:pt x="525" y="4406"/>
                    <a:pt x="596" y="4490"/>
                    <a:pt x="644" y="4597"/>
                  </a:cubicBezTo>
                  <a:cubicBezTo>
                    <a:pt x="739" y="4787"/>
                    <a:pt x="703" y="5049"/>
                    <a:pt x="703" y="5287"/>
                  </a:cubicBezTo>
                  <a:cubicBezTo>
                    <a:pt x="703" y="5775"/>
                    <a:pt x="810" y="6204"/>
                    <a:pt x="929" y="6549"/>
                  </a:cubicBezTo>
                  <a:cubicBezTo>
                    <a:pt x="1048" y="6895"/>
                    <a:pt x="1168" y="7157"/>
                    <a:pt x="1251" y="7335"/>
                  </a:cubicBezTo>
                  <a:cubicBezTo>
                    <a:pt x="1346" y="7514"/>
                    <a:pt x="1394" y="7621"/>
                    <a:pt x="1394" y="7621"/>
                  </a:cubicBezTo>
                  <a:cubicBezTo>
                    <a:pt x="1394" y="7621"/>
                    <a:pt x="1358" y="7514"/>
                    <a:pt x="1275" y="7311"/>
                  </a:cubicBezTo>
                  <a:cubicBezTo>
                    <a:pt x="1215" y="7133"/>
                    <a:pt x="1120" y="6847"/>
                    <a:pt x="1037" y="6502"/>
                  </a:cubicBezTo>
                  <a:cubicBezTo>
                    <a:pt x="953" y="6156"/>
                    <a:pt x="870" y="5740"/>
                    <a:pt x="894" y="5287"/>
                  </a:cubicBezTo>
                  <a:cubicBezTo>
                    <a:pt x="918" y="5061"/>
                    <a:pt x="953" y="4787"/>
                    <a:pt x="858" y="4513"/>
                  </a:cubicBezTo>
                  <a:cubicBezTo>
                    <a:pt x="810" y="4370"/>
                    <a:pt x="715" y="4275"/>
                    <a:pt x="679" y="4168"/>
                  </a:cubicBezTo>
                  <a:cubicBezTo>
                    <a:pt x="632" y="4073"/>
                    <a:pt x="632" y="3954"/>
                    <a:pt x="644" y="3823"/>
                  </a:cubicBezTo>
                  <a:cubicBezTo>
                    <a:pt x="644" y="3704"/>
                    <a:pt x="679" y="3513"/>
                    <a:pt x="560" y="3358"/>
                  </a:cubicBezTo>
                  <a:cubicBezTo>
                    <a:pt x="417" y="3216"/>
                    <a:pt x="322" y="3180"/>
                    <a:pt x="286" y="3097"/>
                  </a:cubicBezTo>
                  <a:cubicBezTo>
                    <a:pt x="215" y="2930"/>
                    <a:pt x="239" y="2632"/>
                    <a:pt x="215" y="2406"/>
                  </a:cubicBezTo>
                  <a:cubicBezTo>
                    <a:pt x="179" y="1954"/>
                    <a:pt x="156" y="1513"/>
                    <a:pt x="120" y="1156"/>
                  </a:cubicBezTo>
                  <a:cubicBezTo>
                    <a:pt x="60" y="44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3134600" y="2622475"/>
              <a:ext cx="119700" cy="101225"/>
            </a:xfrm>
            <a:custGeom>
              <a:rect b="b" l="l" r="r" t="t"/>
              <a:pathLst>
                <a:path extrusionOk="0" h="4049" w="478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84" y="60"/>
                    <a:pt x="215" y="167"/>
                  </a:cubicBezTo>
                  <a:cubicBezTo>
                    <a:pt x="346" y="286"/>
                    <a:pt x="525" y="453"/>
                    <a:pt x="703" y="691"/>
                  </a:cubicBezTo>
                  <a:cubicBezTo>
                    <a:pt x="882" y="929"/>
                    <a:pt x="1060" y="1227"/>
                    <a:pt x="1179" y="1596"/>
                  </a:cubicBezTo>
                  <a:cubicBezTo>
                    <a:pt x="1239" y="1775"/>
                    <a:pt x="1287" y="1965"/>
                    <a:pt x="1334" y="2191"/>
                  </a:cubicBezTo>
                  <a:cubicBezTo>
                    <a:pt x="1370" y="2418"/>
                    <a:pt x="1429" y="2656"/>
                    <a:pt x="1608" y="2858"/>
                  </a:cubicBezTo>
                  <a:cubicBezTo>
                    <a:pt x="1787" y="3072"/>
                    <a:pt x="2025" y="3156"/>
                    <a:pt x="2239" y="3239"/>
                  </a:cubicBezTo>
                  <a:cubicBezTo>
                    <a:pt x="2442" y="3310"/>
                    <a:pt x="2644" y="3382"/>
                    <a:pt x="2834" y="3441"/>
                  </a:cubicBezTo>
                  <a:cubicBezTo>
                    <a:pt x="3204" y="3572"/>
                    <a:pt x="3561" y="3680"/>
                    <a:pt x="3846" y="3775"/>
                  </a:cubicBezTo>
                  <a:cubicBezTo>
                    <a:pt x="4430" y="3953"/>
                    <a:pt x="4787" y="4049"/>
                    <a:pt x="4787" y="4049"/>
                  </a:cubicBezTo>
                  <a:cubicBezTo>
                    <a:pt x="4787" y="4049"/>
                    <a:pt x="4442" y="3906"/>
                    <a:pt x="3870" y="3632"/>
                  </a:cubicBezTo>
                  <a:cubicBezTo>
                    <a:pt x="3596" y="3513"/>
                    <a:pt x="3263" y="3382"/>
                    <a:pt x="2894" y="3239"/>
                  </a:cubicBezTo>
                  <a:cubicBezTo>
                    <a:pt x="2715" y="3156"/>
                    <a:pt x="2525" y="3084"/>
                    <a:pt x="2311" y="3013"/>
                  </a:cubicBezTo>
                  <a:cubicBezTo>
                    <a:pt x="2120" y="2941"/>
                    <a:pt x="1930" y="2846"/>
                    <a:pt x="1787" y="2703"/>
                  </a:cubicBezTo>
                  <a:cubicBezTo>
                    <a:pt x="1525" y="2382"/>
                    <a:pt x="1525" y="1906"/>
                    <a:pt x="1358" y="1525"/>
                  </a:cubicBezTo>
                  <a:cubicBezTo>
                    <a:pt x="1215" y="1132"/>
                    <a:pt x="989" y="822"/>
                    <a:pt x="775" y="596"/>
                  </a:cubicBezTo>
                  <a:cubicBezTo>
                    <a:pt x="572" y="382"/>
                    <a:pt x="382" y="227"/>
                    <a:pt x="227" y="143"/>
                  </a:cubicBezTo>
                  <a:cubicBezTo>
                    <a:pt x="96" y="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3231350" y="2851075"/>
              <a:ext cx="103300" cy="133075"/>
            </a:xfrm>
            <a:custGeom>
              <a:rect b="b" l="l" r="r" t="t"/>
              <a:pathLst>
                <a:path extrusionOk="0" h="5323" w="4132">
                  <a:moveTo>
                    <a:pt x="4132" y="1"/>
                  </a:moveTo>
                  <a:cubicBezTo>
                    <a:pt x="4132" y="1"/>
                    <a:pt x="4108" y="84"/>
                    <a:pt x="4084" y="286"/>
                  </a:cubicBezTo>
                  <a:cubicBezTo>
                    <a:pt x="4048" y="441"/>
                    <a:pt x="4001" y="715"/>
                    <a:pt x="3917" y="1013"/>
                  </a:cubicBezTo>
                  <a:cubicBezTo>
                    <a:pt x="3739" y="1620"/>
                    <a:pt x="3370" y="2429"/>
                    <a:pt x="2715" y="3120"/>
                  </a:cubicBezTo>
                  <a:cubicBezTo>
                    <a:pt x="2393" y="3477"/>
                    <a:pt x="2036" y="3763"/>
                    <a:pt x="1679" y="3989"/>
                  </a:cubicBezTo>
                  <a:cubicBezTo>
                    <a:pt x="1346" y="4215"/>
                    <a:pt x="1000" y="4394"/>
                    <a:pt x="727" y="4584"/>
                  </a:cubicBezTo>
                  <a:cubicBezTo>
                    <a:pt x="465" y="4775"/>
                    <a:pt x="286" y="4954"/>
                    <a:pt x="167" y="5108"/>
                  </a:cubicBezTo>
                  <a:cubicBezTo>
                    <a:pt x="48" y="5239"/>
                    <a:pt x="0" y="5323"/>
                    <a:pt x="0" y="5323"/>
                  </a:cubicBezTo>
                  <a:cubicBezTo>
                    <a:pt x="0" y="5323"/>
                    <a:pt x="48" y="5239"/>
                    <a:pt x="179" y="5120"/>
                  </a:cubicBezTo>
                  <a:cubicBezTo>
                    <a:pt x="310" y="4989"/>
                    <a:pt x="524" y="4834"/>
                    <a:pt x="798" y="4668"/>
                  </a:cubicBezTo>
                  <a:cubicBezTo>
                    <a:pt x="1060" y="4513"/>
                    <a:pt x="1417" y="4358"/>
                    <a:pt x="1786" y="4156"/>
                  </a:cubicBezTo>
                  <a:cubicBezTo>
                    <a:pt x="2167" y="3941"/>
                    <a:pt x="2548" y="3656"/>
                    <a:pt x="2893" y="3287"/>
                  </a:cubicBezTo>
                  <a:cubicBezTo>
                    <a:pt x="3572" y="2548"/>
                    <a:pt x="3917" y="1679"/>
                    <a:pt x="4036" y="1036"/>
                  </a:cubicBezTo>
                  <a:cubicBezTo>
                    <a:pt x="4108" y="727"/>
                    <a:pt x="4132" y="465"/>
                    <a:pt x="4132" y="286"/>
                  </a:cubicBezTo>
                  <a:lnTo>
                    <a:pt x="413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3301900" y="2895725"/>
              <a:ext cx="39600" cy="58650"/>
            </a:xfrm>
            <a:custGeom>
              <a:rect b="b" l="l" r="r" t="t"/>
              <a:pathLst>
                <a:path extrusionOk="0" h="2346" w="1584">
                  <a:moveTo>
                    <a:pt x="1584" y="0"/>
                  </a:moveTo>
                  <a:cubicBezTo>
                    <a:pt x="1584" y="1"/>
                    <a:pt x="1548" y="143"/>
                    <a:pt x="1405" y="405"/>
                  </a:cubicBezTo>
                  <a:cubicBezTo>
                    <a:pt x="1310" y="620"/>
                    <a:pt x="1143" y="941"/>
                    <a:pt x="917" y="1263"/>
                  </a:cubicBezTo>
                  <a:cubicBezTo>
                    <a:pt x="691" y="1596"/>
                    <a:pt x="476" y="1858"/>
                    <a:pt x="298" y="2048"/>
                  </a:cubicBezTo>
                  <a:cubicBezTo>
                    <a:pt x="119" y="2239"/>
                    <a:pt x="0" y="2346"/>
                    <a:pt x="0" y="2346"/>
                  </a:cubicBezTo>
                  <a:cubicBezTo>
                    <a:pt x="0" y="2346"/>
                    <a:pt x="143" y="2286"/>
                    <a:pt x="369" y="2144"/>
                  </a:cubicBezTo>
                  <a:cubicBezTo>
                    <a:pt x="595" y="1989"/>
                    <a:pt x="869" y="1739"/>
                    <a:pt x="1107" y="1393"/>
                  </a:cubicBezTo>
                  <a:cubicBezTo>
                    <a:pt x="1345" y="1060"/>
                    <a:pt x="1465" y="703"/>
                    <a:pt x="1524" y="429"/>
                  </a:cubicBezTo>
                  <a:cubicBezTo>
                    <a:pt x="1584" y="167"/>
                    <a:pt x="1584" y="1"/>
                    <a:pt x="158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3531375" y="2505800"/>
              <a:ext cx="61350" cy="90875"/>
            </a:xfrm>
            <a:custGeom>
              <a:rect b="b" l="l" r="r" t="t"/>
              <a:pathLst>
                <a:path extrusionOk="0" h="3635" w="2454">
                  <a:moveTo>
                    <a:pt x="798" y="0"/>
                  </a:moveTo>
                  <a:cubicBezTo>
                    <a:pt x="798" y="0"/>
                    <a:pt x="644" y="227"/>
                    <a:pt x="406" y="608"/>
                  </a:cubicBezTo>
                  <a:cubicBezTo>
                    <a:pt x="346" y="703"/>
                    <a:pt x="287" y="798"/>
                    <a:pt x="203" y="917"/>
                  </a:cubicBezTo>
                  <a:cubicBezTo>
                    <a:pt x="144" y="1024"/>
                    <a:pt x="60" y="1131"/>
                    <a:pt x="13" y="1322"/>
                  </a:cubicBezTo>
                  <a:cubicBezTo>
                    <a:pt x="1" y="1429"/>
                    <a:pt x="25" y="1548"/>
                    <a:pt x="84" y="1620"/>
                  </a:cubicBezTo>
                  <a:cubicBezTo>
                    <a:pt x="144" y="1691"/>
                    <a:pt x="227" y="1751"/>
                    <a:pt x="287" y="1798"/>
                  </a:cubicBezTo>
                  <a:cubicBezTo>
                    <a:pt x="406" y="1893"/>
                    <a:pt x="501" y="1989"/>
                    <a:pt x="608" y="2132"/>
                  </a:cubicBezTo>
                  <a:cubicBezTo>
                    <a:pt x="798" y="2393"/>
                    <a:pt x="953" y="2679"/>
                    <a:pt x="1132" y="2929"/>
                  </a:cubicBezTo>
                  <a:cubicBezTo>
                    <a:pt x="1310" y="3179"/>
                    <a:pt x="1513" y="3382"/>
                    <a:pt x="1727" y="3501"/>
                  </a:cubicBezTo>
                  <a:cubicBezTo>
                    <a:pt x="1900" y="3602"/>
                    <a:pt x="2072" y="3634"/>
                    <a:pt x="2200" y="3634"/>
                  </a:cubicBezTo>
                  <a:cubicBezTo>
                    <a:pt x="2223" y="3634"/>
                    <a:pt x="2244" y="3633"/>
                    <a:pt x="2263" y="3632"/>
                  </a:cubicBezTo>
                  <a:cubicBezTo>
                    <a:pt x="2394" y="3620"/>
                    <a:pt x="2453" y="3584"/>
                    <a:pt x="2453" y="3584"/>
                  </a:cubicBezTo>
                  <a:lnTo>
                    <a:pt x="2453" y="3584"/>
                  </a:lnTo>
                  <a:cubicBezTo>
                    <a:pt x="2453" y="3584"/>
                    <a:pt x="2427" y="3589"/>
                    <a:pt x="2371" y="3589"/>
                  </a:cubicBezTo>
                  <a:cubicBezTo>
                    <a:pt x="2342" y="3589"/>
                    <a:pt x="2307" y="3588"/>
                    <a:pt x="2263" y="3584"/>
                  </a:cubicBezTo>
                  <a:cubicBezTo>
                    <a:pt x="2144" y="3572"/>
                    <a:pt x="1977" y="3525"/>
                    <a:pt x="1799" y="3394"/>
                  </a:cubicBezTo>
                  <a:cubicBezTo>
                    <a:pt x="1620" y="3275"/>
                    <a:pt x="1453" y="3084"/>
                    <a:pt x="1310" y="2822"/>
                  </a:cubicBezTo>
                  <a:cubicBezTo>
                    <a:pt x="1156" y="2584"/>
                    <a:pt x="1025" y="2274"/>
                    <a:pt x="798" y="1989"/>
                  </a:cubicBezTo>
                  <a:cubicBezTo>
                    <a:pt x="703" y="1846"/>
                    <a:pt x="560" y="1715"/>
                    <a:pt x="417" y="1620"/>
                  </a:cubicBezTo>
                  <a:cubicBezTo>
                    <a:pt x="263" y="1536"/>
                    <a:pt x="191" y="1453"/>
                    <a:pt x="203" y="1358"/>
                  </a:cubicBezTo>
                  <a:cubicBezTo>
                    <a:pt x="227" y="1250"/>
                    <a:pt x="298" y="1119"/>
                    <a:pt x="358" y="1000"/>
                  </a:cubicBezTo>
                  <a:cubicBezTo>
                    <a:pt x="406" y="881"/>
                    <a:pt x="465" y="774"/>
                    <a:pt x="501" y="667"/>
                  </a:cubicBezTo>
                  <a:cubicBezTo>
                    <a:pt x="703" y="250"/>
                    <a:pt x="798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3501325" y="2521275"/>
              <a:ext cx="39000" cy="64900"/>
            </a:xfrm>
            <a:custGeom>
              <a:rect b="b" l="l" r="r" t="t"/>
              <a:pathLst>
                <a:path extrusionOk="0" h="2596" w="1560">
                  <a:moveTo>
                    <a:pt x="24" y="0"/>
                  </a:moveTo>
                  <a:cubicBezTo>
                    <a:pt x="24" y="1"/>
                    <a:pt x="0" y="179"/>
                    <a:pt x="36" y="465"/>
                  </a:cubicBezTo>
                  <a:cubicBezTo>
                    <a:pt x="72" y="751"/>
                    <a:pt x="203" y="1132"/>
                    <a:pt x="453" y="1489"/>
                  </a:cubicBezTo>
                  <a:cubicBezTo>
                    <a:pt x="715" y="1846"/>
                    <a:pt x="988" y="2132"/>
                    <a:pt x="1203" y="2310"/>
                  </a:cubicBezTo>
                  <a:cubicBezTo>
                    <a:pt x="1429" y="2489"/>
                    <a:pt x="1560" y="2596"/>
                    <a:pt x="1560" y="2596"/>
                  </a:cubicBezTo>
                  <a:cubicBezTo>
                    <a:pt x="1560" y="2596"/>
                    <a:pt x="1453" y="2465"/>
                    <a:pt x="1286" y="2227"/>
                  </a:cubicBezTo>
                  <a:cubicBezTo>
                    <a:pt x="1131" y="2001"/>
                    <a:pt x="905" y="1703"/>
                    <a:pt x="667" y="1358"/>
                  </a:cubicBezTo>
                  <a:cubicBezTo>
                    <a:pt x="429" y="1012"/>
                    <a:pt x="250" y="691"/>
                    <a:pt x="155" y="441"/>
                  </a:cubicBezTo>
                  <a:cubicBezTo>
                    <a:pt x="60" y="179"/>
                    <a:pt x="24" y="1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2866425" y="2238200"/>
              <a:ext cx="101225" cy="116500"/>
            </a:xfrm>
            <a:custGeom>
              <a:rect b="b" l="l" r="r" t="t"/>
              <a:pathLst>
                <a:path extrusionOk="0" h="4660" w="4049">
                  <a:moveTo>
                    <a:pt x="3977" y="1"/>
                  </a:moveTo>
                  <a:cubicBezTo>
                    <a:pt x="3977" y="1"/>
                    <a:pt x="3941" y="417"/>
                    <a:pt x="3882" y="1084"/>
                  </a:cubicBezTo>
                  <a:cubicBezTo>
                    <a:pt x="3858" y="1429"/>
                    <a:pt x="3858" y="1846"/>
                    <a:pt x="3810" y="2263"/>
                  </a:cubicBezTo>
                  <a:cubicBezTo>
                    <a:pt x="3798" y="2346"/>
                    <a:pt x="3751" y="2394"/>
                    <a:pt x="3655" y="2429"/>
                  </a:cubicBezTo>
                  <a:cubicBezTo>
                    <a:pt x="3560" y="2453"/>
                    <a:pt x="3441" y="2453"/>
                    <a:pt x="3286" y="2549"/>
                  </a:cubicBezTo>
                  <a:cubicBezTo>
                    <a:pt x="3143" y="2632"/>
                    <a:pt x="3084" y="2799"/>
                    <a:pt x="3060" y="2930"/>
                  </a:cubicBezTo>
                  <a:cubicBezTo>
                    <a:pt x="3036" y="3084"/>
                    <a:pt x="3036" y="3203"/>
                    <a:pt x="3024" y="3322"/>
                  </a:cubicBezTo>
                  <a:cubicBezTo>
                    <a:pt x="2965" y="3799"/>
                    <a:pt x="2572" y="4144"/>
                    <a:pt x="2203" y="4323"/>
                  </a:cubicBezTo>
                  <a:cubicBezTo>
                    <a:pt x="1810" y="4513"/>
                    <a:pt x="1417" y="4525"/>
                    <a:pt x="1084" y="4525"/>
                  </a:cubicBezTo>
                  <a:cubicBezTo>
                    <a:pt x="762" y="4513"/>
                    <a:pt x="488" y="4477"/>
                    <a:pt x="298" y="4454"/>
                  </a:cubicBezTo>
                  <a:cubicBezTo>
                    <a:pt x="107" y="4418"/>
                    <a:pt x="0" y="4406"/>
                    <a:pt x="0" y="4406"/>
                  </a:cubicBezTo>
                  <a:lnTo>
                    <a:pt x="0" y="4406"/>
                  </a:lnTo>
                  <a:cubicBezTo>
                    <a:pt x="0" y="4406"/>
                    <a:pt x="107" y="4430"/>
                    <a:pt x="286" y="4477"/>
                  </a:cubicBezTo>
                  <a:cubicBezTo>
                    <a:pt x="465" y="4525"/>
                    <a:pt x="726" y="4585"/>
                    <a:pt x="1072" y="4632"/>
                  </a:cubicBezTo>
                  <a:cubicBezTo>
                    <a:pt x="1189" y="4648"/>
                    <a:pt x="1315" y="4659"/>
                    <a:pt x="1447" y="4659"/>
                  </a:cubicBezTo>
                  <a:cubicBezTo>
                    <a:pt x="1704" y="4659"/>
                    <a:pt x="1984" y="4619"/>
                    <a:pt x="2274" y="4501"/>
                  </a:cubicBezTo>
                  <a:cubicBezTo>
                    <a:pt x="2703" y="4323"/>
                    <a:pt x="3167" y="3930"/>
                    <a:pt x="3263" y="3346"/>
                  </a:cubicBezTo>
                  <a:cubicBezTo>
                    <a:pt x="3310" y="3072"/>
                    <a:pt x="3274" y="2810"/>
                    <a:pt x="3429" y="2727"/>
                  </a:cubicBezTo>
                  <a:cubicBezTo>
                    <a:pt x="3489" y="2680"/>
                    <a:pt x="3608" y="2668"/>
                    <a:pt x="3739" y="2620"/>
                  </a:cubicBezTo>
                  <a:cubicBezTo>
                    <a:pt x="3810" y="2608"/>
                    <a:pt x="3882" y="2560"/>
                    <a:pt x="3929" y="2501"/>
                  </a:cubicBezTo>
                  <a:cubicBezTo>
                    <a:pt x="3989" y="2441"/>
                    <a:pt x="4001" y="2370"/>
                    <a:pt x="4025" y="2310"/>
                  </a:cubicBezTo>
                  <a:cubicBezTo>
                    <a:pt x="4048" y="1834"/>
                    <a:pt x="4025" y="1441"/>
                    <a:pt x="4025" y="1108"/>
                  </a:cubicBezTo>
                  <a:cubicBezTo>
                    <a:pt x="3989" y="417"/>
                    <a:pt x="3977" y="1"/>
                    <a:pt x="397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2961975" y="2262900"/>
              <a:ext cx="25325" cy="52850"/>
            </a:xfrm>
            <a:custGeom>
              <a:rect b="b" l="l" r="r" t="t"/>
              <a:pathLst>
                <a:path extrusionOk="0" h="2114" w="1013">
                  <a:moveTo>
                    <a:pt x="1012" y="1"/>
                  </a:moveTo>
                  <a:cubicBezTo>
                    <a:pt x="1012" y="1"/>
                    <a:pt x="976" y="13"/>
                    <a:pt x="917" y="37"/>
                  </a:cubicBezTo>
                  <a:cubicBezTo>
                    <a:pt x="857" y="84"/>
                    <a:pt x="762" y="144"/>
                    <a:pt x="691" y="251"/>
                  </a:cubicBezTo>
                  <a:cubicBezTo>
                    <a:pt x="619" y="358"/>
                    <a:pt x="536" y="501"/>
                    <a:pt x="524" y="679"/>
                  </a:cubicBezTo>
                  <a:cubicBezTo>
                    <a:pt x="500" y="870"/>
                    <a:pt x="572" y="1060"/>
                    <a:pt x="619" y="1227"/>
                  </a:cubicBezTo>
                  <a:cubicBezTo>
                    <a:pt x="714" y="1537"/>
                    <a:pt x="536" y="1822"/>
                    <a:pt x="357" y="1953"/>
                  </a:cubicBezTo>
                  <a:cubicBezTo>
                    <a:pt x="262" y="2037"/>
                    <a:pt x="167" y="2061"/>
                    <a:pt x="107" y="2084"/>
                  </a:cubicBezTo>
                  <a:cubicBezTo>
                    <a:pt x="63" y="2093"/>
                    <a:pt x="26" y="2096"/>
                    <a:pt x="9" y="2096"/>
                  </a:cubicBezTo>
                  <a:lnTo>
                    <a:pt x="9" y="2096"/>
                  </a:lnTo>
                  <a:cubicBezTo>
                    <a:pt x="6" y="2095"/>
                    <a:pt x="4" y="2095"/>
                    <a:pt x="2" y="2095"/>
                  </a:cubicBezTo>
                  <a:cubicBezTo>
                    <a:pt x="1" y="2095"/>
                    <a:pt x="0" y="2095"/>
                    <a:pt x="0" y="2096"/>
                  </a:cubicBezTo>
                  <a:cubicBezTo>
                    <a:pt x="0" y="2096"/>
                    <a:pt x="3" y="2096"/>
                    <a:pt x="9" y="2096"/>
                  </a:cubicBezTo>
                  <a:lnTo>
                    <a:pt x="9" y="2096"/>
                  </a:lnTo>
                  <a:cubicBezTo>
                    <a:pt x="27" y="2100"/>
                    <a:pt x="73" y="2114"/>
                    <a:pt x="142" y="2114"/>
                  </a:cubicBezTo>
                  <a:cubicBezTo>
                    <a:pt x="211" y="2114"/>
                    <a:pt x="304" y="2100"/>
                    <a:pt x="417" y="2049"/>
                  </a:cubicBezTo>
                  <a:cubicBezTo>
                    <a:pt x="536" y="1989"/>
                    <a:pt x="691" y="1906"/>
                    <a:pt x="774" y="1739"/>
                  </a:cubicBezTo>
                  <a:cubicBezTo>
                    <a:pt x="881" y="1584"/>
                    <a:pt x="893" y="1346"/>
                    <a:pt x="834" y="1156"/>
                  </a:cubicBezTo>
                  <a:cubicBezTo>
                    <a:pt x="774" y="965"/>
                    <a:pt x="714" y="810"/>
                    <a:pt x="714" y="679"/>
                  </a:cubicBezTo>
                  <a:cubicBezTo>
                    <a:pt x="714" y="549"/>
                    <a:pt x="750" y="418"/>
                    <a:pt x="798" y="310"/>
                  </a:cubicBezTo>
                  <a:cubicBezTo>
                    <a:pt x="834" y="203"/>
                    <a:pt x="893" y="120"/>
                    <a:pt x="941" y="72"/>
                  </a:cubicBezTo>
                  <a:lnTo>
                    <a:pt x="101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3109000" y="1947700"/>
              <a:ext cx="270900" cy="134400"/>
            </a:xfrm>
            <a:custGeom>
              <a:rect b="b" l="l" r="r" t="t"/>
              <a:pathLst>
                <a:path extrusionOk="0" h="5376" w="10836">
                  <a:moveTo>
                    <a:pt x="10835" y="0"/>
                  </a:moveTo>
                  <a:lnTo>
                    <a:pt x="9407" y="1310"/>
                  </a:lnTo>
                  <a:cubicBezTo>
                    <a:pt x="9181" y="1512"/>
                    <a:pt x="8942" y="1727"/>
                    <a:pt x="8692" y="1965"/>
                  </a:cubicBezTo>
                  <a:cubicBezTo>
                    <a:pt x="8573" y="2060"/>
                    <a:pt x="8442" y="2203"/>
                    <a:pt x="8311" y="2322"/>
                  </a:cubicBezTo>
                  <a:cubicBezTo>
                    <a:pt x="8168" y="2441"/>
                    <a:pt x="8026" y="2560"/>
                    <a:pt x="7859" y="2584"/>
                  </a:cubicBezTo>
                  <a:cubicBezTo>
                    <a:pt x="7829" y="2590"/>
                    <a:pt x="7798" y="2592"/>
                    <a:pt x="7767" y="2592"/>
                  </a:cubicBezTo>
                  <a:cubicBezTo>
                    <a:pt x="7526" y="2592"/>
                    <a:pt x="7232" y="2447"/>
                    <a:pt x="6902" y="2447"/>
                  </a:cubicBezTo>
                  <a:cubicBezTo>
                    <a:pt x="6822" y="2447"/>
                    <a:pt x="6740" y="2456"/>
                    <a:pt x="6656" y="2477"/>
                  </a:cubicBezTo>
                  <a:cubicBezTo>
                    <a:pt x="6192" y="2572"/>
                    <a:pt x="5811" y="2881"/>
                    <a:pt x="5513" y="3227"/>
                  </a:cubicBezTo>
                  <a:cubicBezTo>
                    <a:pt x="5216" y="3584"/>
                    <a:pt x="4990" y="3965"/>
                    <a:pt x="4716" y="4286"/>
                  </a:cubicBezTo>
                  <a:cubicBezTo>
                    <a:pt x="4454" y="4608"/>
                    <a:pt x="4144" y="4846"/>
                    <a:pt x="3799" y="5001"/>
                  </a:cubicBezTo>
                  <a:cubicBezTo>
                    <a:pt x="3404" y="5168"/>
                    <a:pt x="3003" y="5226"/>
                    <a:pt x="2625" y="5226"/>
                  </a:cubicBezTo>
                  <a:cubicBezTo>
                    <a:pt x="2330" y="5226"/>
                    <a:pt x="2049" y="5191"/>
                    <a:pt x="1799" y="5144"/>
                  </a:cubicBezTo>
                  <a:cubicBezTo>
                    <a:pt x="1239" y="5025"/>
                    <a:pt x="787" y="4846"/>
                    <a:pt x="477" y="4751"/>
                  </a:cubicBezTo>
                  <a:cubicBezTo>
                    <a:pt x="168" y="4632"/>
                    <a:pt x="1" y="4572"/>
                    <a:pt x="1" y="4572"/>
                  </a:cubicBezTo>
                  <a:lnTo>
                    <a:pt x="1" y="4572"/>
                  </a:lnTo>
                  <a:cubicBezTo>
                    <a:pt x="1" y="4572"/>
                    <a:pt x="168" y="4644"/>
                    <a:pt x="465" y="4775"/>
                  </a:cubicBezTo>
                  <a:cubicBezTo>
                    <a:pt x="775" y="4905"/>
                    <a:pt x="1203" y="5108"/>
                    <a:pt x="1787" y="5251"/>
                  </a:cubicBezTo>
                  <a:cubicBezTo>
                    <a:pt x="2080" y="5318"/>
                    <a:pt x="2421" y="5376"/>
                    <a:pt x="2786" y="5376"/>
                  </a:cubicBezTo>
                  <a:cubicBezTo>
                    <a:pt x="3132" y="5376"/>
                    <a:pt x="3500" y="5324"/>
                    <a:pt x="3870" y="5179"/>
                  </a:cubicBezTo>
                  <a:cubicBezTo>
                    <a:pt x="4239" y="5048"/>
                    <a:pt x="4597" y="4775"/>
                    <a:pt x="4882" y="4429"/>
                  </a:cubicBezTo>
                  <a:cubicBezTo>
                    <a:pt x="5168" y="4108"/>
                    <a:pt x="5406" y="3715"/>
                    <a:pt x="5692" y="3393"/>
                  </a:cubicBezTo>
                  <a:cubicBezTo>
                    <a:pt x="5966" y="3060"/>
                    <a:pt x="6311" y="2798"/>
                    <a:pt x="6704" y="2703"/>
                  </a:cubicBezTo>
                  <a:cubicBezTo>
                    <a:pt x="6774" y="2689"/>
                    <a:pt x="6847" y="2682"/>
                    <a:pt x="6920" y="2682"/>
                  </a:cubicBezTo>
                  <a:cubicBezTo>
                    <a:pt x="7033" y="2682"/>
                    <a:pt x="7148" y="2698"/>
                    <a:pt x="7264" y="2727"/>
                  </a:cubicBezTo>
                  <a:cubicBezTo>
                    <a:pt x="7397" y="2752"/>
                    <a:pt x="7547" y="2782"/>
                    <a:pt x="7703" y="2782"/>
                  </a:cubicBezTo>
                  <a:cubicBezTo>
                    <a:pt x="7770" y="2782"/>
                    <a:pt x="7838" y="2777"/>
                    <a:pt x="7907" y="2762"/>
                  </a:cubicBezTo>
                  <a:cubicBezTo>
                    <a:pt x="8133" y="2703"/>
                    <a:pt x="8288" y="2572"/>
                    <a:pt x="8430" y="2441"/>
                  </a:cubicBezTo>
                  <a:lnTo>
                    <a:pt x="8811" y="2048"/>
                  </a:lnTo>
                  <a:lnTo>
                    <a:pt x="9502" y="1369"/>
                  </a:lnTo>
                  <a:cubicBezTo>
                    <a:pt x="10335" y="512"/>
                    <a:pt x="10835" y="0"/>
                    <a:pt x="1083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3293850" y="1989950"/>
              <a:ext cx="95875" cy="39625"/>
            </a:xfrm>
            <a:custGeom>
              <a:rect b="b" l="l" r="r" t="t"/>
              <a:pathLst>
                <a:path extrusionOk="0" h="1585" w="3835">
                  <a:moveTo>
                    <a:pt x="3834" y="1"/>
                  </a:moveTo>
                  <a:cubicBezTo>
                    <a:pt x="3834" y="1"/>
                    <a:pt x="3775" y="1"/>
                    <a:pt x="3656" y="25"/>
                  </a:cubicBezTo>
                  <a:cubicBezTo>
                    <a:pt x="3549" y="25"/>
                    <a:pt x="3382" y="48"/>
                    <a:pt x="3191" y="108"/>
                  </a:cubicBezTo>
                  <a:cubicBezTo>
                    <a:pt x="3013" y="179"/>
                    <a:pt x="2787" y="287"/>
                    <a:pt x="2584" y="465"/>
                  </a:cubicBezTo>
                  <a:cubicBezTo>
                    <a:pt x="2477" y="560"/>
                    <a:pt x="2382" y="656"/>
                    <a:pt x="2298" y="775"/>
                  </a:cubicBezTo>
                  <a:cubicBezTo>
                    <a:pt x="2227" y="882"/>
                    <a:pt x="2144" y="989"/>
                    <a:pt x="2048" y="1037"/>
                  </a:cubicBezTo>
                  <a:cubicBezTo>
                    <a:pt x="1941" y="1072"/>
                    <a:pt x="1787" y="1108"/>
                    <a:pt x="1656" y="1132"/>
                  </a:cubicBezTo>
                  <a:cubicBezTo>
                    <a:pt x="1525" y="1168"/>
                    <a:pt x="1382" y="1191"/>
                    <a:pt x="1275" y="1227"/>
                  </a:cubicBezTo>
                  <a:cubicBezTo>
                    <a:pt x="1036" y="1287"/>
                    <a:pt x="810" y="1346"/>
                    <a:pt x="620" y="1406"/>
                  </a:cubicBezTo>
                  <a:cubicBezTo>
                    <a:pt x="227" y="1513"/>
                    <a:pt x="1" y="1584"/>
                    <a:pt x="1" y="1584"/>
                  </a:cubicBezTo>
                  <a:cubicBezTo>
                    <a:pt x="1" y="1584"/>
                    <a:pt x="239" y="1549"/>
                    <a:pt x="632" y="1513"/>
                  </a:cubicBezTo>
                  <a:cubicBezTo>
                    <a:pt x="810" y="1477"/>
                    <a:pt x="1048" y="1453"/>
                    <a:pt x="1298" y="1406"/>
                  </a:cubicBezTo>
                  <a:cubicBezTo>
                    <a:pt x="1429" y="1370"/>
                    <a:pt x="1572" y="1358"/>
                    <a:pt x="1703" y="1334"/>
                  </a:cubicBezTo>
                  <a:cubicBezTo>
                    <a:pt x="1834" y="1299"/>
                    <a:pt x="1989" y="1299"/>
                    <a:pt x="2144" y="1227"/>
                  </a:cubicBezTo>
                  <a:cubicBezTo>
                    <a:pt x="2322" y="1156"/>
                    <a:pt x="2418" y="989"/>
                    <a:pt x="2489" y="882"/>
                  </a:cubicBezTo>
                  <a:cubicBezTo>
                    <a:pt x="2560" y="763"/>
                    <a:pt x="2644" y="679"/>
                    <a:pt x="2727" y="584"/>
                  </a:cubicBezTo>
                  <a:cubicBezTo>
                    <a:pt x="2894" y="406"/>
                    <a:pt x="3084" y="287"/>
                    <a:pt x="3251" y="203"/>
                  </a:cubicBezTo>
                  <a:cubicBezTo>
                    <a:pt x="3418" y="108"/>
                    <a:pt x="3561" y="60"/>
                    <a:pt x="3668" y="37"/>
                  </a:cubicBezTo>
                  <a:cubicBezTo>
                    <a:pt x="3775" y="25"/>
                    <a:pt x="3834" y="1"/>
                    <a:pt x="383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3836475" y="1876850"/>
              <a:ext cx="347400" cy="375075"/>
            </a:xfrm>
            <a:custGeom>
              <a:rect b="b" l="l" r="r" t="t"/>
              <a:pathLst>
                <a:path extrusionOk="0" h="15003" w="13896">
                  <a:moveTo>
                    <a:pt x="1" y="0"/>
                  </a:moveTo>
                  <a:cubicBezTo>
                    <a:pt x="1" y="1"/>
                    <a:pt x="239" y="167"/>
                    <a:pt x="679" y="453"/>
                  </a:cubicBezTo>
                  <a:cubicBezTo>
                    <a:pt x="906" y="596"/>
                    <a:pt x="1191" y="762"/>
                    <a:pt x="1489" y="989"/>
                  </a:cubicBezTo>
                  <a:cubicBezTo>
                    <a:pt x="1787" y="1191"/>
                    <a:pt x="2144" y="1429"/>
                    <a:pt x="2513" y="1715"/>
                  </a:cubicBezTo>
                  <a:cubicBezTo>
                    <a:pt x="2906" y="2001"/>
                    <a:pt x="3299" y="2298"/>
                    <a:pt x="3739" y="2656"/>
                  </a:cubicBezTo>
                  <a:cubicBezTo>
                    <a:pt x="4168" y="2989"/>
                    <a:pt x="4596" y="3382"/>
                    <a:pt x="5073" y="3787"/>
                  </a:cubicBezTo>
                  <a:cubicBezTo>
                    <a:pt x="6001" y="4596"/>
                    <a:pt x="6978" y="5537"/>
                    <a:pt x="7942" y="6585"/>
                  </a:cubicBezTo>
                  <a:cubicBezTo>
                    <a:pt x="8918" y="7620"/>
                    <a:pt x="9776" y="8680"/>
                    <a:pt x="10526" y="9656"/>
                  </a:cubicBezTo>
                  <a:cubicBezTo>
                    <a:pt x="10895" y="10168"/>
                    <a:pt x="11252" y="10633"/>
                    <a:pt x="11550" y="11085"/>
                  </a:cubicBezTo>
                  <a:cubicBezTo>
                    <a:pt x="11859" y="11538"/>
                    <a:pt x="12121" y="11966"/>
                    <a:pt x="12383" y="12371"/>
                  </a:cubicBezTo>
                  <a:cubicBezTo>
                    <a:pt x="12633" y="12764"/>
                    <a:pt x="12848" y="13133"/>
                    <a:pt x="13038" y="13454"/>
                  </a:cubicBezTo>
                  <a:cubicBezTo>
                    <a:pt x="13229" y="13776"/>
                    <a:pt x="13395" y="14050"/>
                    <a:pt x="13514" y="14288"/>
                  </a:cubicBezTo>
                  <a:cubicBezTo>
                    <a:pt x="13764" y="14752"/>
                    <a:pt x="13895" y="15002"/>
                    <a:pt x="13895" y="15002"/>
                  </a:cubicBezTo>
                  <a:cubicBezTo>
                    <a:pt x="13895" y="15002"/>
                    <a:pt x="13800" y="14740"/>
                    <a:pt x="13633" y="14288"/>
                  </a:cubicBezTo>
                  <a:cubicBezTo>
                    <a:pt x="13538" y="14038"/>
                    <a:pt x="13419" y="13740"/>
                    <a:pt x="13252" y="13395"/>
                  </a:cubicBezTo>
                  <a:cubicBezTo>
                    <a:pt x="13098" y="13050"/>
                    <a:pt x="12931" y="12657"/>
                    <a:pt x="12705" y="12240"/>
                  </a:cubicBezTo>
                  <a:cubicBezTo>
                    <a:pt x="12478" y="11800"/>
                    <a:pt x="12240" y="11347"/>
                    <a:pt x="11966" y="10871"/>
                  </a:cubicBezTo>
                  <a:cubicBezTo>
                    <a:pt x="11693" y="10371"/>
                    <a:pt x="11371" y="9883"/>
                    <a:pt x="11026" y="9347"/>
                  </a:cubicBezTo>
                  <a:cubicBezTo>
                    <a:pt x="10311" y="8311"/>
                    <a:pt x="9466" y="7204"/>
                    <a:pt x="8478" y="6132"/>
                  </a:cubicBezTo>
                  <a:cubicBezTo>
                    <a:pt x="7490" y="5061"/>
                    <a:pt x="6454" y="4144"/>
                    <a:pt x="5478" y="3346"/>
                  </a:cubicBezTo>
                  <a:cubicBezTo>
                    <a:pt x="4966" y="2965"/>
                    <a:pt x="4489" y="2608"/>
                    <a:pt x="4037" y="2298"/>
                  </a:cubicBezTo>
                  <a:cubicBezTo>
                    <a:pt x="3573" y="1965"/>
                    <a:pt x="3120" y="1703"/>
                    <a:pt x="2727" y="1441"/>
                  </a:cubicBezTo>
                  <a:cubicBezTo>
                    <a:pt x="2322" y="1179"/>
                    <a:pt x="1929" y="989"/>
                    <a:pt x="1608" y="810"/>
                  </a:cubicBezTo>
                  <a:cubicBezTo>
                    <a:pt x="1275" y="608"/>
                    <a:pt x="977" y="477"/>
                    <a:pt x="739" y="358"/>
                  </a:cubicBezTo>
                  <a:cubicBezTo>
                    <a:pt x="263" y="120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4055550" y="1968825"/>
              <a:ext cx="92000" cy="101525"/>
            </a:xfrm>
            <a:custGeom>
              <a:rect b="b" l="l" r="r" t="t"/>
              <a:pathLst>
                <a:path extrusionOk="0" h="4061" w="3680">
                  <a:moveTo>
                    <a:pt x="1" y="0"/>
                  </a:moveTo>
                  <a:cubicBezTo>
                    <a:pt x="1" y="1"/>
                    <a:pt x="167" y="286"/>
                    <a:pt x="465" y="679"/>
                  </a:cubicBezTo>
                  <a:cubicBezTo>
                    <a:pt x="751" y="1084"/>
                    <a:pt x="1167" y="1632"/>
                    <a:pt x="1668" y="2191"/>
                  </a:cubicBezTo>
                  <a:cubicBezTo>
                    <a:pt x="2168" y="2739"/>
                    <a:pt x="2680" y="3215"/>
                    <a:pt x="3049" y="3537"/>
                  </a:cubicBezTo>
                  <a:cubicBezTo>
                    <a:pt x="3430" y="3870"/>
                    <a:pt x="3680" y="4060"/>
                    <a:pt x="3680" y="4060"/>
                  </a:cubicBezTo>
                  <a:cubicBezTo>
                    <a:pt x="3680" y="4060"/>
                    <a:pt x="3573" y="3763"/>
                    <a:pt x="3323" y="3322"/>
                  </a:cubicBezTo>
                  <a:cubicBezTo>
                    <a:pt x="3084" y="2870"/>
                    <a:pt x="2715" y="2275"/>
                    <a:pt x="2191" y="1715"/>
                  </a:cubicBezTo>
                  <a:cubicBezTo>
                    <a:pt x="1668" y="1143"/>
                    <a:pt x="1120" y="715"/>
                    <a:pt x="703" y="429"/>
                  </a:cubicBezTo>
                  <a:cubicBezTo>
                    <a:pt x="286" y="14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4118050" y="1960500"/>
              <a:ext cx="47075" cy="58950"/>
            </a:xfrm>
            <a:custGeom>
              <a:rect b="b" l="l" r="r" t="t"/>
              <a:pathLst>
                <a:path extrusionOk="0" h="2358" w="1883">
                  <a:moveTo>
                    <a:pt x="1" y="0"/>
                  </a:moveTo>
                  <a:cubicBezTo>
                    <a:pt x="1" y="0"/>
                    <a:pt x="49" y="203"/>
                    <a:pt x="168" y="453"/>
                  </a:cubicBezTo>
                  <a:cubicBezTo>
                    <a:pt x="287" y="703"/>
                    <a:pt x="465" y="1048"/>
                    <a:pt x="715" y="1357"/>
                  </a:cubicBezTo>
                  <a:cubicBezTo>
                    <a:pt x="965" y="1667"/>
                    <a:pt x="1263" y="1929"/>
                    <a:pt x="1489" y="2084"/>
                  </a:cubicBezTo>
                  <a:cubicBezTo>
                    <a:pt x="1715" y="2262"/>
                    <a:pt x="1882" y="2358"/>
                    <a:pt x="1882" y="2358"/>
                  </a:cubicBezTo>
                  <a:cubicBezTo>
                    <a:pt x="1882" y="2358"/>
                    <a:pt x="1858" y="2167"/>
                    <a:pt x="1775" y="1881"/>
                  </a:cubicBezTo>
                  <a:cubicBezTo>
                    <a:pt x="1680" y="1607"/>
                    <a:pt x="1537" y="1238"/>
                    <a:pt x="1263" y="917"/>
                  </a:cubicBezTo>
                  <a:cubicBezTo>
                    <a:pt x="1001" y="584"/>
                    <a:pt x="692" y="357"/>
                    <a:pt x="430" y="214"/>
                  </a:cubicBezTo>
                  <a:cubicBezTo>
                    <a:pt x="180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2483025" y="1774950"/>
              <a:ext cx="1815750" cy="1529175"/>
            </a:xfrm>
            <a:custGeom>
              <a:rect b="b" l="l" r="r" t="t"/>
              <a:pathLst>
                <a:path extrusionOk="0" h="61167" w="72630">
                  <a:moveTo>
                    <a:pt x="62423" y="3596"/>
                  </a:moveTo>
                  <a:cubicBezTo>
                    <a:pt x="62491" y="3596"/>
                    <a:pt x="62561" y="3614"/>
                    <a:pt x="62616" y="3660"/>
                  </a:cubicBezTo>
                  <a:cubicBezTo>
                    <a:pt x="62687" y="3707"/>
                    <a:pt x="62735" y="3803"/>
                    <a:pt x="62759" y="3886"/>
                  </a:cubicBezTo>
                  <a:lnTo>
                    <a:pt x="64199" y="18090"/>
                  </a:lnTo>
                  <a:cubicBezTo>
                    <a:pt x="64199" y="18209"/>
                    <a:pt x="64247" y="18304"/>
                    <a:pt x="64283" y="18412"/>
                  </a:cubicBezTo>
                  <a:lnTo>
                    <a:pt x="71879" y="33652"/>
                  </a:lnTo>
                  <a:cubicBezTo>
                    <a:pt x="71939" y="33771"/>
                    <a:pt x="71915" y="33902"/>
                    <a:pt x="71831" y="34009"/>
                  </a:cubicBezTo>
                  <a:lnTo>
                    <a:pt x="68593" y="37819"/>
                  </a:lnTo>
                  <a:cubicBezTo>
                    <a:pt x="68545" y="37866"/>
                    <a:pt x="68498" y="37926"/>
                    <a:pt x="68474" y="37985"/>
                  </a:cubicBezTo>
                  <a:lnTo>
                    <a:pt x="63735" y="46820"/>
                  </a:lnTo>
                  <a:cubicBezTo>
                    <a:pt x="63723" y="46832"/>
                    <a:pt x="63723" y="46856"/>
                    <a:pt x="63711" y="46867"/>
                  </a:cubicBezTo>
                  <a:lnTo>
                    <a:pt x="59877" y="51999"/>
                  </a:lnTo>
                  <a:cubicBezTo>
                    <a:pt x="59818" y="52094"/>
                    <a:pt x="59735" y="52130"/>
                    <a:pt x="59627" y="52130"/>
                  </a:cubicBezTo>
                  <a:cubicBezTo>
                    <a:pt x="59508" y="52130"/>
                    <a:pt x="59425" y="52094"/>
                    <a:pt x="59366" y="52011"/>
                  </a:cubicBezTo>
                  <a:lnTo>
                    <a:pt x="58389" y="50856"/>
                  </a:lnTo>
                  <a:cubicBezTo>
                    <a:pt x="58318" y="50761"/>
                    <a:pt x="58294" y="50630"/>
                    <a:pt x="58330" y="50523"/>
                  </a:cubicBezTo>
                  <a:lnTo>
                    <a:pt x="59306" y="47879"/>
                  </a:lnTo>
                  <a:cubicBezTo>
                    <a:pt x="59377" y="47653"/>
                    <a:pt x="59377" y="47415"/>
                    <a:pt x="59282" y="47213"/>
                  </a:cubicBezTo>
                  <a:lnTo>
                    <a:pt x="57722" y="43188"/>
                  </a:lnTo>
                  <a:cubicBezTo>
                    <a:pt x="57699" y="43117"/>
                    <a:pt x="57699" y="43022"/>
                    <a:pt x="57722" y="42950"/>
                  </a:cubicBezTo>
                  <a:lnTo>
                    <a:pt x="58473" y="40902"/>
                  </a:lnTo>
                  <a:cubicBezTo>
                    <a:pt x="58544" y="40664"/>
                    <a:pt x="58532" y="40390"/>
                    <a:pt x="58425" y="40176"/>
                  </a:cubicBezTo>
                  <a:lnTo>
                    <a:pt x="57318" y="37902"/>
                  </a:lnTo>
                  <a:cubicBezTo>
                    <a:pt x="57306" y="37878"/>
                    <a:pt x="57294" y="37819"/>
                    <a:pt x="57294" y="37771"/>
                  </a:cubicBezTo>
                  <a:lnTo>
                    <a:pt x="57258" y="34366"/>
                  </a:lnTo>
                  <a:cubicBezTo>
                    <a:pt x="57258" y="34306"/>
                    <a:pt x="57258" y="34247"/>
                    <a:pt x="57246" y="34187"/>
                  </a:cubicBezTo>
                  <a:lnTo>
                    <a:pt x="57139" y="33699"/>
                  </a:lnTo>
                  <a:cubicBezTo>
                    <a:pt x="57080" y="33413"/>
                    <a:pt x="56889" y="33175"/>
                    <a:pt x="56627" y="33044"/>
                  </a:cubicBezTo>
                  <a:cubicBezTo>
                    <a:pt x="56484" y="32985"/>
                    <a:pt x="56353" y="32949"/>
                    <a:pt x="56222" y="32949"/>
                  </a:cubicBezTo>
                  <a:cubicBezTo>
                    <a:pt x="56067" y="32949"/>
                    <a:pt x="55925" y="32997"/>
                    <a:pt x="55817" y="33092"/>
                  </a:cubicBezTo>
                  <a:lnTo>
                    <a:pt x="55627" y="33187"/>
                  </a:lnTo>
                  <a:cubicBezTo>
                    <a:pt x="55579" y="33219"/>
                    <a:pt x="55521" y="33235"/>
                    <a:pt x="55466" y="33235"/>
                  </a:cubicBezTo>
                  <a:cubicBezTo>
                    <a:pt x="55439" y="33235"/>
                    <a:pt x="55413" y="33231"/>
                    <a:pt x="55389" y="33223"/>
                  </a:cubicBezTo>
                  <a:cubicBezTo>
                    <a:pt x="55195" y="33159"/>
                    <a:pt x="54932" y="33128"/>
                    <a:pt x="54605" y="33128"/>
                  </a:cubicBezTo>
                  <a:cubicBezTo>
                    <a:pt x="53825" y="33128"/>
                    <a:pt x="52677" y="33304"/>
                    <a:pt x="51210" y="33640"/>
                  </a:cubicBezTo>
                  <a:cubicBezTo>
                    <a:pt x="50840" y="33724"/>
                    <a:pt x="50469" y="33762"/>
                    <a:pt x="50101" y="33762"/>
                  </a:cubicBezTo>
                  <a:cubicBezTo>
                    <a:pt x="47301" y="33762"/>
                    <a:pt x="44650" y="31563"/>
                    <a:pt x="43840" y="30806"/>
                  </a:cubicBezTo>
                  <a:cubicBezTo>
                    <a:pt x="43745" y="30723"/>
                    <a:pt x="43721" y="30604"/>
                    <a:pt x="43745" y="30484"/>
                  </a:cubicBezTo>
                  <a:lnTo>
                    <a:pt x="44566" y="27258"/>
                  </a:lnTo>
                  <a:cubicBezTo>
                    <a:pt x="44626" y="27032"/>
                    <a:pt x="44602" y="26782"/>
                    <a:pt x="44483" y="26567"/>
                  </a:cubicBezTo>
                  <a:lnTo>
                    <a:pt x="42887" y="23698"/>
                  </a:lnTo>
                  <a:cubicBezTo>
                    <a:pt x="42816" y="23567"/>
                    <a:pt x="42828" y="23400"/>
                    <a:pt x="42947" y="23293"/>
                  </a:cubicBezTo>
                  <a:lnTo>
                    <a:pt x="46352" y="20186"/>
                  </a:lnTo>
                  <a:lnTo>
                    <a:pt x="49186" y="18066"/>
                  </a:lnTo>
                  <a:cubicBezTo>
                    <a:pt x="49221" y="18042"/>
                    <a:pt x="49281" y="18007"/>
                    <a:pt x="49340" y="18007"/>
                  </a:cubicBezTo>
                  <a:lnTo>
                    <a:pt x="55055" y="17495"/>
                  </a:lnTo>
                  <a:cubicBezTo>
                    <a:pt x="55073" y="17488"/>
                    <a:pt x="55090" y="17485"/>
                    <a:pt x="55108" y="17485"/>
                  </a:cubicBezTo>
                  <a:cubicBezTo>
                    <a:pt x="55150" y="17485"/>
                    <a:pt x="55192" y="17502"/>
                    <a:pt x="55234" y="17519"/>
                  </a:cubicBezTo>
                  <a:lnTo>
                    <a:pt x="57794" y="18828"/>
                  </a:lnTo>
                  <a:cubicBezTo>
                    <a:pt x="57935" y="18909"/>
                    <a:pt x="58093" y="18938"/>
                    <a:pt x="58246" y="18938"/>
                  </a:cubicBezTo>
                  <a:cubicBezTo>
                    <a:pt x="58274" y="18938"/>
                    <a:pt x="58302" y="18937"/>
                    <a:pt x="58330" y="18935"/>
                  </a:cubicBezTo>
                  <a:lnTo>
                    <a:pt x="59580" y="18804"/>
                  </a:lnTo>
                  <a:cubicBezTo>
                    <a:pt x="59901" y="18769"/>
                    <a:pt x="60163" y="18578"/>
                    <a:pt x="60318" y="18304"/>
                  </a:cubicBezTo>
                  <a:cubicBezTo>
                    <a:pt x="60449" y="18042"/>
                    <a:pt x="60461" y="17709"/>
                    <a:pt x="60318" y="17435"/>
                  </a:cubicBezTo>
                  <a:lnTo>
                    <a:pt x="60151" y="17114"/>
                  </a:lnTo>
                  <a:cubicBezTo>
                    <a:pt x="60056" y="16959"/>
                    <a:pt x="59937" y="16816"/>
                    <a:pt x="59782" y="16733"/>
                  </a:cubicBezTo>
                  <a:lnTo>
                    <a:pt x="58270" y="15864"/>
                  </a:lnTo>
                  <a:cubicBezTo>
                    <a:pt x="58246" y="15852"/>
                    <a:pt x="58211" y="15828"/>
                    <a:pt x="58199" y="15804"/>
                  </a:cubicBezTo>
                  <a:lnTo>
                    <a:pt x="57770" y="15375"/>
                  </a:lnTo>
                  <a:cubicBezTo>
                    <a:pt x="57585" y="15190"/>
                    <a:pt x="57343" y="15101"/>
                    <a:pt x="57098" y="15101"/>
                  </a:cubicBezTo>
                  <a:cubicBezTo>
                    <a:pt x="57044" y="15101"/>
                    <a:pt x="56990" y="15105"/>
                    <a:pt x="56937" y="15114"/>
                  </a:cubicBezTo>
                  <a:lnTo>
                    <a:pt x="55639" y="15316"/>
                  </a:lnTo>
                  <a:cubicBezTo>
                    <a:pt x="55621" y="15319"/>
                    <a:pt x="55605" y="15321"/>
                    <a:pt x="55589" y="15321"/>
                  </a:cubicBezTo>
                  <a:cubicBezTo>
                    <a:pt x="55550" y="15321"/>
                    <a:pt x="55514" y="15312"/>
                    <a:pt x="55472" y="15304"/>
                  </a:cubicBezTo>
                  <a:lnTo>
                    <a:pt x="54734" y="15030"/>
                  </a:lnTo>
                  <a:cubicBezTo>
                    <a:pt x="54651" y="15006"/>
                    <a:pt x="54591" y="14947"/>
                    <a:pt x="54555" y="14875"/>
                  </a:cubicBezTo>
                  <a:lnTo>
                    <a:pt x="54282" y="14352"/>
                  </a:lnTo>
                  <a:cubicBezTo>
                    <a:pt x="54114" y="14032"/>
                    <a:pt x="53786" y="13844"/>
                    <a:pt x="53444" y="13844"/>
                  </a:cubicBezTo>
                  <a:cubicBezTo>
                    <a:pt x="53301" y="13844"/>
                    <a:pt x="53156" y="13877"/>
                    <a:pt x="53019" y="13947"/>
                  </a:cubicBezTo>
                  <a:lnTo>
                    <a:pt x="52769" y="14078"/>
                  </a:lnTo>
                  <a:cubicBezTo>
                    <a:pt x="52722" y="14101"/>
                    <a:pt x="52671" y="14113"/>
                    <a:pt x="52622" y="14113"/>
                  </a:cubicBezTo>
                  <a:cubicBezTo>
                    <a:pt x="52573" y="14113"/>
                    <a:pt x="52525" y="14101"/>
                    <a:pt x="52484" y="14078"/>
                  </a:cubicBezTo>
                  <a:lnTo>
                    <a:pt x="51841" y="13780"/>
                  </a:lnTo>
                  <a:cubicBezTo>
                    <a:pt x="51718" y="13721"/>
                    <a:pt x="51580" y="13691"/>
                    <a:pt x="51441" y="13691"/>
                  </a:cubicBezTo>
                  <a:cubicBezTo>
                    <a:pt x="51271" y="13691"/>
                    <a:pt x="51098" y="13736"/>
                    <a:pt x="50948" y="13828"/>
                  </a:cubicBezTo>
                  <a:cubicBezTo>
                    <a:pt x="50686" y="13994"/>
                    <a:pt x="50519" y="14292"/>
                    <a:pt x="50507" y="14602"/>
                  </a:cubicBezTo>
                  <a:lnTo>
                    <a:pt x="50483" y="15054"/>
                  </a:lnTo>
                  <a:cubicBezTo>
                    <a:pt x="50472" y="15125"/>
                    <a:pt x="50460" y="15197"/>
                    <a:pt x="50400" y="15256"/>
                  </a:cubicBezTo>
                  <a:cubicBezTo>
                    <a:pt x="50091" y="15602"/>
                    <a:pt x="49269" y="16411"/>
                    <a:pt x="48328" y="16614"/>
                  </a:cubicBezTo>
                  <a:cubicBezTo>
                    <a:pt x="48285" y="16622"/>
                    <a:pt x="48241" y="16626"/>
                    <a:pt x="48198" y="16626"/>
                  </a:cubicBezTo>
                  <a:cubicBezTo>
                    <a:pt x="47494" y="16626"/>
                    <a:pt x="46738" y="15597"/>
                    <a:pt x="46435" y="15137"/>
                  </a:cubicBezTo>
                  <a:cubicBezTo>
                    <a:pt x="46376" y="15054"/>
                    <a:pt x="46364" y="14959"/>
                    <a:pt x="46400" y="14875"/>
                  </a:cubicBezTo>
                  <a:cubicBezTo>
                    <a:pt x="46412" y="14780"/>
                    <a:pt x="46471" y="14709"/>
                    <a:pt x="46566" y="14661"/>
                  </a:cubicBezTo>
                  <a:lnTo>
                    <a:pt x="48317" y="13744"/>
                  </a:lnTo>
                  <a:cubicBezTo>
                    <a:pt x="48495" y="13637"/>
                    <a:pt x="48638" y="13482"/>
                    <a:pt x="48733" y="13292"/>
                  </a:cubicBezTo>
                  <a:lnTo>
                    <a:pt x="49805" y="10923"/>
                  </a:lnTo>
                  <a:cubicBezTo>
                    <a:pt x="49852" y="10827"/>
                    <a:pt x="49864" y="10720"/>
                    <a:pt x="49876" y="10613"/>
                  </a:cubicBezTo>
                  <a:lnTo>
                    <a:pt x="49971" y="9649"/>
                  </a:lnTo>
                  <a:cubicBezTo>
                    <a:pt x="49995" y="9351"/>
                    <a:pt x="49876" y="9065"/>
                    <a:pt x="49674" y="8875"/>
                  </a:cubicBezTo>
                  <a:cubicBezTo>
                    <a:pt x="49496" y="8717"/>
                    <a:pt x="49278" y="8624"/>
                    <a:pt x="49039" y="8624"/>
                  </a:cubicBezTo>
                  <a:cubicBezTo>
                    <a:pt x="48989" y="8624"/>
                    <a:pt x="48939" y="8628"/>
                    <a:pt x="48888" y="8637"/>
                  </a:cubicBezTo>
                  <a:lnTo>
                    <a:pt x="48150" y="8756"/>
                  </a:lnTo>
                  <a:cubicBezTo>
                    <a:pt x="48130" y="8758"/>
                    <a:pt x="48111" y="8760"/>
                    <a:pt x="48092" y="8760"/>
                  </a:cubicBezTo>
                  <a:cubicBezTo>
                    <a:pt x="48032" y="8760"/>
                    <a:pt x="47975" y="8744"/>
                    <a:pt x="47912" y="8708"/>
                  </a:cubicBezTo>
                  <a:lnTo>
                    <a:pt x="47185" y="8232"/>
                  </a:lnTo>
                  <a:cubicBezTo>
                    <a:pt x="47029" y="8132"/>
                    <a:pt x="46851" y="8083"/>
                    <a:pt x="46674" y="8083"/>
                  </a:cubicBezTo>
                  <a:cubicBezTo>
                    <a:pt x="46556" y="8083"/>
                    <a:pt x="46438" y="8105"/>
                    <a:pt x="46328" y="8148"/>
                  </a:cubicBezTo>
                  <a:lnTo>
                    <a:pt x="46126" y="8220"/>
                  </a:lnTo>
                  <a:cubicBezTo>
                    <a:pt x="46089" y="8229"/>
                    <a:pt x="46050" y="8235"/>
                    <a:pt x="46011" y="8235"/>
                  </a:cubicBezTo>
                  <a:cubicBezTo>
                    <a:pt x="45949" y="8235"/>
                    <a:pt x="45886" y="8221"/>
                    <a:pt x="45828" y="8184"/>
                  </a:cubicBezTo>
                  <a:cubicBezTo>
                    <a:pt x="45745" y="8125"/>
                    <a:pt x="45685" y="8041"/>
                    <a:pt x="45673" y="7934"/>
                  </a:cubicBezTo>
                  <a:lnTo>
                    <a:pt x="45447" y="5839"/>
                  </a:lnTo>
                  <a:cubicBezTo>
                    <a:pt x="45435" y="5684"/>
                    <a:pt x="45507" y="5553"/>
                    <a:pt x="45638" y="5493"/>
                  </a:cubicBezTo>
                  <a:lnTo>
                    <a:pt x="49079" y="3957"/>
                  </a:lnTo>
                  <a:cubicBezTo>
                    <a:pt x="49120" y="3940"/>
                    <a:pt x="49168" y="3931"/>
                    <a:pt x="49215" y="3931"/>
                  </a:cubicBezTo>
                  <a:cubicBezTo>
                    <a:pt x="49263" y="3931"/>
                    <a:pt x="49311" y="3940"/>
                    <a:pt x="49352" y="3957"/>
                  </a:cubicBezTo>
                  <a:lnTo>
                    <a:pt x="51817" y="5124"/>
                  </a:lnTo>
                  <a:cubicBezTo>
                    <a:pt x="51948" y="5176"/>
                    <a:pt x="52078" y="5210"/>
                    <a:pt x="52214" y="5210"/>
                  </a:cubicBezTo>
                  <a:cubicBezTo>
                    <a:pt x="52263" y="5210"/>
                    <a:pt x="52314" y="5205"/>
                    <a:pt x="52365" y="5196"/>
                  </a:cubicBezTo>
                  <a:lnTo>
                    <a:pt x="62366" y="3600"/>
                  </a:lnTo>
                  <a:cubicBezTo>
                    <a:pt x="62385" y="3598"/>
                    <a:pt x="62404" y="3596"/>
                    <a:pt x="62423" y="3596"/>
                  </a:cubicBezTo>
                  <a:close/>
                  <a:moveTo>
                    <a:pt x="62475" y="2955"/>
                  </a:moveTo>
                  <a:cubicBezTo>
                    <a:pt x="62422" y="2955"/>
                    <a:pt x="62370" y="2959"/>
                    <a:pt x="62318" y="2969"/>
                  </a:cubicBezTo>
                  <a:lnTo>
                    <a:pt x="52317" y="4553"/>
                  </a:lnTo>
                  <a:cubicBezTo>
                    <a:pt x="52300" y="4560"/>
                    <a:pt x="52281" y="4563"/>
                    <a:pt x="52262" y="4563"/>
                  </a:cubicBezTo>
                  <a:cubicBezTo>
                    <a:pt x="52217" y="4563"/>
                    <a:pt x="52169" y="4546"/>
                    <a:pt x="52127" y="4529"/>
                  </a:cubicBezTo>
                  <a:lnTo>
                    <a:pt x="49674" y="3362"/>
                  </a:lnTo>
                  <a:cubicBezTo>
                    <a:pt x="49543" y="3303"/>
                    <a:pt x="49409" y="3273"/>
                    <a:pt x="49275" y="3273"/>
                  </a:cubicBezTo>
                  <a:cubicBezTo>
                    <a:pt x="49141" y="3273"/>
                    <a:pt x="49007" y="3303"/>
                    <a:pt x="48876" y="3362"/>
                  </a:cubicBezTo>
                  <a:lnTo>
                    <a:pt x="45411" y="4946"/>
                  </a:lnTo>
                  <a:cubicBezTo>
                    <a:pt x="45042" y="5124"/>
                    <a:pt x="44816" y="5505"/>
                    <a:pt x="44864" y="5910"/>
                  </a:cubicBezTo>
                  <a:lnTo>
                    <a:pt x="45090" y="8006"/>
                  </a:lnTo>
                  <a:cubicBezTo>
                    <a:pt x="45114" y="8291"/>
                    <a:pt x="45280" y="8565"/>
                    <a:pt x="45530" y="8708"/>
                  </a:cubicBezTo>
                  <a:cubicBezTo>
                    <a:pt x="45678" y="8799"/>
                    <a:pt x="45851" y="8845"/>
                    <a:pt x="46021" y="8845"/>
                  </a:cubicBezTo>
                  <a:cubicBezTo>
                    <a:pt x="46140" y="8845"/>
                    <a:pt x="46257" y="8823"/>
                    <a:pt x="46364" y="8779"/>
                  </a:cubicBezTo>
                  <a:lnTo>
                    <a:pt x="46554" y="8708"/>
                  </a:lnTo>
                  <a:cubicBezTo>
                    <a:pt x="46594" y="8690"/>
                    <a:pt x="46633" y="8683"/>
                    <a:pt x="46671" y="8683"/>
                  </a:cubicBezTo>
                  <a:cubicBezTo>
                    <a:pt x="46737" y="8683"/>
                    <a:pt x="46799" y="8706"/>
                    <a:pt x="46852" y="8744"/>
                  </a:cubicBezTo>
                  <a:lnTo>
                    <a:pt x="47590" y="9220"/>
                  </a:lnTo>
                  <a:cubicBezTo>
                    <a:pt x="47736" y="9311"/>
                    <a:pt x="47910" y="9367"/>
                    <a:pt x="48090" y="9367"/>
                  </a:cubicBezTo>
                  <a:cubicBezTo>
                    <a:pt x="48145" y="9367"/>
                    <a:pt x="48201" y="9362"/>
                    <a:pt x="48257" y="9351"/>
                  </a:cubicBezTo>
                  <a:lnTo>
                    <a:pt x="48983" y="9232"/>
                  </a:lnTo>
                  <a:cubicBezTo>
                    <a:pt x="49001" y="9230"/>
                    <a:pt x="49018" y="9229"/>
                    <a:pt x="49035" y="9229"/>
                  </a:cubicBezTo>
                  <a:cubicBezTo>
                    <a:pt x="49124" y="9229"/>
                    <a:pt x="49209" y="9255"/>
                    <a:pt x="49269" y="9315"/>
                  </a:cubicBezTo>
                  <a:cubicBezTo>
                    <a:pt x="49340" y="9375"/>
                    <a:pt x="49388" y="9482"/>
                    <a:pt x="49376" y="9589"/>
                  </a:cubicBezTo>
                  <a:lnTo>
                    <a:pt x="49281" y="10553"/>
                  </a:lnTo>
                  <a:cubicBezTo>
                    <a:pt x="49281" y="10589"/>
                    <a:pt x="49269" y="10625"/>
                    <a:pt x="49257" y="10661"/>
                  </a:cubicBezTo>
                  <a:lnTo>
                    <a:pt x="48186" y="13030"/>
                  </a:lnTo>
                  <a:cubicBezTo>
                    <a:pt x="48150" y="13089"/>
                    <a:pt x="48090" y="13149"/>
                    <a:pt x="48031" y="13173"/>
                  </a:cubicBezTo>
                  <a:lnTo>
                    <a:pt x="46281" y="14101"/>
                  </a:lnTo>
                  <a:cubicBezTo>
                    <a:pt x="46042" y="14221"/>
                    <a:pt x="45864" y="14435"/>
                    <a:pt x="45804" y="14697"/>
                  </a:cubicBezTo>
                  <a:cubicBezTo>
                    <a:pt x="45721" y="14947"/>
                    <a:pt x="45769" y="15209"/>
                    <a:pt x="45923" y="15435"/>
                  </a:cubicBezTo>
                  <a:cubicBezTo>
                    <a:pt x="46462" y="16276"/>
                    <a:pt x="47255" y="17205"/>
                    <a:pt x="48161" y="17205"/>
                  </a:cubicBezTo>
                  <a:cubicBezTo>
                    <a:pt x="48255" y="17205"/>
                    <a:pt x="48351" y="17195"/>
                    <a:pt x="48447" y="17173"/>
                  </a:cubicBezTo>
                  <a:cubicBezTo>
                    <a:pt x="49555" y="16935"/>
                    <a:pt x="50483" y="16018"/>
                    <a:pt x="50841" y="15625"/>
                  </a:cubicBezTo>
                  <a:cubicBezTo>
                    <a:pt x="50995" y="15471"/>
                    <a:pt x="51067" y="15256"/>
                    <a:pt x="51079" y="15030"/>
                  </a:cubicBezTo>
                  <a:lnTo>
                    <a:pt x="51103" y="14590"/>
                  </a:lnTo>
                  <a:cubicBezTo>
                    <a:pt x="51114" y="14482"/>
                    <a:pt x="51174" y="14375"/>
                    <a:pt x="51257" y="14316"/>
                  </a:cubicBezTo>
                  <a:cubicBezTo>
                    <a:pt x="51314" y="14284"/>
                    <a:pt x="51370" y="14270"/>
                    <a:pt x="51427" y="14270"/>
                  </a:cubicBezTo>
                  <a:cubicBezTo>
                    <a:pt x="51478" y="14270"/>
                    <a:pt x="51528" y="14281"/>
                    <a:pt x="51579" y="14304"/>
                  </a:cubicBezTo>
                  <a:lnTo>
                    <a:pt x="52210" y="14602"/>
                  </a:lnTo>
                  <a:cubicBezTo>
                    <a:pt x="52338" y="14660"/>
                    <a:pt x="52477" y="14689"/>
                    <a:pt x="52615" y="14689"/>
                  </a:cubicBezTo>
                  <a:cubicBezTo>
                    <a:pt x="52760" y="14689"/>
                    <a:pt x="52903" y="14657"/>
                    <a:pt x="53031" y="14590"/>
                  </a:cubicBezTo>
                  <a:lnTo>
                    <a:pt x="53281" y="14459"/>
                  </a:lnTo>
                  <a:cubicBezTo>
                    <a:pt x="53332" y="14433"/>
                    <a:pt x="53385" y="14421"/>
                    <a:pt x="53436" y="14421"/>
                  </a:cubicBezTo>
                  <a:cubicBezTo>
                    <a:pt x="53555" y="14421"/>
                    <a:pt x="53667" y="14485"/>
                    <a:pt x="53734" y="14602"/>
                  </a:cubicBezTo>
                  <a:lnTo>
                    <a:pt x="53996" y="15125"/>
                  </a:lnTo>
                  <a:cubicBezTo>
                    <a:pt x="54115" y="15352"/>
                    <a:pt x="54293" y="15506"/>
                    <a:pt x="54520" y="15590"/>
                  </a:cubicBezTo>
                  <a:lnTo>
                    <a:pt x="55270" y="15852"/>
                  </a:lnTo>
                  <a:cubicBezTo>
                    <a:pt x="55367" y="15892"/>
                    <a:pt x="55476" y="15911"/>
                    <a:pt x="55588" y="15911"/>
                  </a:cubicBezTo>
                  <a:cubicBezTo>
                    <a:pt x="55640" y="15911"/>
                    <a:pt x="55693" y="15907"/>
                    <a:pt x="55746" y="15899"/>
                  </a:cubicBezTo>
                  <a:lnTo>
                    <a:pt x="57032" y="15685"/>
                  </a:lnTo>
                  <a:cubicBezTo>
                    <a:pt x="57051" y="15681"/>
                    <a:pt x="57070" y="15679"/>
                    <a:pt x="57089" y="15679"/>
                  </a:cubicBezTo>
                  <a:cubicBezTo>
                    <a:pt x="57176" y="15679"/>
                    <a:pt x="57259" y="15721"/>
                    <a:pt x="57318" y="15780"/>
                  </a:cubicBezTo>
                  <a:lnTo>
                    <a:pt x="57746" y="16209"/>
                  </a:lnTo>
                  <a:cubicBezTo>
                    <a:pt x="57806" y="16280"/>
                    <a:pt x="57889" y="16328"/>
                    <a:pt x="57961" y="16376"/>
                  </a:cubicBezTo>
                  <a:lnTo>
                    <a:pt x="59461" y="17233"/>
                  </a:lnTo>
                  <a:cubicBezTo>
                    <a:pt x="59520" y="17269"/>
                    <a:pt x="59568" y="17316"/>
                    <a:pt x="59592" y="17376"/>
                  </a:cubicBezTo>
                  <a:lnTo>
                    <a:pt x="59758" y="17685"/>
                  </a:lnTo>
                  <a:cubicBezTo>
                    <a:pt x="59818" y="17792"/>
                    <a:pt x="59818" y="17888"/>
                    <a:pt x="59758" y="17995"/>
                  </a:cubicBezTo>
                  <a:cubicBezTo>
                    <a:pt x="59711" y="18102"/>
                    <a:pt x="59616" y="18162"/>
                    <a:pt x="59508" y="18173"/>
                  </a:cubicBezTo>
                  <a:lnTo>
                    <a:pt x="58258" y="18304"/>
                  </a:lnTo>
                  <a:cubicBezTo>
                    <a:pt x="58237" y="18311"/>
                    <a:pt x="58217" y="18314"/>
                    <a:pt x="58198" y="18314"/>
                  </a:cubicBezTo>
                  <a:cubicBezTo>
                    <a:pt x="58152" y="18314"/>
                    <a:pt x="58110" y="18297"/>
                    <a:pt x="58068" y="18281"/>
                  </a:cubicBezTo>
                  <a:lnTo>
                    <a:pt x="55508" y="16971"/>
                  </a:lnTo>
                  <a:cubicBezTo>
                    <a:pt x="55367" y="16890"/>
                    <a:pt x="55218" y="16861"/>
                    <a:pt x="55067" y="16861"/>
                  </a:cubicBezTo>
                  <a:cubicBezTo>
                    <a:pt x="55039" y="16861"/>
                    <a:pt x="55012" y="16862"/>
                    <a:pt x="54984" y="16864"/>
                  </a:cubicBezTo>
                  <a:lnTo>
                    <a:pt x="49269" y="17388"/>
                  </a:lnTo>
                  <a:cubicBezTo>
                    <a:pt x="49102" y="17400"/>
                    <a:pt x="48924" y="17459"/>
                    <a:pt x="48793" y="17566"/>
                  </a:cubicBezTo>
                  <a:lnTo>
                    <a:pt x="45959" y="19674"/>
                  </a:lnTo>
                  <a:cubicBezTo>
                    <a:pt x="45935" y="19697"/>
                    <a:pt x="45923" y="19721"/>
                    <a:pt x="45888" y="19733"/>
                  </a:cubicBezTo>
                  <a:lnTo>
                    <a:pt x="42494" y="22829"/>
                  </a:lnTo>
                  <a:cubicBezTo>
                    <a:pt x="42173" y="23115"/>
                    <a:pt x="42090" y="23591"/>
                    <a:pt x="42304" y="23984"/>
                  </a:cubicBezTo>
                  <a:lnTo>
                    <a:pt x="43899" y="26853"/>
                  </a:lnTo>
                  <a:cubicBezTo>
                    <a:pt x="43935" y="26924"/>
                    <a:pt x="43935" y="27020"/>
                    <a:pt x="43923" y="27091"/>
                  </a:cubicBezTo>
                  <a:lnTo>
                    <a:pt x="43102" y="30318"/>
                  </a:lnTo>
                  <a:cubicBezTo>
                    <a:pt x="43030" y="30663"/>
                    <a:pt x="43137" y="31008"/>
                    <a:pt x="43387" y="31246"/>
                  </a:cubicBezTo>
                  <a:cubicBezTo>
                    <a:pt x="44258" y="32033"/>
                    <a:pt x="47057" y="34361"/>
                    <a:pt x="50072" y="34361"/>
                  </a:cubicBezTo>
                  <a:cubicBezTo>
                    <a:pt x="50480" y="34361"/>
                    <a:pt x="50893" y="34318"/>
                    <a:pt x="51305" y="34223"/>
                  </a:cubicBezTo>
                  <a:cubicBezTo>
                    <a:pt x="53044" y="33822"/>
                    <a:pt x="54030" y="33724"/>
                    <a:pt x="54581" y="33724"/>
                  </a:cubicBezTo>
                  <a:cubicBezTo>
                    <a:pt x="54898" y="33724"/>
                    <a:pt x="55071" y="33756"/>
                    <a:pt x="55163" y="33782"/>
                  </a:cubicBezTo>
                  <a:cubicBezTo>
                    <a:pt x="55251" y="33813"/>
                    <a:pt x="55341" y="33828"/>
                    <a:pt x="55430" y="33828"/>
                  </a:cubicBezTo>
                  <a:cubicBezTo>
                    <a:pt x="55583" y="33828"/>
                    <a:pt x="55735" y="33786"/>
                    <a:pt x="55877" y="33711"/>
                  </a:cubicBezTo>
                  <a:lnTo>
                    <a:pt x="56067" y="33604"/>
                  </a:lnTo>
                  <a:cubicBezTo>
                    <a:pt x="56118" y="33572"/>
                    <a:pt x="56175" y="33558"/>
                    <a:pt x="56229" y="33558"/>
                  </a:cubicBezTo>
                  <a:cubicBezTo>
                    <a:pt x="56278" y="33558"/>
                    <a:pt x="56326" y="33569"/>
                    <a:pt x="56365" y="33592"/>
                  </a:cubicBezTo>
                  <a:cubicBezTo>
                    <a:pt x="56460" y="33640"/>
                    <a:pt x="56532" y="33723"/>
                    <a:pt x="56544" y="33830"/>
                  </a:cubicBezTo>
                  <a:lnTo>
                    <a:pt x="56651" y="34318"/>
                  </a:lnTo>
                  <a:lnTo>
                    <a:pt x="56651" y="34378"/>
                  </a:lnTo>
                  <a:lnTo>
                    <a:pt x="56687" y="37795"/>
                  </a:lnTo>
                  <a:cubicBezTo>
                    <a:pt x="56687" y="37926"/>
                    <a:pt x="56710" y="38069"/>
                    <a:pt x="56770" y="38188"/>
                  </a:cubicBezTo>
                  <a:lnTo>
                    <a:pt x="57877" y="40450"/>
                  </a:lnTo>
                  <a:cubicBezTo>
                    <a:pt x="57913" y="40533"/>
                    <a:pt x="57913" y="40617"/>
                    <a:pt x="57889" y="40712"/>
                  </a:cubicBezTo>
                  <a:lnTo>
                    <a:pt x="57139" y="42760"/>
                  </a:lnTo>
                  <a:cubicBezTo>
                    <a:pt x="57068" y="42986"/>
                    <a:pt x="57068" y="43224"/>
                    <a:pt x="57163" y="43427"/>
                  </a:cubicBezTo>
                  <a:lnTo>
                    <a:pt x="58723" y="47451"/>
                  </a:lnTo>
                  <a:cubicBezTo>
                    <a:pt x="58746" y="47522"/>
                    <a:pt x="58746" y="47618"/>
                    <a:pt x="58723" y="47689"/>
                  </a:cubicBezTo>
                  <a:lnTo>
                    <a:pt x="57758" y="50332"/>
                  </a:lnTo>
                  <a:cubicBezTo>
                    <a:pt x="57639" y="50654"/>
                    <a:pt x="57711" y="51011"/>
                    <a:pt x="57913" y="51261"/>
                  </a:cubicBezTo>
                  <a:lnTo>
                    <a:pt x="58889" y="52416"/>
                  </a:lnTo>
                  <a:cubicBezTo>
                    <a:pt x="59080" y="52642"/>
                    <a:pt x="59330" y="52761"/>
                    <a:pt x="59616" y="52761"/>
                  </a:cubicBezTo>
                  <a:cubicBezTo>
                    <a:pt x="59627" y="52761"/>
                    <a:pt x="59639" y="52761"/>
                    <a:pt x="59699" y="52737"/>
                  </a:cubicBezTo>
                  <a:cubicBezTo>
                    <a:pt x="59985" y="52737"/>
                    <a:pt x="60258" y="52594"/>
                    <a:pt x="60437" y="52356"/>
                  </a:cubicBezTo>
                  <a:lnTo>
                    <a:pt x="64259" y="47225"/>
                  </a:lnTo>
                  <a:cubicBezTo>
                    <a:pt x="64283" y="47177"/>
                    <a:pt x="64307" y="47153"/>
                    <a:pt x="64330" y="47106"/>
                  </a:cubicBezTo>
                  <a:lnTo>
                    <a:pt x="69069" y="38271"/>
                  </a:lnTo>
                  <a:cubicBezTo>
                    <a:pt x="69081" y="38247"/>
                    <a:pt x="69093" y="38223"/>
                    <a:pt x="69105" y="38212"/>
                  </a:cubicBezTo>
                  <a:lnTo>
                    <a:pt x="72355" y="34378"/>
                  </a:lnTo>
                  <a:cubicBezTo>
                    <a:pt x="72593" y="34104"/>
                    <a:pt x="72629" y="33699"/>
                    <a:pt x="72474" y="33354"/>
                  </a:cubicBezTo>
                  <a:lnTo>
                    <a:pt x="64878" y="18114"/>
                  </a:lnTo>
                  <a:cubicBezTo>
                    <a:pt x="64866" y="18066"/>
                    <a:pt x="64854" y="18042"/>
                    <a:pt x="64854" y="17995"/>
                  </a:cubicBezTo>
                  <a:lnTo>
                    <a:pt x="63402" y="3803"/>
                  </a:lnTo>
                  <a:cubicBezTo>
                    <a:pt x="63390" y="3541"/>
                    <a:pt x="63259" y="3303"/>
                    <a:pt x="63045" y="3148"/>
                  </a:cubicBezTo>
                  <a:cubicBezTo>
                    <a:pt x="62884" y="3025"/>
                    <a:pt x="62678" y="2955"/>
                    <a:pt x="62475" y="2955"/>
                  </a:cubicBezTo>
                  <a:close/>
                  <a:moveTo>
                    <a:pt x="27341" y="619"/>
                  </a:moveTo>
                  <a:cubicBezTo>
                    <a:pt x="27356" y="619"/>
                    <a:pt x="27370" y="621"/>
                    <a:pt x="27385" y="624"/>
                  </a:cubicBezTo>
                  <a:lnTo>
                    <a:pt x="36125" y="2029"/>
                  </a:lnTo>
                  <a:cubicBezTo>
                    <a:pt x="36220" y="2040"/>
                    <a:pt x="36303" y="2088"/>
                    <a:pt x="36351" y="2160"/>
                  </a:cubicBezTo>
                  <a:cubicBezTo>
                    <a:pt x="36398" y="2231"/>
                    <a:pt x="36410" y="2326"/>
                    <a:pt x="36398" y="2410"/>
                  </a:cubicBezTo>
                  <a:lnTo>
                    <a:pt x="35779" y="5136"/>
                  </a:lnTo>
                  <a:cubicBezTo>
                    <a:pt x="35767" y="5243"/>
                    <a:pt x="35696" y="5327"/>
                    <a:pt x="35589" y="5374"/>
                  </a:cubicBezTo>
                  <a:lnTo>
                    <a:pt x="33446" y="6231"/>
                  </a:lnTo>
                  <a:cubicBezTo>
                    <a:pt x="33374" y="6267"/>
                    <a:pt x="33303" y="6315"/>
                    <a:pt x="33243" y="6351"/>
                  </a:cubicBezTo>
                  <a:lnTo>
                    <a:pt x="31541" y="7625"/>
                  </a:lnTo>
                  <a:cubicBezTo>
                    <a:pt x="31493" y="7648"/>
                    <a:pt x="31457" y="7684"/>
                    <a:pt x="31422" y="7720"/>
                  </a:cubicBezTo>
                  <a:lnTo>
                    <a:pt x="29743" y="9470"/>
                  </a:lnTo>
                  <a:cubicBezTo>
                    <a:pt x="29695" y="9506"/>
                    <a:pt x="29636" y="9541"/>
                    <a:pt x="29576" y="9553"/>
                  </a:cubicBezTo>
                  <a:lnTo>
                    <a:pt x="20623" y="11446"/>
                  </a:lnTo>
                  <a:cubicBezTo>
                    <a:pt x="20361" y="11506"/>
                    <a:pt x="20158" y="11637"/>
                    <a:pt x="20027" y="11851"/>
                  </a:cubicBezTo>
                  <a:lnTo>
                    <a:pt x="17956" y="14911"/>
                  </a:lnTo>
                  <a:lnTo>
                    <a:pt x="16765" y="16638"/>
                  </a:lnTo>
                  <a:cubicBezTo>
                    <a:pt x="16598" y="16876"/>
                    <a:pt x="16551" y="17161"/>
                    <a:pt x="16634" y="17423"/>
                  </a:cubicBezTo>
                  <a:lnTo>
                    <a:pt x="17527" y="20721"/>
                  </a:lnTo>
                  <a:cubicBezTo>
                    <a:pt x="17551" y="20817"/>
                    <a:pt x="17527" y="20924"/>
                    <a:pt x="17467" y="21019"/>
                  </a:cubicBezTo>
                  <a:lnTo>
                    <a:pt x="16955" y="21638"/>
                  </a:lnTo>
                  <a:cubicBezTo>
                    <a:pt x="16899" y="21719"/>
                    <a:pt x="16803" y="21762"/>
                    <a:pt x="16707" y="21762"/>
                  </a:cubicBezTo>
                  <a:cubicBezTo>
                    <a:pt x="16662" y="21762"/>
                    <a:pt x="16616" y="21752"/>
                    <a:pt x="16574" y="21733"/>
                  </a:cubicBezTo>
                  <a:lnTo>
                    <a:pt x="15705" y="21340"/>
                  </a:lnTo>
                  <a:cubicBezTo>
                    <a:pt x="15681" y="21329"/>
                    <a:pt x="15646" y="21329"/>
                    <a:pt x="15622" y="21317"/>
                  </a:cubicBezTo>
                  <a:lnTo>
                    <a:pt x="12062" y="20102"/>
                  </a:lnTo>
                  <a:cubicBezTo>
                    <a:pt x="11968" y="20069"/>
                    <a:pt x="11866" y="20051"/>
                    <a:pt x="11763" y="20051"/>
                  </a:cubicBezTo>
                  <a:cubicBezTo>
                    <a:pt x="11644" y="20051"/>
                    <a:pt x="11522" y="20075"/>
                    <a:pt x="11407" y="20126"/>
                  </a:cubicBezTo>
                  <a:lnTo>
                    <a:pt x="9859" y="20745"/>
                  </a:lnTo>
                  <a:cubicBezTo>
                    <a:pt x="9574" y="20852"/>
                    <a:pt x="9359" y="21102"/>
                    <a:pt x="9300" y="21412"/>
                  </a:cubicBezTo>
                  <a:lnTo>
                    <a:pt x="9085" y="22400"/>
                  </a:lnTo>
                  <a:cubicBezTo>
                    <a:pt x="9014" y="22710"/>
                    <a:pt x="9121" y="23043"/>
                    <a:pt x="9335" y="23257"/>
                  </a:cubicBezTo>
                  <a:cubicBezTo>
                    <a:pt x="9517" y="23439"/>
                    <a:pt x="9769" y="23537"/>
                    <a:pt x="10022" y="23537"/>
                  </a:cubicBezTo>
                  <a:cubicBezTo>
                    <a:pt x="10083" y="23537"/>
                    <a:pt x="10144" y="23531"/>
                    <a:pt x="10205" y="23519"/>
                  </a:cubicBezTo>
                  <a:lnTo>
                    <a:pt x="11502" y="23245"/>
                  </a:lnTo>
                  <a:cubicBezTo>
                    <a:pt x="11530" y="23237"/>
                    <a:pt x="11557" y="23233"/>
                    <a:pt x="11584" y="23233"/>
                  </a:cubicBezTo>
                  <a:cubicBezTo>
                    <a:pt x="11709" y="23233"/>
                    <a:pt x="11822" y="23318"/>
                    <a:pt x="11871" y="23436"/>
                  </a:cubicBezTo>
                  <a:lnTo>
                    <a:pt x="12241" y="24377"/>
                  </a:lnTo>
                  <a:cubicBezTo>
                    <a:pt x="12276" y="24472"/>
                    <a:pt x="12276" y="24555"/>
                    <a:pt x="12229" y="24650"/>
                  </a:cubicBezTo>
                  <a:lnTo>
                    <a:pt x="11502" y="26091"/>
                  </a:lnTo>
                  <a:cubicBezTo>
                    <a:pt x="11395" y="26282"/>
                    <a:pt x="11360" y="26508"/>
                    <a:pt x="11407" y="26710"/>
                  </a:cubicBezTo>
                  <a:cubicBezTo>
                    <a:pt x="11407" y="26734"/>
                    <a:pt x="11419" y="26746"/>
                    <a:pt x="11419" y="26758"/>
                  </a:cubicBezTo>
                  <a:lnTo>
                    <a:pt x="12348" y="29270"/>
                  </a:lnTo>
                  <a:cubicBezTo>
                    <a:pt x="12419" y="29591"/>
                    <a:pt x="12645" y="29842"/>
                    <a:pt x="12943" y="29949"/>
                  </a:cubicBezTo>
                  <a:lnTo>
                    <a:pt x="13979" y="30627"/>
                  </a:lnTo>
                  <a:cubicBezTo>
                    <a:pt x="14003" y="30639"/>
                    <a:pt x="14027" y="30639"/>
                    <a:pt x="14062" y="30663"/>
                  </a:cubicBezTo>
                  <a:cubicBezTo>
                    <a:pt x="14148" y="30689"/>
                    <a:pt x="14221" y="30708"/>
                    <a:pt x="14300" y="30708"/>
                  </a:cubicBezTo>
                  <a:cubicBezTo>
                    <a:pt x="14331" y="30708"/>
                    <a:pt x="14362" y="30705"/>
                    <a:pt x="14396" y="30699"/>
                  </a:cubicBezTo>
                  <a:lnTo>
                    <a:pt x="15812" y="30604"/>
                  </a:lnTo>
                  <a:cubicBezTo>
                    <a:pt x="16027" y="30580"/>
                    <a:pt x="16229" y="30496"/>
                    <a:pt x="16384" y="30365"/>
                  </a:cubicBezTo>
                  <a:lnTo>
                    <a:pt x="17848" y="29044"/>
                  </a:lnTo>
                  <a:cubicBezTo>
                    <a:pt x="17896" y="29008"/>
                    <a:pt x="17944" y="28984"/>
                    <a:pt x="18003" y="28960"/>
                  </a:cubicBezTo>
                  <a:lnTo>
                    <a:pt x="18146" y="28937"/>
                  </a:lnTo>
                  <a:lnTo>
                    <a:pt x="18146" y="28937"/>
                  </a:lnTo>
                  <a:cubicBezTo>
                    <a:pt x="18134" y="28996"/>
                    <a:pt x="18134" y="29068"/>
                    <a:pt x="18134" y="29127"/>
                  </a:cubicBezTo>
                  <a:cubicBezTo>
                    <a:pt x="18134" y="29425"/>
                    <a:pt x="18289" y="29699"/>
                    <a:pt x="18527" y="29877"/>
                  </a:cubicBezTo>
                  <a:lnTo>
                    <a:pt x="18646" y="29961"/>
                  </a:lnTo>
                  <a:cubicBezTo>
                    <a:pt x="18789" y="30068"/>
                    <a:pt x="18968" y="30127"/>
                    <a:pt x="19146" y="30139"/>
                  </a:cubicBezTo>
                  <a:lnTo>
                    <a:pt x="21230" y="30223"/>
                  </a:lnTo>
                  <a:cubicBezTo>
                    <a:pt x="21301" y="30223"/>
                    <a:pt x="21385" y="30270"/>
                    <a:pt x="21444" y="30318"/>
                  </a:cubicBezTo>
                  <a:lnTo>
                    <a:pt x="22456" y="31223"/>
                  </a:lnTo>
                  <a:cubicBezTo>
                    <a:pt x="22551" y="31330"/>
                    <a:pt x="22706" y="31401"/>
                    <a:pt x="22849" y="31449"/>
                  </a:cubicBezTo>
                  <a:lnTo>
                    <a:pt x="27171" y="32509"/>
                  </a:lnTo>
                  <a:cubicBezTo>
                    <a:pt x="27278" y="32532"/>
                    <a:pt x="27350" y="32592"/>
                    <a:pt x="27397" y="32687"/>
                  </a:cubicBezTo>
                  <a:lnTo>
                    <a:pt x="28088" y="34116"/>
                  </a:lnTo>
                  <a:cubicBezTo>
                    <a:pt x="28124" y="34175"/>
                    <a:pt x="28147" y="34235"/>
                    <a:pt x="28195" y="34271"/>
                  </a:cubicBezTo>
                  <a:lnTo>
                    <a:pt x="29600" y="36080"/>
                  </a:lnTo>
                  <a:cubicBezTo>
                    <a:pt x="29695" y="36223"/>
                    <a:pt x="29850" y="36330"/>
                    <a:pt x="30029" y="36390"/>
                  </a:cubicBezTo>
                  <a:lnTo>
                    <a:pt x="34255" y="37842"/>
                  </a:lnTo>
                  <a:cubicBezTo>
                    <a:pt x="34386" y="37890"/>
                    <a:pt x="34458" y="38009"/>
                    <a:pt x="34481" y="38128"/>
                  </a:cubicBezTo>
                  <a:cubicBezTo>
                    <a:pt x="34565" y="39438"/>
                    <a:pt x="33708" y="40498"/>
                    <a:pt x="33327" y="40902"/>
                  </a:cubicBezTo>
                  <a:cubicBezTo>
                    <a:pt x="33184" y="41069"/>
                    <a:pt x="33088" y="41271"/>
                    <a:pt x="33077" y="41510"/>
                  </a:cubicBezTo>
                  <a:cubicBezTo>
                    <a:pt x="33005" y="43665"/>
                    <a:pt x="32338" y="45081"/>
                    <a:pt x="32136" y="45474"/>
                  </a:cubicBezTo>
                  <a:cubicBezTo>
                    <a:pt x="32112" y="45510"/>
                    <a:pt x="32064" y="45558"/>
                    <a:pt x="32017" y="45582"/>
                  </a:cubicBezTo>
                  <a:lnTo>
                    <a:pt x="29433" y="47189"/>
                  </a:lnTo>
                  <a:cubicBezTo>
                    <a:pt x="29255" y="47308"/>
                    <a:pt x="29124" y="47475"/>
                    <a:pt x="29040" y="47689"/>
                  </a:cubicBezTo>
                  <a:lnTo>
                    <a:pt x="27254" y="52785"/>
                  </a:lnTo>
                  <a:cubicBezTo>
                    <a:pt x="27231" y="52844"/>
                    <a:pt x="27195" y="52892"/>
                    <a:pt x="27159" y="52940"/>
                  </a:cubicBezTo>
                  <a:lnTo>
                    <a:pt x="24956" y="54797"/>
                  </a:lnTo>
                  <a:cubicBezTo>
                    <a:pt x="24778" y="54952"/>
                    <a:pt x="24659" y="55166"/>
                    <a:pt x="24623" y="55404"/>
                  </a:cubicBezTo>
                  <a:lnTo>
                    <a:pt x="24492" y="56619"/>
                  </a:lnTo>
                  <a:lnTo>
                    <a:pt x="24492" y="56702"/>
                  </a:lnTo>
                  <a:lnTo>
                    <a:pt x="24444" y="58119"/>
                  </a:lnTo>
                  <a:cubicBezTo>
                    <a:pt x="24444" y="58369"/>
                    <a:pt x="24540" y="58607"/>
                    <a:pt x="24695" y="58786"/>
                  </a:cubicBezTo>
                  <a:lnTo>
                    <a:pt x="25802" y="59976"/>
                  </a:lnTo>
                  <a:cubicBezTo>
                    <a:pt x="25885" y="60083"/>
                    <a:pt x="25909" y="60214"/>
                    <a:pt x="25861" y="60333"/>
                  </a:cubicBezTo>
                  <a:cubicBezTo>
                    <a:pt x="25813" y="60459"/>
                    <a:pt x="25695" y="60537"/>
                    <a:pt x="25563" y="60537"/>
                  </a:cubicBezTo>
                  <a:cubicBezTo>
                    <a:pt x="25532" y="60537"/>
                    <a:pt x="25500" y="60533"/>
                    <a:pt x="25468" y="60524"/>
                  </a:cubicBezTo>
                  <a:lnTo>
                    <a:pt x="24183" y="60190"/>
                  </a:lnTo>
                  <a:cubicBezTo>
                    <a:pt x="24099" y="60167"/>
                    <a:pt x="24040" y="60131"/>
                    <a:pt x="24004" y="60071"/>
                  </a:cubicBezTo>
                  <a:lnTo>
                    <a:pt x="20968" y="55916"/>
                  </a:lnTo>
                  <a:cubicBezTo>
                    <a:pt x="20253" y="55023"/>
                    <a:pt x="20158" y="53547"/>
                    <a:pt x="20146" y="52951"/>
                  </a:cubicBezTo>
                  <a:cubicBezTo>
                    <a:pt x="20146" y="52701"/>
                    <a:pt x="20039" y="52475"/>
                    <a:pt x="19861" y="52297"/>
                  </a:cubicBezTo>
                  <a:cubicBezTo>
                    <a:pt x="19337" y="51820"/>
                    <a:pt x="19265" y="50892"/>
                    <a:pt x="19265" y="50749"/>
                  </a:cubicBezTo>
                  <a:lnTo>
                    <a:pt x="19432" y="46856"/>
                  </a:lnTo>
                  <a:cubicBezTo>
                    <a:pt x="19444" y="46451"/>
                    <a:pt x="19194" y="46082"/>
                    <a:pt x="18801" y="45927"/>
                  </a:cubicBezTo>
                  <a:cubicBezTo>
                    <a:pt x="18360" y="45748"/>
                    <a:pt x="18194" y="45284"/>
                    <a:pt x="18194" y="45284"/>
                  </a:cubicBezTo>
                  <a:lnTo>
                    <a:pt x="17884" y="43772"/>
                  </a:lnTo>
                  <a:cubicBezTo>
                    <a:pt x="17825" y="43462"/>
                    <a:pt x="17610" y="43200"/>
                    <a:pt x="17313" y="43081"/>
                  </a:cubicBezTo>
                  <a:cubicBezTo>
                    <a:pt x="13907" y="41652"/>
                    <a:pt x="13157" y="38593"/>
                    <a:pt x="13038" y="37985"/>
                  </a:cubicBezTo>
                  <a:cubicBezTo>
                    <a:pt x="13026" y="37938"/>
                    <a:pt x="13026" y="37890"/>
                    <a:pt x="13038" y="37842"/>
                  </a:cubicBezTo>
                  <a:lnTo>
                    <a:pt x="13503" y="35699"/>
                  </a:lnTo>
                  <a:lnTo>
                    <a:pt x="14443" y="32866"/>
                  </a:lnTo>
                  <a:cubicBezTo>
                    <a:pt x="14562" y="32509"/>
                    <a:pt x="14455" y="32116"/>
                    <a:pt x="14193" y="31866"/>
                  </a:cubicBezTo>
                  <a:lnTo>
                    <a:pt x="12360" y="30199"/>
                  </a:lnTo>
                  <a:cubicBezTo>
                    <a:pt x="12324" y="30187"/>
                    <a:pt x="12312" y="30163"/>
                    <a:pt x="12300" y="30139"/>
                  </a:cubicBezTo>
                  <a:lnTo>
                    <a:pt x="11300" y="28579"/>
                  </a:lnTo>
                  <a:cubicBezTo>
                    <a:pt x="11288" y="28556"/>
                    <a:pt x="11288" y="28544"/>
                    <a:pt x="11276" y="28532"/>
                  </a:cubicBezTo>
                  <a:cubicBezTo>
                    <a:pt x="11169" y="28282"/>
                    <a:pt x="10776" y="27603"/>
                    <a:pt x="9276" y="26865"/>
                  </a:cubicBezTo>
                  <a:cubicBezTo>
                    <a:pt x="8157" y="26293"/>
                    <a:pt x="7550" y="25210"/>
                    <a:pt x="7299" y="24615"/>
                  </a:cubicBezTo>
                  <a:cubicBezTo>
                    <a:pt x="7144" y="24271"/>
                    <a:pt x="6814" y="24051"/>
                    <a:pt x="6442" y="24051"/>
                  </a:cubicBezTo>
                  <a:cubicBezTo>
                    <a:pt x="6415" y="24051"/>
                    <a:pt x="6387" y="24053"/>
                    <a:pt x="6359" y="24055"/>
                  </a:cubicBezTo>
                  <a:lnTo>
                    <a:pt x="3013" y="24317"/>
                  </a:lnTo>
                  <a:cubicBezTo>
                    <a:pt x="3004" y="24318"/>
                    <a:pt x="2994" y="24318"/>
                    <a:pt x="2985" y="24318"/>
                  </a:cubicBezTo>
                  <a:cubicBezTo>
                    <a:pt x="2862" y="24318"/>
                    <a:pt x="2735" y="24248"/>
                    <a:pt x="2680" y="24127"/>
                  </a:cubicBezTo>
                  <a:lnTo>
                    <a:pt x="715" y="19709"/>
                  </a:lnTo>
                  <a:cubicBezTo>
                    <a:pt x="680" y="19602"/>
                    <a:pt x="692" y="19471"/>
                    <a:pt x="751" y="19376"/>
                  </a:cubicBezTo>
                  <a:lnTo>
                    <a:pt x="7716" y="9196"/>
                  </a:lnTo>
                  <a:cubicBezTo>
                    <a:pt x="7740" y="9137"/>
                    <a:pt x="7788" y="9113"/>
                    <a:pt x="7847" y="9077"/>
                  </a:cubicBezTo>
                  <a:lnTo>
                    <a:pt x="27207" y="659"/>
                  </a:lnTo>
                  <a:cubicBezTo>
                    <a:pt x="27251" y="633"/>
                    <a:pt x="27296" y="619"/>
                    <a:pt x="27341" y="619"/>
                  </a:cubicBezTo>
                  <a:close/>
                  <a:moveTo>
                    <a:pt x="27315" y="0"/>
                  </a:moveTo>
                  <a:cubicBezTo>
                    <a:pt x="27193" y="0"/>
                    <a:pt x="27072" y="27"/>
                    <a:pt x="26957" y="76"/>
                  </a:cubicBezTo>
                  <a:lnTo>
                    <a:pt x="7597" y="8494"/>
                  </a:lnTo>
                  <a:cubicBezTo>
                    <a:pt x="7430" y="8553"/>
                    <a:pt x="7299" y="8672"/>
                    <a:pt x="7192" y="8827"/>
                  </a:cubicBezTo>
                  <a:lnTo>
                    <a:pt x="227" y="19007"/>
                  </a:lnTo>
                  <a:cubicBezTo>
                    <a:pt x="37" y="19269"/>
                    <a:pt x="1" y="19614"/>
                    <a:pt x="144" y="19912"/>
                  </a:cubicBezTo>
                  <a:lnTo>
                    <a:pt x="2108" y="24329"/>
                  </a:lnTo>
                  <a:cubicBezTo>
                    <a:pt x="2256" y="24669"/>
                    <a:pt x="2608" y="24890"/>
                    <a:pt x="2980" y="24890"/>
                  </a:cubicBezTo>
                  <a:cubicBezTo>
                    <a:pt x="2999" y="24890"/>
                    <a:pt x="3018" y="24890"/>
                    <a:pt x="3037" y="24889"/>
                  </a:cubicBezTo>
                  <a:lnTo>
                    <a:pt x="6395" y="24615"/>
                  </a:lnTo>
                  <a:cubicBezTo>
                    <a:pt x="6526" y="24615"/>
                    <a:pt x="6657" y="24686"/>
                    <a:pt x="6716" y="24829"/>
                  </a:cubicBezTo>
                  <a:cubicBezTo>
                    <a:pt x="7014" y="25496"/>
                    <a:pt x="7704" y="26734"/>
                    <a:pt x="8990" y="27365"/>
                  </a:cubicBezTo>
                  <a:cubicBezTo>
                    <a:pt x="10419" y="28079"/>
                    <a:pt x="10657" y="28651"/>
                    <a:pt x="10693" y="28710"/>
                  </a:cubicBezTo>
                  <a:cubicBezTo>
                    <a:pt x="10705" y="28770"/>
                    <a:pt x="10740" y="28818"/>
                    <a:pt x="10764" y="28877"/>
                  </a:cubicBezTo>
                  <a:lnTo>
                    <a:pt x="11764" y="30449"/>
                  </a:lnTo>
                  <a:cubicBezTo>
                    <a:pt x="11812" y="30520"/>
                    <a:pt x="11871" y="30580"/>
                    <a:pt x="11931" y="30639"/>
                  </a:cubicBezTo>
                  <a:lnTo>
                    <a:pt x="13741" y="32306"/>
                  </a:lnTo>
                  <a:cubicBezTo>
                    <a:pt x="13836" y="32401"/>
                    <a:pt x="13872" y="32532"/>
                    <a:pt x="13836" y="32651"/>
                  </a:cubicBezTo>
                  <a:lnTo>
                    <a:pt x="12884" y="35497"/>
                  </a:lnTo>
                  <a:cubicBezTo>
                    <a:pt x="12872" y="35533"/>
                    <a:pt x="12848" y="35557"/>
                    <a:pt x="12848" y="35592"/>
                  </a:cubicBezTo>
                  <a:lnTo>
                    <a:pt x="12383" y="37700"/>
                  </a:lnTo>
                  <a:cubicBezTo>
                    <a:pt x="12372" y="37819"/>
                    <a:pt x="12360" y="37950"/>
                    <a:pt x="12383" y="38069"/>
                  </a:cubicBezTo>
                  <a:cubicBezTo>
                    <a:pt x="12514" y="38724"/>
                    <a:pt x="13324" y="42093"/>
                    <a:pt x="17039" y="43641"/>
                  </a:cubicBezTo>
                  <a:cubicBezTo>
                    <a:pt x="17134" y="43688"/>
                    <a:pt x="17229" y="43772"/>
                    <a:pt x="17241" y="43879"/>
                  </a:cubicBezTo>
                  <a:lnTo>
                    <a:pt x="17575" y="45427"/>
                  </a:lnTo>
                  <a:cubicBezTo>
                    <a:pt x="17586" y="45451"/>
                    <a:pt x="17813" y="46201"/>
                    <a:pt x="18551" y="46475"/>
                  </a:cubicBezTo>
                  <a:cubicBezTo>
                    <a:pt x="18706" y="46546"/>
                    <a:pt x="18789" y="46665"/>
                    <a:pt x="18789" y="46808"/>
                  </a:cubicBezTo>
                  <a:lnTo>
                    <a:pt x="18622" y="50713"/>
                  </a:lnTo>
                  <a:lnTo>
                    <a:pt x="18622" y="50808"/>
                  </a:lnTo>
                  <a:cubicBezTo>
                    <a:pt x="18634" y="51023"/>
                    <a:pt x="18741" y="52106"/>
                    <a:pt x="19420" y="52737"/>
                  </a:cubicBezTo>
                  <a:cubicBezTo>
                    <a:pt x="19491" y="52797"/>
                    <a:pt x="19515" y="52868"/>
                    <a:pt x="19515" y="52951"/>
                  </a:cubicBezTo>
                  <a:cubicBezTo>
                    <a:pt x="19515" y="53606"/>
                    <a:pt x="19634" y="55261"/>
                    <a:pt x="20456" y="56285"/>
                  </a:cubicBezTo>
                  <a:lnTo>
                    <a:pt x="23492" y="60441"/>
                  </a:lnTo>
                  <a:cubicBezTo>
                    <a:pt x="23623" y="60619"/>
                    <a:pt x="23802" y="60738"/>
                    <a:pt x="24016" y="60798"/>
                  </a:cubicBezTo>
                  <a:lnTo>
                    <a:pt x="25314" y="61143"/>
                  </a:lnTo>
                  <a:cubicBezTo>
                    <a:pt x="25385" y="61155"/>
                    <a:pt x="25468" y="61167"/>
                    <a:pt x="25552" y="61167"/>
                  </a:cubicBezTo>
                  <a:cubicBezTo>
                    <a:pt x="25921" y="61167"/>
                    <a:pt x="26278" y="60952"/>
                    <a:pt x="26421" y="60595"/>
                  </a:cubicBezTo>
                  <a:cubicBezTo>
                    <a:pt x="26576" y="60250"/>
                    <a:pt x="26504" y="59845"/>
                    <a:pt x="26242" y="59583"/>
                  </a:cubicBezTo>
                  <a:lnTo>
                    <a:pt x="25147" y="58393"/>
                  </a:lnTo>
                  <a:cubicBezTo>
                    <a:pt x="25087" y="58309"/>
                    <a:pt x="25052" y="58238"/>
                    <a:pt x="25052" y="58155"/>
                  </a:cubicBezTo>
                  <a:lnTo>
                    <a:pt x="25099" y="56702"/>
                  </a:lnTo>
                  <a:lnTo>
                    <a:pt x="25230" y="55499"/>
                  </a:lnTo>
                  <a:cubicBezTo>
                    <a:pt x="25254" y="55428"/>
                    <a:pt x="25290" y="55357"/>
                    <a:pt x="25349" y="55297"/>
                  </a:cubicBezTo>
                  <a:lnTo>
                    <a:pt x="27588" y="53356"/>
                  </a:lnTo>
                  <a:cubicBezTo>
                    <a:pt x="27719" y="53249"/>
                    <a:pt x="27814" y="53118"/>
                    <a:pt x="27873" y="52951"/>
                  </a:cubicBezTo>
                  <a:lnTo>
                    <a:pt x="29636" y="47856"/>
                  </a:lnTo>
                  <a:cubicBezTo>
                    <a:pt x="29659" y="47772"/>
                    <a:pt x="29719" y="47713"/>
                    <a:pt x="29778" y="47677"/>
                  </a:cubicBezTo>
                  <a:lnTo>
                    <a:pt x="32362" y="46046"/>
                  </a:lnTo>
                  <a:cubicBezTo>
                    <a:pt x="32517" y="45963"/>
                    <a:pt x="32636" y="45843"/>
                    <a:pt x="32707" y="45689"/>
                  </a:cubicBezTo>
                  <a:cubicBezTo>
                    <a:pt x="32993" y="45177"/>
                    <a:pt x="33624" y="43700"/>
                    <a:pt x="33719" y="41486"/>
                  </a:cubicBezTo>
                  <a:cubicBezTo>
                    <a:pt x="33719" y="41391"/>
                    <a:pt x="33743" y="41319"/>
                    <a:pt x="33803" y="41260"/>
                  </a:cubicBezTo>
                  <a:cubicBezTo>
                    <a:pt x="34243" y="40795"/>
                    <a:pt x="35232" y="39581"/>
                    <a:pt x="35136" y="38033"/>
                  </a:cubicBezTo>
                  <a:cubicBezTo>
                    <a:pt x="35112" y="37652"/>
                    <a:pt x="34862" y="37331"/>
                    <a:pt x="34505" y="37211"/>
                  </a:cubicBezTo>
                  <a:lnTo>
                    <a:pt x="30279" y="35747"/>
                  </a:lnTo>
                  <a:cubicBezTo>
                    <a:pt x="30219" y="35735"/>
                    <a:pt x="30171" y="35687"/>
                    <a:pt x="30136" y="35652"/>
                  </a:cubicBezTo>
                  <a:lnTo>
                    <a:pt x="28731" y="33842"/>
                  </a:lnTo>
                  <a:cubicBezTo>
                    <a:pt x="28719" y="33830"/>
                    <a:pt x="28719" y="33806"/>
                    <a:pt x="28707" y="33782"/>
                  </a:cubicBezTo>
                  <a:lnTo>
                    <a:pt x="28004" y="32354"/>
                  </a:lnTo>
                  <a:cubicBezTo>
                    <a:pt x="27885" y="32104"/>
                    <a:pt x="27647" y="31925"/>
                    <a:pt x="27373" y="31854"/>
                  </a:cubicBezTo>
                  <a:lnTo>
                    <a:pt x="23063" y="30794"/>
                  </a:lnTo>
                  <a:cubicBezTo>
                    <a:pt x="23004" y="30782"/>
                    <a:pt x="22956" y="30746"/>
                    <a:pt x="22909" y="30723"/>
                  </a:cubicBezTo>
                  <a:lnTo>
                    <a:pt x="21897" y="29818"/>
                  </a:lnTo>
                  <a:cubicBezTo>
                    <a:pt x="21742" y="29675"/>
                    <a:pt x="21527" y="29591"/>
                    <a:pt x="21301" y="29580"/>
                  </a:cubicBezTo>
                  <a:lnTo>
                    <a:pt x="19206" y="29484"/>
                  </a:lnTo>
                  <a:cubicBezTo>
                    <a:pt x="19146" y="29484"/>
                    <a:pt x="19087" y="29472"/>
                    <a:pt x="19027" y="29425"/>
                  </a:cubicBezTo>
                  <a:lnTo>
                    <a:pt x="18908" y="29341"/>
                  </a:lnTo>
                  <a:cubicBezTo>
                    <a:pt x="18825" y="29282"/>
                    <a:pt x="18777" y="29187"/>
                    <a:pt x="18777" y="29080"/>
                  </a:cubicBezTo>
                  <a:cubicBezTo>
                    <a:pt x="18765" y="28984"/>
                    <a:pt x="18801" y="28877"/>
                    <a:pt x="18896" y="28818"/>
                  </a:cubicBezTo>
                  <a:lnTo>
                    <a:pt x="19063" y="28687"/>
                  </a:lnTo>
                  <a:cubicBezTo>
                    <a:pt x="19182" y="28591"/>
                    <a:pt x="19206" y="28448"/>
                    <a:pt x="19146" y="28306"/>
                  </a:cubicBezTo>
                  <a:cubicBezTo>
                    <a:pt x="19097" y="28207"/>
                    <a:pt x="18991" y="28142"/>
                    <a:pt x="18876" y="28142"/>
                  </a:cubicBezTo>
                  <a:cubicBezTo>
                    <a:pt x="18851" y="28142"/>
                    <a:pt x="18826" y="28145"/>
                    <a:pt x="18801" y="28151"/>
                  </a:cubicBezTo>
                  <a:lnTo>
                    <a:pt x="17896" y="28341"/>
                  </a:lnTo>
                  <a:cubicBezTo>
                    <a:pt x="17729" y="28389"/>
                    <a:pt x="17586" y="28460"/>
                    <a:pt x="17467" y="28568"/>
                  </a:cubicBezTo>
                  <a:lnTo>
                    <a:pt x="15991" y="29889"/>
                  </a:lnTo>
                  <a:cubicBezTo>
                    <a:pt x="15943" y="29949"/>
                    <a:pt x="15872" y="29972"/>
                    <a:pt x="15801" y="29972"/>
                  </a:cubicBezTo>
                  <a:lnTo>
                    <a:pt x="14384" y="30080"/>
                  </a:lnTo>
                  <a:lnTo>
                    <a:pt x="14300" y="30080"/>
                  </a:lnTo>
                  <a:lnTo>
                    <a:pt x="13265" y="29413"/>
                  </a:lnTo>
                  <a:cubicBezTo>
                    <a:pt x="13253" y="29401"/>
                    <a:pt x="13229" y="29401"/>
                    <a:pt x="13193" y="29377"/>
                  </a:cubicBezTo>
                  <a:cubicBezTo>
                    <a:pt x="13086" y="29341"/>
                    <a:pt x="13003" y="29246"/>
                    <a:pt x="12967" y="29127"/>
                  </a:cubicBezTo>
                  <a:cubicBezTo>
                    <a:pt x="12967" y="29115"/>
                    <a:pt x="12955" y="29103"/>
                    <a:pt x="12955" y="29080"/>
                  </a:cubicBezTo>
                  <a:lnTo>
                    <a:pt x="12038" y="26579"/>
                  </a:lnTo>
                  <a:cubicBezTo>
                    <a:pt x="12014" y="26520"/>
                    <a:pt x="12038" y="26448"/>
                    <a:pt x="12062" y="26389"/>
                  </a:cubicBezTo>
                  <a:lnTo>
                    <a:pt x="12788" y="24948"/>
                  </a:lnTo>
                  <a:cubicBezTo>
                    <a:pt x="12907" y="24710"/>
                    <a:pt x="12931" y="24424"/>
                    <a:pt x="12824" y="24174"/>
                  </a:cubicBezTo>
                  <a:lnTo>
                    <a:pt x="12455" y="23234"/>
                  </a:lnTo>
                  <a:cubicBezTo>
                    <a:pt x="12300" y="22862"/>
                    <a:pt x="11940" y="22634"/>
                    <a:pt x="11559" y="22634"/>
                  </a:cubicBezTo>
                  <a:cubicBezTo>
                    <a:pt x="11501" y="22634"/>
                    <a:pt x="11442" y="22639"/>
                    <a:pt x="11383" y="22650"/>
                  </a:cubicBezTo>
                  <a:lnTo>
                    <a:pt x="10086" y="22924"/>
                  </a:lnTo>
                  <a:cubicBezTo>
                    <a:pt x="10064" y="22929"/>
                    <a:pt x="10041" y="22931"/>
                    <a:pt x="10019" y="22931"/>
                  </a:cubicBezTo>
                  <a:cubicBezTo>
                    <a:pt x="9932" y="22931"/>
                    <a:pt x="9845" y="22895"/>
                    <a:pt x="9788" y="22829"/>
                  </a:cubicBezTo>
                  <a:cubicBezTo>
                    <a:pt x="9716" y="22757"/>
                    <a:pt x="9669" y="22638"/>
                    <a:pt x="9693" y="22531"/>
                  </a:cubicBezTo>
                  <a:lnTo>
                    <a:pt x="9907" y="21555"/>
                  </a:lnTo>
                  <a:cubicBezTo>
                    <a:pt x="9919" y="21448"/>
                    <a:pt x="9990" y="21364"/>
                    <a:pt x="10097" y="21317"/>
                  </a:cubicBezTo>
                  <a:lnTo>
                    <a:pt x="11645" y="20686"/>
                  </a:lnTo>
                  <a:cubicBezTo>
                    <a:pt x="11675" y="20674"/>
                    <a:pt x="11714" y="20668"/>
                    <a:pt x="11754" y="20668"/>
                  </a:cubicBezTo>
                  <a:cubicBezTo>
                    <a:pt x="11794" y="20668"/>
                    <a:pt x="11836" y="20674"/>
                    <a:pt x="11871" y="20686"/>
                  </a:cubicBezTo>
                  <a:lnTo>
                    <a:pt x="15455" y="21912"/>
                  </a:lnTo>
                  <a:lnTo>
                    <a:pt x="16324" y="22293"/>
                  </a:lnTo>
                  <a:cubicBezTo>
                    <a:pt x="16445" y="22349"/>
                    <a:pt x="16574" y="22376"/>
                    <a:pt x="16702" y="22376"/>
                  </a:cubicBezTo>
                  <a:cubicBezTo>
                    <a:pt x="16979" y="22376"/>
                    <a:pt x="17253" y="22251"/>
                    <a:pt x="17432" y="22031"/>
                  </a:cubicBezTo>
                  <a:lnTo>
                    <a:pt x="17944" y="21400"/>
                  </a:lnTo>
                  <a:cubicBezTo>
                    <a:pt x="18134" y="21162"/>
                    <a:pt x="18194" y="20852"/>
                    <a:pt x="18122" y="20555"/>
                  </a:cubicBezTo>
                  <a:lnTo>
                    <a:pt x="17229" y="17269"/>
                  </a:lnTo>
                  <a:cubicBezTo>
                    <a:pt x="17194" y="17173"/>
                    <a:pt x="17217" y="17078"/>
                    <a:pt x="17277" y="16995"/>
                  </a:cubicBezTo>
                  <a:lnTo>
                    <a:pt x="18468" y="15256"/>
                  </a:lnTo>
                  <a:lnTo>
                    <a:pt x="20527" y="12196"/>
                  </a:lnTo>
                  <a:cubicBezTo>
                    <a:pt x="20575" y="12113"/>
                    <a:pt x="20646" y="12077"/>
                    <a:pt x="20742" y="12054"/>
                  </a:cubicBezTo>
                  <a:lnTo>
                    <a:pt x="29695" y="10172"/>
                  </a:lnTo>
                  <a:cubicBezTo>
                    <a:pt x="29898" y="10125"/>
                    <a:pt x="30052" y="10030"/>
                    <a:pt x="30195" y="9899"/>
                  </a:cubicBezTo>
                  <a:lnTo>
                    <a:pt x="31838" y="8136"/>
                  </a:lnTo>
                  <a:cubicBezTo>
                    <a:pt x="31862" y="8136"/>
                    <a:pt x="31874" y="8125"/>
                    <a:pt x="31886" y="8113"/>
                  </a:cubicBezTo>
                  <a:lnTo>
                    <a:pt x="33588" y="6851"/>
                  </a:lnTo>
                  <a:cubicBezTo>
                    <a:pt x="33612" y="6827"/>
                    <a:pt x="33624" y="6815"/>
                    <a:pt x="33660" y="6803"/>
                  </a:cubicBezTo>
                  <a:lnTo>
                    <a:pt x="35803" y="5934"/>
                  </a:lnTo>
                  <a:cubicBezTo>
                    <a:pt x="36089" y="5815"/>
                    <a:pt x="36291" y="5565"/>
                    <a:pt x="36363" y="5267"/>
                  </a:cubicBezTo>
                  <a:lnTo>
                    <a:pt x="36982" y="2541"/>
                  </a:lnTo>
                  <a:cubicBezTo>
                    <a:pt x="37041" y="2291"/>
                    <a:pt x="36994" y="2029"/>
                    <a:pt x="36839" y="1814"/>
                  </a:cubicBezTo>
                  <a:cubicBezTo>
                    <a:pt x="36708" y="1612"/>
                    <a:pt x="36470" y="1457"/>
                    <a:pt x="36220" y="1409"/>
                  </a:cubicBezTo>
                  <a:lnTo>
                    <a:pt x="27481" y="16"/>
                  </a:lnTo>
                  <a:cubicBezTo>
                    <a:pt x="27425" y="5"/>
                    <a:pt x="27370" y="0"/>
                    <a:pt x="2731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1"/>
          <p:cNvGrpSpPr/>
          <p:nvPr/>
        </p:nvGrpSpPr>
        <p:grpSpPr>
          <a:xfrm rot="-2433407">
            <a:off x="6749833" y="2880712"/>
            <a:ext cx="3236603" cy="2992665"/>
            <a:chOff x="2483025" y="1774950"/>
            <a:chExt cx="1815750" cy="1678900"/>
          </a:xfrm>
        </p:grpSpPr>
        <p:sp>
          <p:nvSpPr>
            <p:cNvPr id="183" name="Google Shape;183;p1"/>
            <p:cNvSpPr/>
            <p:nvPr/>
          </p:nvSpPr>
          <p:spPr>
            <a:xfrm>
              <a:off x="2546425" y="1800350"/>
              <a:ext cx="1653525" cy="1653500"/>
            </a:xfrm>
            <a:custGeom>
              <a:rect b="b" l="l" r="r" t="t"/>
              <a:pathLst>
                <a:path extrusionOk="0" h="66140" w="66141">
                  <a:moveTo>
                    <a:pt x="33077" y="1144"/>
                  </a:moveTo>
                  <a:cubicBezTo>
                    <a:pt x="50674" y="1144"/>
                    <a:pt x="64997" y="15467"/>
                    <a:pt x="64997" y="33064"/>
                  </a:cubicBezTo>
                  <a:cubicBezTo>
                    <a:pt x="64997" y="50673"/>
                    <a:pt x="50674" y="64997"/>
                    <a:pt x="33077" y="64997"/>
                  </a:cubicBezTo>
                  <a:cubicBezTo>
                    <a:pt x="15467" y="64997"/>
                    <a:pt x="1144" y="50673"/>
                    <a:pt x="1144" y="33064"/>
                  </a:cubicBezTo>
                  <a:cubicBezTo>
                    <a:pt x="1144" y="15467"/>
                    <a:pt x="15467" y="1144"/>
                    <a:pt x="33077" y="1144"/>
                  </a:cubicBezTo>
                  <a:close/>
                  <a:moveTo>
                    <a:pt x="33077" y="1"/>
                  </a:moveTo>
                  <a:cubicBezTo>
                    <a:pt x="14836" y="1"/>
                    <a:pt x="1" y="14836"/>
                    <a:pt x="1" y="33064"/>
                  </a:cubicBezTo>
                  <a:cubicBezTo>
                    <a:pt x="1" y="51304"/>
                    <a:pt x="14836" y="66140"/>
                    <a:pt x="33077" y="66140"/>
                  </a:cubicBezTo>
                  <a:cubicBezTo>
                    <a:pt x="51317" y="66140"/>
                    <a:pt x="66140" y="51304"/>
                    <a:pt x="66140" y="33064"/>
                  </a:cubicBezTo>
                  <a:cubicBezTo>
                    <a:pt x="66140" y="14836"/>
                    <a:pt x="51305" y="1"/>
                    <a:pt x="3307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3422725" y="3171350"/>
              <a:ext cx="425675" cy="206900"/>
            </a:xfrm>
            <a:custGeom>
              <a:rect b="b" l="l" r="r" t="t"/>
              <a:pathLst>
                <a:path extrusionOk="0" h="8276" w="17027">
                  <a:moveTo>
                    <a:pt x="17027" y="1"/>
                  </a:moveTo>
                  <a:cubicBezTo>
                    <a:pt x="17027" y="1"/>
                    <a:pt x="16848" y="215"/>
                    <a:pt x="16503" y="584"/>
                  </a:cubicBezTo>
                  <a:cubicBezTo>
                    <a:pt x="16193" y="953"/>
                    <a:pt x="15705" y="1477"/>
                    <a:pt x="15050" y="2060"/>
                  </a:cubicBezTo>
                  <a:cubicBezTo>
                    <a:pt x="13753" y="3251"/>
                    <a:pt x="11741" y="4620"/>
                    <a:pt x="9312" y="5668"/>
                  </a:cubicBezTo>
                  <a:cubicBezTo>
                    <a:pt x="6895" y="6740"/>
                    <a:pt x="4525" y="7359"/>
                    <a:pt x="2811" y="7728"/>
                  </a:cubicBezTo>
                  <a:cubicBezTo>
                    <a:pt x="1954" y="7918"/>
                    <a:pt x="1251" y="8049"/>
                    <a:pt x="763" y="8144"/>
                  </a:cubicBezTo>
                  <a:cubicBezTo>
                    <a:pt x="263" y="8228"/>
                    <a:pt x="1" y="8275"/>
                    <a:pt x="1" y="8275"/>
                  </a:cubicBezTo>
                  <a:cubicBezTo>
                    <a:pt x="1" y="8275"/>
                    <a:pt x="287" y="8264"/>
                    <a:pt x="775" y="8252"/>
                  </a:cubicBezTo>
                  <a:cubicBezTo>
                    <a:pt x="1275" y="8216"/>
                    <a:pt x="1989" y="8168"/>
                    <a:pt x="2870" y="8061"/>
                  </a:cubicBezTo>
                  <a:cubicBezTo>
                    <a:pt x="4633" y="7859"/>
                    <a:pt x="7085" y="7406"/>
                    <a:pt x="9597" y="6311"/>
                  </a:cubicBezTo>
                  <a:cubicBezTo>
                    <a:pt x="12133" y="5216"/>
                    <a:pt x="14110" y="3632"/>
                    <a:pt x="15301" y="2310"/>
                  </a:cubicBezTo>
                  <a:cubicBezTo>
                    <a:pt x="15908" y="1656"/>
                    <a:pt x="16336" y="1072"/>
                    <a:pt x="16610" y="655"/>
                  </a:cubicBezTo>
                  <a:cubicBezTo>
                    <a:pt x="16896" y="239"/>
                    <a:pt x="17027" y="1"/>
                    <a:pt x="1702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3488525" y="3212725"/>
              <a:ext cx="233375" cy="116700"/>
            </a:xfrm>
            <a:custGeom>
              <a:rect b="b" l="l" r="r" t="t"/>
              <a:pathLst>
                <a:path extrusionOk="0" h="4668" w="9335">
                  <a:moveTo>
                    <a:pt x="9335" y="1"/>
                  </a:moveTo>
                  <a:cubicBezTo>
                    <a:pt x="9335" y="1"/>
                    <a:pt x="9216" y="84"/>
                    <a:pt x="9001" y="251"/>
                  </a:cubicBezTo>
                  <a:cubicBezTo>
                    <a:pt x="8799" y="417"/>
                    <a:pt x="8466" y="655"/>
                    <a:pt x="8085" y="917"/>
                  </a:cubicBezTo>
                  <a:cubicBezTo>
                    <a:pt x="7287" y="1477"/>
                    <a:pt x="6180" y="2168"/>
                    <a:pt x="4894" y="2810"/>
                  </a:cubicBezTo>
                  <a:cubicBezTo>
                    <a:pt x="3620" y="3453"/>
                    <a:pt x="2393" y="3930"/>
                    <a:pt x="1489" y="4227"/>
                  </a:cubicBezTo>
                  <a:cubicBezTo>
                    <a:pt x="1036" y="4370"/>
                    <a:pt x="667" y="4477"/>
                    <a:pt x="405" y="4549"/>
                  </a:cubicBezTo>
                  <a:cubicBezTo>
                    <a:pt x="143" y="4632"/>
                    <a:pt x="0" y="4668"/>
                    <a:pt x="0" y="4668"/>
                  </a:cubicBezTo>
                  <a:lnTo>
                    <a:pt x="417" y="4668"/>
                  </a:lnTo>
                  <a:cubicBezTo>
                    <a:pt x="691" y="4656"/>
                    <a:pt x="1072" y="4632"/>
                    <a:pt x="1560" y="4573"/>
                  </a:cubicBezTo>
                  <a:cubicBezTo>
                    <a:pt x="2524" y="4430"/>
                    <a:pt x="3858" y="4108"/>
                    <a:pt x="5203" y="3441"/>
                  </a:cubicBezTo>
                  <a:cubicBezTo>
                    <a:pt x="6561" y="2751"/>
                    <a:pt x="7620" y="1894"/>
                    <a:pt x="8299" y="1191"/>
                  </a:cubicBezTo>
                  <a:cubicBezTo>
                    <a:pt x="8644" y="834"/>
                    <a:pt x="8918" y="536"/>
                    <a:pt x="9073" y="322"/>
                  </a:cubicBezTo>
                  <a:cubicBezTo>
                    <a:pt x="9239" y="120"/>
                    <a:pt x="9335" y="1"/>
                    <a:pt x="933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3550725" y="3216000"/>
              <a:ext cx="75050" cy="50925"/>
            </a:xfrm>
            <a:custGeom>
              <a:rect b="b" l="l" r="r" t="t"/>
              <a:pathLst>
                <a:path extrusionOk="0" h="2037" w="3002">
                  <a:moveTo>
                    <a:pt x="3001" y="1"/>
                  </a:moveTo>
                  <a:cubicBezTo>
                    <a:pt x="3001" y="1"/>
                    <a:pt x="2132" y="167"/>
                    <a:pt x="1310" y="727"/>
                  </a:cubicBezTo>
                  <a:cubicBezTo>
                    <a:pt x="477" y="1298"/>
                    <a:pt x="1" y="2037"/>
                    <a:pt x="1" y="2037"/>
                  </a:cubicBezTo>
                  <a:cubicBezTo>
                    <a:pt x="1" y="2037"/>
                    <a:pt x="858" y="1870"/>
                    <a:pt x="1691" y="1310"/>
                  </a:cubicBezTo>
                  <a:cubicBezTo>
                    <a:pt x="2525" y="739"/>
                    <a:pt x="3001" y="1"/>
                    <a:pt x="300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3539125" y="3190600"/>
              <a:ext cx="61925" cy="30250"/>
            </a:xfrm>
            <a:custGeom>
              <a:rect b="b" l="l" r="r" t="t"/>
              <a:pathLst>
                <a:path extrusionOk="0" h="1210" w="2477">
                  <a:moveTo>
                    <a:pt x="2350" y="1"/>
                  </a:moveTo>
                  <a:cubicBezTo>
                    <a:pt x="2117" y="1"/>
                    <a:pt x="1597" y="34"/>
                    <a:pt x="1084" y="290"/>
                  </a:cubicBezTo>
                  <a:cubicBezTo>
                    <a:pt x="405" y="636"/>
                    <a:pt x="0" y="1207"/>
                    <a:pt x="0" y="1207"/>
                  </a:cubicBezTo>
                  <a:cubicBezTo>
                    <a:pt x="0" y="1207"/>
                    <a:pt x="37" y="1210"/>
                    <a:pt x="102" y="1210"/>
                  </a:cubicBezTo>
                  <a:cubicBezTo>
                    <a:pt x="320" y="1210"/>
                    <a:pt x="858" y="1181"/>
                    <a:pt x="1381" y="933"/>
                  </a:cubicBezTo>
                  <a:cubicBezTo>
                    <a:pt x="2072" y="588"/>
                    <a:pt x="2477" y="5"/>
                    <a:pt x="2477" y="5"/>
                  </a:cubicBezTo>
                  <a:cubicBezTo>
                    <a:pt x="2477" y="5"/>
                    <a:pt x="2431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2764025" y="1887850"/>
              <a:ext cx="393825" cy="307225"/>
            </a:xfrm>
            <a:custGeom>
              <a:rect b="b" l="l" r="r" t="t"/>
              <a:pathLst>
                <a:path extrusionOk="0" h="12289" w="15753">
                  <a:moveTo>
                    <a:pt x="15752" y="1"/>
                  </a:moveTo>
                  <a:lnTo>
                    <a:pt x="15752" y="1"/>
                  </a:lnTo>
                  <a:cubicBezTo>
                    <a:pt x="15752" y="1"/>
                    <a:pt x="15467" y="72"/>
                    <a:pt x="14967" y="191"/>
                  </a:cubicBezTo>
                  <a:cubicBezTo>
                    <a:pt x="14705" y="251"/>
                    <a:pt x="14395" y="334"/>
                    <a:pt x="14050" y="453"/>
                  </a:cubicBezTo>
                  <a:cubicBezTo>
                    <a:pt x="13693" y="572"/>
                    <a:pt x="13300" y="692"/>
                    <a:pt x="12859" y="870"/>
                  </a:cubicBezTo>
                  <a:cubicBezTo>
                    <a:pt x="12431" y="1037"/>
                    <a:pt x="11954" y="1215"/>
                    <a:pt x="11466" y="1454"/>
                  </a:cubicBezTo>
                  <a:cubicBezTo>
                    <a:pt x="10978" y="1668"/>
                    <a:pt x="10454" y="1942"/>
                    <a:pt x="9906" y="2227"/>
                  </a:cubicBezTo>
                  <a:cubicBezTo>
                    <a:pt x="8811" y="2823"/>
                    <a:pt x="7668" y="3549"/>
                    <a:pt x="6537" y="4430"/>
                  </a:cubicBezTo>
                  <a:cubicBezTo>
                    <a:pt x="5418" y="5311"/>
                    <a:pt x="4430" y="6252"/>
                    <a:pt x="3596" y="7157"/>
                  </a:cubicBezTo>
                  <a:cubicBezTo>
                    <a:pt x="3191" y="7621"/>
                    <a:pt x="2787" y="8061"/>
                    <a:pt x="2465" y="8490"/>
                  </a:cubicBezTo>
                  <a:cubicBezTo>
                    <a:pt x="2120" y="8907"/>
                    <a:pt x="1822" y="9324"/>
                    <a:pt x="1548" y="9716"/>
                  </a:cubicBezTo>
                  <a:cubicBezTo>
                    <a:pt x="1286" y="10097"/>
                    <a:pt x="1060" y="10455"/>
                    <a:pt x="870" y="10776"/>
                  </a:cubicBezTo>
                  <a:cubicBezTo>
                    <a:pt x="679" y="11086"/>
                    <a:pt x="512" y="11371"/>
                    <a:pt x="393" y="11586"/>
                  </a:cubicBezTo>
                  <a:cubicBezTo>
                    <a:pt x="143" y="12038"/>
                    <a:pt x="0" y="12288"/>
                    <a:pt x="0" y="12288"/>
                  </a:cubicBezTo>
                  <a:cubicBezTo>
                    <a:pt x="0" y="12288"/>
                    <a:pt x="167" y="12062"/>
                    <a:pt x="477" y="11645"/>
                  </a:cubicBezTo>
                  <a:cubicBezTo>
                    <a:pt x="631" y="11443"/>
                    <a:pt x="810" y="11193"/>
                    <a:pt x="1048" y="10907"/>
                  </a:cubicBezTo>
                  <a:cubicBezTo>
                    <a:pt x="1286" y="10621"/>
                    <a:pt x="1524" y="10276"/>
                    <a:pt x="1834" y="9943"/>
                  </a:cubicBezTo>
                  <a:cubicBezTo>
                    <a:pt x="2132" y="9585"/>
                    <a:pt x="2465" y="9193"/>
                    <a:pt x="2834" y="8812"/>
                  </a:cubicBezTo>
                  <a:cubicBezTo>
                    <a:pt x="3191" y="8407"/>
                    <a:pt x="3608" y="8002"/>
                    <a:pt x="4025" y="7573"/>
                  </a:cubicBezTo>
                  <a:cubicBezTo>
                    <a:pt x="4882" y="6728"/>
                    <a:pt x="5882" y="5847"/>
                    <a:pt x="6966" y="4978"/>
                  </a:cubicBezTo>
                  <a:cubicBezTo>
                    <a:pt x="8073" y="4132"/>
                    <a:pt x="9168" y="3394"/>
                    <a:pt x="10204" y="2751"/>
                  </a:cubicBezTo>
                  <a:cubicBezTo>
                    <a:pt x="10716" y="2442"/>
                    <a:pt x="11216" y="2144"/>
                    <a:pt x="11692" y="1882"/>
                  </a:cubicBezTo>
                  <a:cubicBezTo>
                    <a:pt x="12145" y="1632"/>
                    <a:pt x="12597" y="1406"/>
                    <a:pt x="13014" y="1204"/>
                  </a:cubicBezTo>
                  <a:cubicBezTo>
                    <a:pt x="13431" y="989"/>
                    <a:pt x="13812" y="834"/>
                    <a:pt x="14145" y="680"/>
                  </a:cubicBezTo>
                  <a:cubicBezTo>
                    <a:pt x="14467" y="513"/>
                    <a:pt x="14764" y="394"/>
                    <a:pt x="15002" y="311"/>
                  </a:cubicBezTo>
                  <a:cubicBezTo>
                    <a:pt x="15478" y="96"/>
                    <a:pt x="15752" y="1"/>
                    <a:pt x="1575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2832175" y="1989650"/>
              <a:ext cx="202450" cy="180125"/>
            </a:xfrm>
            <a:custGeom>
              <a:rect b="b" l="l" r="r" t="t"/>
              <a:pathLst>
                <a:path extrusionOk="0" h="7205" w="8098">
                  <a:moveTo>
                    <a:pt x="8097" y="1"/>
                  </a:moveTo>
                  <a:cubicBezTo>
                    <a:pt x="8097" y="1"/>
                    <a:pt x="7966" y="60"/>
                    <a:pt x="7716" y="179"/>
                  </a:cubicBezTo>
                  <a:cubicBezTo>
                    <a:pt x="7454" y="299"/>
                    <a:pt x="7085" y="477"/>
                    <a:pt x="6657" y="715"/>
                  </a:cubicBezTo>
                  <a:cubicBezTo>
                    <a:pt x="5776" y="1192"/>
                    <a:pt x="4621" y="1942"/>
                    <a:pt x="3466" y="2954"/>
                  </a:cubicBezTo>
                  <a:cubicBezTo>
                    <a:pt x="2335" y="3966"/>
                    <a:pt x="1465" y="5037"/>
                    <a:pt x="882" y="5847"/>
                  </a:cubicBezTo>
                  <a:cubicBezTo>
                    <a:pt x="584" y="6252"/>
                    <a:pt x="370" y="6597"/>
                    <a:pt x="227" y="6835"/>
                  </a:cubicBezTo>
                  <a:cubicBezTo>
                    <a:pt x="72" y="7073"/>
                    <a:pt x="1" y="7204"/>
                    <a:pt x="1" y="7204"/>
                  </a:cubicBezTo>
                  <a:lnTo>
                    <a:pt x="1132" y="6073"/>
                  </a:lnTo>
                  <a:cubicBezTo>
                    <a:pt x="1835" y="5394"/>
                    <a:pt x="2811" y="4454"/>
                    <a:pt x="3930" y="3466"/>
                  </a:cubicBezTo>
                  <a:cubicBezTo>
                    <a:pt x="5049" y="2489"/>
                    <a:pt x="6073" y="1608"/>
                    <a:pt x="6847" y="1001"/>
                  </a:cubicBezTo>
                  <a:cubicBezTo>
                    <a:pt x="7621" y="394"/>
                    <a:pt x="8097" y="1"/>
                    <a:pt x="809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2904825" y="2081625"/>
              <a:ext cx="61325" cy="47950"/>
            </a:xfrm>
            <a:custGeom>
              <a:rect b="b" l="l" r="r" t="t"/>
              <a:pathLst>
                <a:path extrusionOk="0" h="1918" w="2453">
                  <a:moveTo>
                    <a:pt x="2453" y="1"/>
                  </a:moveTo>
                  <a:cubicBezTo>
                    <a:pt x="2453" y="1"/>
                    <a:pt x="1691" y="144"/>
                    <a:pt x="1012" y="680"/>
                  </a:cubicBezTo>
                  <a:cubicBezTo>
                    <a:pt x="322" y="1215"/>
                    <a:pt x="0" y="1918"/>
                    <a:pt x="0" y="1918"/>
                  </a:cubicBezTo>
                  <a:cubicBezTo>
                    <a:pt x="0" y="1918"/>
                    <a:pt x="762" y="1775"/>
                    <a:pt x="1441" y="1239"/>
                  </a:cubicBezTo>
                  <a:cubicBezTo>
                    <a:pt x="2131" y="703"/>
                    <a:pt x="2453" y="1"/>
                    <a:pt x="245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4110925" y="2429900"/>
              <a:ext cx="29200" cy="310775"/>
            </a:xfrm>
            <a:custGeom>
              <a:rect b="b" l="l" r="r" t="t"/>
              <a:pathLst>
                <a:path extrusionOk="0" h="12431" w="1168">
                  <a:moveTo>
                    <a:pt x="0" y="0"/>
                  </a:moveTo>
                  <a:cubicBezTo>
                    <a:pt x="0" y="0"/>
                    <a:pt x="24" y="179"/>
                    <a:pt x="48" y="488"/>
                  </a:cubicBezTo>
                  <a:cubicBezTo>
                    <a:pt x="95" y="798"/>
                    <a:pt x="143" y="1262"/>
                    <a:pt x="179" y="1834"/>
                  </a:cubicBezTo>
                  <a:cubicBezTo>
                    <a:pt x="286" y="2941"/>
                    <a:pt x="393" y="4489"/>
                    <a:pt x="417" y="6203"/>
                  </a:cubicBezTo>
                  <a:cubicBezTo>
                    <a:pt x="453" y="7918"/>
                    <a:pt x="405" y="9466"/>
                    <a:pt x="346" y="10597"/>
                  </a:cubicBezTo>
                  <a:cubicBezTo>
                    <a:pt x="322" y="11156"/>
                    <a:pt x="286" y="11621"/>
                    <a:pt x="262" y="11930"/>
                  </a:cubicBezTo>
                  <a:cubicBezTo>
                    <a:pt x="238" y="12252"/>
                    <a:pt x="226" y="12430"/>
                    <a:pt x="226" y="12430"/>
                  </a:cubicBezTo>
                  <a:cubicBezTo>
                    <a:pt x="226" y="12430"/>
                    <a:pt x="274" y="12252"/>
                    <a:pt x="393" y="11942"/>
                  </a:cubicBezTo>
                  <a:cubicBezTo>
                    <a:pt x="476" y="11644"/>
                    <a:pt x="596" y="11204"/>
                    <a:pt x="715" y="10632"/>
                  </a:cubicBezTo>
                  <a:cubicBezTo>
                    <a:pt x="953" y="9525"/>
                    <a:pt x="1167" y="7942"/>
                    <a:pt x="1131" y="6191"/>
                  </a:cubicBezTo>
                  <a:cubicBezTo>
                    <a:pt x="1096" y="4453"/>
                    <a:pt x="822" y="2870"/>
                    <a:pt x="536" y="1774"/>
                  </a:cubicBezTo>
                  <a:cubicBezTo>
                    <a:pt x="405" y="1215"/>
                    <a:pt x="274" y="774"/>
                    <a:pt x="167" y="476"/>
                  </a:cubicBezTo>
                  <a:cubicBezTo>
                    <a:pt x="60" y="1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4076400" y="2491200"/>
              <a:ext cx="20250" cy="146775"/>
            </a:xfrm>
            <a:custGeom>
              <a:rect b="b" l="l" r="r" t="t"/>
              <a:pathLst>
                <a:path extrusionOk="0" h="5871" w="810">
                  <a:moveTo>
                    <a:pt x="107" y="1"/>
                  </a:moveTo>
                  <a:cubicBezTo>
                    <a:pt x="107" y="1"/>
                    <a:pt x="72" y="346"/>
                    <a:pt x="48" y="882"/>
                  </a:cubicBezTo>
                  <a:cubicBezTo>
                    <a:pt x="36" y="1418"/>
                    <a:pt x="0" y="2144"/>
                    <a:pt x="48" y="2942"/>
                  </a:cubicBezTo>
                  <a:cubicBezTo>
                    <a:pt x="72" y="3739"/>
                    <a:pt x="167" y="4466"/>
                    <a:pt x="238" y="5002"/>
                  </a:cubicBezTo>
                  <a:cubicBezTo>
                    <a:pt x="298" y="5537"/>
                    <a:pt x="369" y="5871"/>
                    <a:pt x="369" y="5871"/>
                  </a:cubicBezTo>
                  <a:cubicBezTo>
                    <a:pt x="369" y="5871"/>
                    <a:pt x="488" y="5549"/>
                    <a:pt x="607" y="5013"/>
                  </a:cubicBezTo>
                  <a:cubicBezTo>
                    <a:pt x="714" y="4478"/>
                    <a:pt x="810" y="3739"/>
                    <a:pt x="762" y="2918"/>
                  </a:cubicBezTo>
                  <a:cubicBezTo>
                    <a:pt x="714" y="2084"/>
                    <a:pt x="548" y="1358"/>
                    <a:pt x="405" y="834"/>
                  </a:cubicBezTo>
                  <a:cubicBezTo>
                    <a:pt x="238" y="310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4038875" y="2531700"/>
              <a:ext cx="19975" cy="78900"/>
            </a:xfrm>
            <a:custGeom>
              <a:rect b="b" l="l" r="r" t="t"/>
              <a:pathLst>
                <a:path extrusionOk="0" h="3156" w="799">
                  <a:moveTo>
                    <a:pt x="144" y="0"/>
                  </a:moveTo>
                  <a:cubicBezTo>
                    <a:pt x="144" y="0"/>
                    <a:pt x="84" y="203"/>
                    <a:pt x="60" y="500"/>
                  </a:cubicBezTo>
                  <a:cubicBezTo>
                    <a:pt x="13" y="798"/>
                    <a:pt x="1" y="1179"/>
                    <a:pt x="49" y="1607"/>
                  </a:cubicBezTo>
                  <a:cubicBezTo>
                    <a:pt x="108" y="2048"/>
                    <a:pt x="203" y="2417"/>
                    <a:pt x="310" y="2703"/>
                  </a:cubicBezTo>
                  <a:cubicBezTo>
                    <a:pt x="418" y="2977"/>
                    <a:pt x="501" y="3155"/>
                    <a:pt x="501" y="3155"/>
                  </a:cubicBezTo>
                  <a:cubicBezTo>
                    <a:pt x="501" y="3155"/>
                    <a:pt x="596" y="2977"/>
                    <a:pt x="668" y="2679"/>
                  </a:cubicBezTo>
                  <a:cubicBezTo>
                    <a:pt x="739" y="2393"/>
                    <a:pt x="799" y="1977"/>
                    <a:pt x="763" y="1536"/>
                  </a:cubicBezTo>
                  <a:cubicBezTo>
                    <a:pt x="715" y="1084"/>
                    <a:pt x="549" y="703"/>
                    <a:pt x="418" y="429"/>
                  </a:cubicBezTo>
                  <a:cubicBezTo>
                    <a:pt x="263" y="155"/>
                    <a:pt x="144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2709850" y="2941850"/>
              <a:ext cx="126525" cy="184275"/>
            </a:xfrm>
            <a:custGeom>
              <a:rect b="b" l="l" r="r" t="t"/>
              <a:pathLst>
                <a:path extrusionOk="0" h="7371" w="5061">
                  <a:moveTo>
                    <a:pt x="1" y="1"/>
                  </a:moveTo>
                  <a:cubicBezTo>
                    <a:pt x="1" y="1"/>
                    <a:pt x="12" y="132"/>
                    <a:pt x="60" y="358"/>
                  </a:cubicBezTo>
                  <a:cubicBezTo>
                    <a:pt x="108" y="584"/>
                    <a:pt x="179" y="906"/>
                    <a:pt x="298" y="1311"/>
                  </a:cubicBezTo>
                  <a:cubicBezTo>
                    <a:pt x="536" y="2108"/>
                    <a:pt x="965" y="3204"/>
                    <a:pt x="1691" y="4251"/>
                  </a:cubicBezTo>
                  <a:cubicBezTo>
                    <a:pt x="2417" y="5311"/>
                    <a:pt x="3287" y="6121"/>
                    <a:pt x="3941" y="6621"/>
                  </a:cubicBezTo>
                  <a:cubicBezTo>
                    <a:pt x="4263" y="6871"/>
                    <a:pt x="4549" y="7073"/>
                    <a:pt x="4751" y="7192"/>
                  </a:cubicBezTo>
                  <a:lnTo>
                    <a:pt x="5061" y="7371"/>
                  </a:lnTo>
                  <a:cubicBezTo>
                    <a:pt x="5061" y="7371"/>
                    <a:pt x="4989" y="7276"/>
                    <a:pt x="4823" y="7097"/>
                  </a:cubicBezTo>
                  <a:cubicBezTo>
                    <a:pt x="4656" y="6930"/>
                    <a:pt x="4453" y="6680"/>
                    <a:pt x="4180" y="6371"/>
                  </a:cubicBezTo>
                  <a:cubicBezTo>
                    <a:pt x="3644" y="5740"/>
                    <a:pt x="2977" y="4871"/>
                    <a:pt x="2275" y="3859"/>
                  </a:cubicBezTo>
                  <a:cubicBezTo>
                    <a:pt x="1596" y="2847"/>
                    <a:pt x="1013" y="1894"/>
                    <a:pt x="620" y="1180"/>
                  </a:cubicBezTo>
                  <a:cubicBezTo>
                    <a:pt x="417" y="822"/>
                    <a:pt x="262" y="525"/>
                    <a:pt x="167" y="310"/>
                  </a:cubicBezTo>
                  <a:cubicBezTo>
                    <a:pt x="60" y="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2758975" y="2976675"/>
              <a:ext cx="50900" cy="73850"/>
            </a:xfrm>
            <a:custGeom>
              <a:rect b="b" l="l" r="r" t="t"/>
              <a:pathLst>
                <a:path extrusionOk="0" h="2954" w="2036">
                  <a:moveTo>
                    <a:pt x="12" y="1"/>
                  </a:moveTo>
                  <a:cubicBezTo>
                    <a:pt x="12" y="1"/>
                    <a:pt x="0" y="227"/>
                    <a:pt x="60" y="572"/>
                  </a:cubicBezTo>
                  <a:cubicBezTo>
                    <a:pt x="119" y="906"/>
                    <a:pt x="262" y="1370"/>
                    <a:pt x="560" y="1799"/>
                  </a:cubicBezTo>
                  <a:cubicBezTo>
                    <a:pt x="857" y="2239"/>
                    <a:pt x="1238" y="2537"/>
                    <a:pt x="1536" y="2716"/>
                  </a:cubicBezTo>
                  <a:cubicBezTo>
                    <a:pt x="1834" y="2894"/>
                    <a:pt x="2036" y="2954"/>
                    <a:pt x="2036" y="2954"/>
                  </a:cubicBezTo>
                  <a:cubicBezTo>
                    <a:pt x="2036" y="2954"/>
                    <a:pt x="1929" y="2739"/>
                    <a:pt x="1786" y="2466"/>
                  </a:cubicBezTo>
                  <a:cubicBezTo>
                    <a:pt x="1619" y="2180"/>
                    <a:pt x="1417" y="1787"/>
                    <a:pt x="1143" y="1406"/>
                  </a:cubicBezTo>
                  <a:cubicBezTo>
                    <a:pt x="881" y="1013"/>
                    <a:pt x="595" y="680"/>
                    <a:pt x="381" y="418"/>
                  </a:cubicBezTo>
                  <a:cubicBezTo>
                    <a:pt x="167" y="168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3598350" y="2251900"/>
              <a:ext cx="106000" cy="102425"/>
            </a:xfrm>
            <a:custGeom>
              <a:rect b="b" l="l" r="r" t="t"/>
              <a:pathLst>
                <a:path extrusionOk="0" h="4097" w="4240">
                  <a:moveTo>
                    <a:pt x="4239" y="0"/>
                  </a:moveTo>
                  <a:lnTo>
                    <a:pt x="4239" y="0"/>
                  </a:lnTo>
                  <a:cubicBezTo>
                    <a:pt x="4239" y="0"/>
                    <a:pt x="3953" y="203"/>
                    <a:pt x="3513" y="512"/>
                  </a:cubicBezTo>
                  <a:cubicBezTo>
                    <a:pt x="3287" y="679"/>
                    <a:pt x="3025" y="869"/>
                    <a:pt x="2727" y="1072"/>
                  </a:cubicBezTo>
                  <a:cubicBezTo>
                    <a:pt x="2572" y="1179"/>
                    <a:pt x="2430" y="1298"/>
                    <a:pt x="2263" y="1429"/>
                  </a:cubicBezTo>
                  <a:cubicBezTo>
                    <a:pt x="2096" y="1572"/>
                    <a:pt x="1965" y="1751"/>
                    <a:pt x="1858" y="1941"/>
                  </a:cubicBezTo>
                  <a:cubicBezTo>
                    <a:pt x="1751" y="2132"/>
                    <a:pt x="1679" y="2310"/>
                    <a:pt x="1560" y="2441"/>
                  </a:cubicBezTo>
                  <a:cubicBezTo>
                    <a:pt x="1453" y="2584"/>
                    <a:pt x="1310" y="2667"/>
                    <a:pt x="1144" y="2727"/>
                  </a:cubicBezTo>
                  <a:cubicBezTo>
                    <a:pt x="977" y="2798"/>
                    <a:pt x="798" y="2846"/>
                    <a:pt x="667" y="2977"/>
                  </a:cubicBezTo>
                  <a:cubicBezTo>
                    <a:pt x="513" y="3120"/>
                    <a:pt x="489" y="3298"/>
                    <a:pt x="477" y="3429"/>
                  </a:cubicBezTo>
                  <a:cubicBezTo>
                    <a:pt x="441" y="3679"/>
                    <a:pt x="310" y="3858"/>
                    <a:pt x="191" y="3965"/>
                  </a:cubicBezTo>
                  <a:cubicBezTo>
                    <a:pt x="84" y="4072"/>
                    <a:pt x="1" y="4096"/>
                    <a:pt x="1" y="4096"/>
                  </a:cubicBezTo>
                  <a:cubicBezTo>
                    <a:pt x="1" y="4096"/>
                    <a:pt x="84" y="4084"/>
                    <a:pt x="215" y="4013"/>
                  </a:cubicBezTo>
                  <a:cubicBezTo>
                    <a:pt x="358" y="3917"/>
                    <a:pt x="536" y="3739"/>
                    <a:pt x="596" y="3453"/>
                  </a:cubicBezTo>
                  <a:cubicBezTo>
                    <a:pt x="620" y="3310"/>
                    <a:pt x="667" y="3191"/>
                    <a:pt x="775" y="3096"/>
                  </a:cubicBezTo>
                  <a:cubicBezTo>
                    <a:pt x="882" y="3013"/>
                    <a:pt x="1037" y="2965"/>
                    <a:pt x="1215" y="2905"/>
                  </a:cubicBezTo>
                  <a:cubicBezTo>
                    <a:pt x="1382" y="2846"/>
                    <a:pt x="1608" y="2739"/>
                    <a:pt x="1739" y="2584"/>
                  </a:cubicBezTo>
                  <a:cubicBezTo>
                    <a:pt x="1894" y="2417"/>
                    <a:pt x="1977" y="2227"/>
                    <a:pt x="2084" y="2048"/>
                  </a:cubicBezTo>
                  <a:cubicBezTo>
                    <a:pt x="2263" y="1691"/>
                    <a:pt x="2572" y="1465"/>
                    <a:pt x="2858" y="1227"/>
                  </a:cubicBezTo>
                  <a:cubicBezTo>
                    <a:pt x="3120" y="989"/>
                    <a:pt x="3382" y="774"/>
                    <a:pt x="3584" y="596"/>
                  </a:cubicBezTo>
                  <a:cubicBezTo>
                    <a:pt x="3989" y="239"/>
                    <a:pt x="4239" y="0"/>
                    <a:pt x="423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3577525" y="2353400"/>
              <a:ext cx="13125" cy="11025"/>
            </a:xfrm>
            <a:custGeom>
              <a:rect b="b" l="l" r="r" t="t"/>
              <a:pathLst>
                <a:path extrusionOk="0" h="441" w="525">
                  <a:moveTo>
                    <a:pt x="405" y="0"/>
                  </a:moveTo>
                  <a:cubicBezTo>
                    <a:pt x="322" y="0"/>
                    <a:pt x="226" y="36"/>
                    <a:pt x="143" y="96"/>
                  </a:cubicBezTo>
                  <a:cubicBezTo>
                    <a:pt x="72" y="167"/>
                    <a:pt x="24" y="250"/>
                    <a:pt x="12" y="322"/>
                  </a:cubicBezTo>
                  <a:cubicBezTo>
                    <a:pt x="0" y="393"/>
                    <a:pt x="0" y="441"/>
                    <a:pt x="0" y="441"/>
                  </a:cubicBezTo>
                  <a:cubicBezTo>
                    <a:pt x="0" y="441"/>
                    <a:pt x="48" y="429"/>
                    <a:pt x="119" y="393"/>
                  </a:cubicBezTo>
                  <a:cubicBezTo>
                    <a:pt x="179" y="369"/>
                    <a:pt x="250" y="322"/>
                    <a:pt x="310" y="274"/>
                  </a:cubicBezTo>
                  <a:cubicBezTo>
                    <a:pt x="369" y="227"/>
                    <a:pt x="417" y="167"/>
                    <a:pt x="465" y="107"/>
                  </a:cubicBezTo>
                  <a:lnTo>
                    <a:pt x="524" y="24"/>
                  </a:lnTo>
                  <a:cubicBezTo>
                    <a:pt x="524" y="24"/>
                    <a:pt x="476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3592700" y="2398650"/>
              <a:ext cx="19375" cy="25900"/>
            </a:xfrm>
            <a:custGeom>
              <a:rect b="b" l="l" r="r" t="t"/>
              <a:pathLst>
                <a:path extrusionOk="0" h="1036" w="775">
                  <a:moveTo>
                    <a:pt x="0" y="0"/>
                  </a:moveTo>
                  <a:cubicBezTo>
                    <a:pt x="0" y="0"/>
                    <a:pt x="12" y="83"/>
                    <a:pt x="96" y="191"/>
                  </a:cubicBezTo>
                  <a:cubicBezTo>
                    <a:pt x="167" y="310"/>
                    <a:pt x="298" y="429"/>
                    <a:pt x="417" y="536"/>
                  </a:cubicBezTo>
                  <a:cubicBezTo>
                    <a:pt x="524" y="643"/>
                    <a:pt x="608" y="762"/>
                    <a:pt x="631" y="857"/>
                  </a:cubicBezTo>
                  <a:cubicBezTo>
                    <a:pt x="654" y="958"/>
                    <a:pt x="613" y="1027"/>
                    <a:pt x="608" y="1035"/>
                  </a:cubicBezTo>
                  <a:lnTo>
                    <a:pt x="608" y="1035"/>
                  </a:lnTo>
                  <a:cubicBezTo>
                    <a:pt x="620" y="1031"/>
                    <a:pt x="706" y="1004"/>
                    <a:pt x="727" y="857"/>
                  </a:cubicBezTo>
                  <a:cubicBezTo>
                    <a:pt x="774" y="726"/>
                    <a:pt x="727" y="500"/>
                    <a:pt x="572" y="357"/>
                  </a:cubicBezTo>
                  <a:cubicBezTo>
                    <a:pt x="417" y="226"/>
                    <a:pt x="274" y="167"/>
                    <a:pt x="167" y="107"/>
                  </a:cubicBezTo>
                  <a:cubicBezTo>
                    <a:pt x="60" y="48"/>
                    <a:pt x="0" y="0"/>
                    <a:pt x="0" y="0"/>
                  </a:cubicBezTo>
                  <a:close/>
                  <a:moveTo>
                    <a:pt x="608" y="1035"/>
                  </a:moveTo>
                  <a:lnTo>
                    <a:pt x="608" y="1035"/>
                  </a:lnTo>
                  <a:cubicBezTo>
                    <a:pt x="607" y="1036"/>
                    <a:pt x="606" y="1036"/>
                    <a:pt x="608" y="1036"/>
                  </a:cubicBezTo>
                  <a:cubicBezTo>
                    <a:pt x="608" y="1036"/>
                    <a:pt x="608" y="1036"/>
                    <a:pt x="608" y="103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3617100" y="2548050"/>
              <a:ext cx="181000" cy="62325"/>
            </a:xfrm>
            <a:custGeom>
              <a:rect b="b" l="l" r="r" t="t"/>
              <a:pathLst>
                <a:path extrusionOk="0" h="2493" w="7240">
                  <a:moveTo>
                    <a:pt x="1" y="1"/>
                  </a:moveTo>
                  <a:cubicBezTo>
                    <a:pt x="1" y="1"/>
                    <a:pt x="334" y="335"/>
                    <a:pt x="834" y="846"/>
                  </a:cubicBezTo>
                  <a:cubicBezTo>
                    <a:pt x="1108" y="1108"/>
                    <a:pt x="1418" y="1406"/>
                    <a:pt x="1763" y="1739"/>
                  </a:cubicBezTo>
                  <a:cubicBezTo>
                    <a:pt x="1846" y="1823"/>
                    <a:pt x="1953" y="1918"/>
                    <a:pt x="2096" y="1977"/>
                  </a:cubicBezTo>
                  <a:cubicBezTo>
                    <a:pt x="2239" y="2037"/>
                    <a:pt x="2370" y="2037"/>
                    <a:pt x="2477" y="2073"/>
                  </a:cubicBezTo>
                  <a:cubicBezTo>
                    <a:pt x="2703" y="2132"/>
                    <a:pt x="2906" y="2299"/>
                    <a:pt x="3192" y="2418"/>
                  </a:cubicBezTo>
                  <a:cubicBezTo>
                    <a:pt x="3301" y="2468"/>
                    <a:pt x="3435" y="2492"/>
                    <a:pt x="3573" y="2492"/>
                  </a:cubicBezTo>
                  <a:cubicBezTo>
                    <a:pt x="3600" y="2492"/>
                    <a:pt x="3628" y="2491"/>
                    <a:pt x="3656" y="2489"/>
                  </a:cubicBezTo>
                  <a:cubicBezTo>
                    <a:pt x="3823" y="2477"/>
                    <a:pt x="3942" y="2406"/>
                    <a:pt x="4061" y="2358"/>
                  </a:cubicBezTo>
                  <a:cubicBezTo>
                    <a:pt x="4287" y="2263"/>
                    <a:pt x="4525" y="2239"/>
                    <a:pt x="4775" y="2227"/>
                  </a:cubicBezTo>
                  <a:cubicBezTo>
                    <a:pt x="4868" y="2223"/>
                    <a:pt x="4959" y="2221"/>
                    <a:pt x="5049" y="2221"/>
                  </a:cubicBezTo>
                  <a:cubicBezTo>
                    <a:pt x="5417" y="2221"/>
                    <a:pt x="5752" y="2254"/>
                    <a:pt x="6049" y="2263"/>
                  </a:cubicBezTo>
                  <a:cubicBezTo>
                    <a:pt x="6799" y="2299"/>
                    <a:pt x="7240" y="2311"/>
                    <a:pt x="7240" y="2311"/>
                  </a:cubicBezTo>
                  <a:cubicBezTo>
                    <a:pt x="7240" y="2311"/>
                    <a:pt x="6799" y="2251"/>
                    <a:pt x="6037" y="2156"/>
                  </a:cubicBezTo>
                  <a:cubicBezTo>
                    <a:pt x="5656" y="2120"/>
                    <a:pt x="5228" y="2037"/>
                    <a:pt x="4739" y="2037"/>
                  </a:cubicBezTo>
                  <a:cubicBezTo>
                    <a:pt x="4501" y="2037"/>
                    <a:pt x="4227" y="2073"/>
                    <a:pt x="3966" y="2156"/>
                  </a:cubicBezTo>
                  <a:cubicBezTo>
                    <a:pt x="3835" y="2204"/>
                    <a:pt x="3716" y="2263"/>
                    <a:pt x="3608" y="2275"/>
                  </a:cubicBezTo>
                  <a:cubicBezTo>
                    <a:pt x="3585" y="2280"/>
                    <a:pt x="3561" y="2283"/>
                    <a:pt x="3536" y="2283"/>
                  </a:cubicBezTo>
                  <a:cubicBezTo>
                    <a:pt x="3449" y="2283"/>
                    <a:pt x="3356" y="2253"/>
                    <a:pt x="3263" y="2216"/>
                  </a:cubicBezTo>
                  <a:cubicBezTo>
                    <a:pt x="3025" y="2132"/>
                    <a:pt x="2799" y="1954"/>
                    <a:pt x="2525" y="1882"/>
                  </a:cubicBezTo>
                  <a:cubicBezTo>
                    <a:pt x="2370" y="1835"/>
                    <a:pt x="2239" y="1846"/>
                    <a:pt x="2144" y="1799"/>
                  </a:cubicBezTo>
                  <a:cubicBezTo>
                    <a:pt x="2061" y="1763"/>
                    <a:pt x="1965" y="1680"/>
                    <a:pt x="1882" y="1608"/>
                  </a:cubicBezTo>
                  <a:cubicBezTo>
                    <a:pt x="1525" y="1287"/>
                    <a:pt x="1191" y="1001"/>
                    <a:pt x="918" y="763"/>
                  </a:cubicBezTo>
                  <a:cubicBezTo>
                    <a:pt x="346" y="2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3842425" y="2585875"/>
              <a:ext cx="60150" cy="15200"/>
            </a:xfrm>
            <a:custGeom>
              <a:rect b="b" l="l" r="r" t="t"/>
              <a:pathLst>
                <a:path extrusionOk="0" h="608" w="2406">
                  <a:moveTo>
                    <a:pt x="1251" y="0"/>
                  </a:moveTo>
                  <a:cubicBezTo>
                    <a:pt x="858" y="0"/>
                    <a:pt x="560" y="179"/>
                    <a:pt x="358" y="238"/>
                  </a:cubicBezTo>
                  <a:cubicBezTo>
                    <a:pt x="144" y="310"/>
                    <a:pt x="1" y="310"/>
                    <a:pt x="1" y="310"/>
                  </a:cubicBezTo>
                  <a:cubicBezTo>
                    <a:pt x="1" y="310"/>
                    <a:pt x="92" y="340"/>
                    <a:pt x="251" y="340"/>
                  </a:cubicBezTo>
                  <a:cubicBezTo>
                    <a:pt x="290" y="340"/>
                    <a:pt x="334" y="338"/>
                    <a:pt x="382" y="333"/>
                  </a:cubicBezTo>
                  <a:cubicBezTo>
                    <a:pt x="620" y="322"/>
                    <a:pt x="901" y="214"/>
                    <a:pt x="1216" y="214"/>
                  </a:cubicBezTo>
                  <a:cubicBezTo>
                    <a:pt x="1231" y="214"/>
                    <a:pt x="1247" y="214"/>
                    <a:pt x="1263" y="214"/>
                  </a:cubicBezTo>
                  <a:cubicBezTo>
                    <a:pt x="1596" y="238"/>
                    <a:pt x="1870" y="322"/>
                    <a:pt x="2084" y="417"/>
                  </a:cubicBezTo>
                  <a:cubicBezTo>
                    <a:pt x="2287" y="512"/>
                    <a:pt x="2406" y="607"/>
                    <a:pt x="2406" y="607"/>
                  </a:cubicBezTo>
                  <a:cubicBezTo>
                    <a:pt x="2406" y="607"/>
                    <a:pt x="2334" y="488"/>
                    <a:pt x="2144" y="322"/>
                  </a:cubicBezTo>
                  <a:cubicBezTo>
                    <a:pt x="1953" y="155"/>
                    <a:pt x="1632" y="0"/>
                    <a:pt x="125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3942750" y="2738550"/>
              <a:ext cx="32175" cy="103625"/>
            </a:xfrm>
            <a:custGeom>
              <a:rect b="b" l="l" r="r" t="t"/>
              <a:pathLst>
                <a:path extrusionOk="0" h="4145" w="1287">
                  <a:moveTo>
                    <a:pt x="107" y="1"/>
                  </a:moveTo>
                  <a:lnTo>
                    <a:pt x="107" y="1"/>
                  </a:lnTo>
                  <a:cubicBezTo>
                    <a:pt x="107" y="1"/>
                    <a:pt x="60" y="49"/>
                    <a:pt x="36" y="168"/>
                  </a:cubicBezTo>
                  <a:cubicBezTo>
                    <a:pt x="0" y="287"/>
                    <a:pt x="36" y="477"/>
                    <a:pt x="167" y="656"/>
                  </a:cubicBezTo>
                  <a:cubicBezTo>
                    <a:pt x="286" y="846"/>
                    <a:pt x="512" y="989"/>
                    <a:pt x="703" y="1168"/>
                  </a:cubicBezTo>
                  <a:cubicBezTo>
                    <a:pt x="881" y="1346"/>
                    <a:pt x="1000" y="1596"/>
                    <a:pt x="1012" y="1894"/>
                  </a:cubicBezTo>
                  <a:cubicBezTo>
                    <a:pt x="1048" y="2489"/>
                    <a:pt x="881" y="3061"/>
                    <a:pt x="834" y="3466"/>
                  </a:cubicBezTo>
                  <a:cubicBezTo>
                    <a:pt x="774" y="3882"/>
                    <a:pt x="750" y="4144"/>
                    <a:pt x="750" y="4144"/>
                  </a:cubicBezTo>
                  <a:cubicBezTo>
                    <a:pt x="750" y="4144"/>
                    <a:pt x="834" y="3906"/>
                    <a:pt x="953" y="3501"/>
                  </a:cubicBezTo>
                  <a:cubicBezTo>
                    <a:pt x="1012" y="3311"/>
                    <a:pt x="1072" y="3073"/>
                    <a:pt x="1155" y="2799"/>
                  </a:cubicBezTo>
                  <a:cubicBezTo>
                    <a:pt x="1227" y="2513"/>
                    <a:pt x="1286" y="2216"/>
                    <a:pt x="1250" y="1882"/>
                  </a:cubicBezTo>
                  <a:cubicBezTo>
                    <a:pt x="1238" y="1549"/>
                    <a:pt x="1072" y="1203"/>
                    <a:pt x="834" y="1025"/>
                  </a:cubicBezTo>
                  <a:cubicBezTo>
                    <a:pt x="619" y="834"/>
                    <a:pt x="393" y="751"/>
                    <a:pt x="262" y="596"/>
                  </a:cubicBezTo>
                  <a:cubicBezTo>
                    <a:pt x="119" y="453"/>
                    <a:pt x="60" y="287"/>
                    <a:pt x="60" y="180"/>
                  </a:cubicBezTo>
                  <a:cubicBezTo>
                    <a:pt x="60" y="6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3953150" y="2856125"/>
              <a:ext cx="24450" cy="94400"/>
            </a:xfrm>
            <a:custGeom>
              <a:rect b="b" l="l" r="r" t="t"/>
              <a:pathLst>
                <a:path extrusionOk="0" h="3776" w="978">
                  <a:moveTo>
                    <a:pt x="299" y="1"/>
                  </a:moveTo>
                  <a:cubicBezTo>
                    <a:pt x="299" y="1"/>
                    <a:pt x="298" y="1"/>
                    <a:pt x="296" y="2"/>
                  </a:cubicBezTo>
                  <a:lnTo>
                    <a:pt x="296" y="2"/>
                  </a:lnTo>
                  <a:cubicBezTo>
                    <a:pt x="301" y="1"/>
                    <a:pt x="302" y="1"/>
                    <a:pt x="299" y="1"/>
                  </a:cubicBezTo>
                  <a:close/>
                  <a:moveTo>
                    <a:pt x="296" y="2"/>
                  </a:moveTo>
                  <a:cubicBezTo>
                    <a:pt x="283" y="6"/>
                    <a:pt x="239" y="22"/>
                    <a:pt x="168" y="84"/>
                  </a:cubicBezTo>
                  <a:cubicBezTo>
                    <a:pt x="72" y="156"/>
                    <a:pt x="1" y="299"/>
                    <a:pt x="1" y="501"/>
                  </a:cubicBezTo>
                  <a:cubicBezTo>
                    <a:pt x="1" y="894"/>
                    <a:pt x="180" y="1370"/>
                    <a:pt x="394" y="1882"/>
                  </a:cubicBezTo>
                  <a:cubicBezTo>
                    <a:pt x="596" y="2382"/>
                    <a:pt x="799" y="2847"/>
                    <a:pt x="870" y="3192"/>
                  </a:cubicBezTo>
                  <a:cubicBezTo>
                    <a:pt x="894" y="3370"/>
                    <a:pt x="906" y="3501"/>
                    <a:pt x="930" y="3609"/>
                  </a:cubicBezTo>
                  <a:cubicBezTo>
                    <a:pt x="942" y="3716"/>
                    <a:pt x="942" y="3775"/>
                    <a:pt x="942" y="3775"/>
                  </a:cubicBezTo>
                  <a:lnTo>
                    <a:pt x="942" y="3597"/>
                  </a:lnTo>
                  <a:cubicBezTo>
                    <a:pt x="953" y="3489"/>
                    <a:pt x="977" y="3335"/>
                    <a:pt x="953" y="3156"/>
                  </a:cubicBezTo>
                  <a:cubicBezTo>
                    <a:pt x="942" y="2799"/>
                    <a:pt x="811" y="2299"/>
                    <a:pt x="584" y="1787"/>
                  </a:cubicBezTo>
                  <a:cubicBezTo>
                    <a:pt x="394" y="1287"/>
                    <a:pt x="156" y="822"/>
                    <a:pt x="108" y="501"/>
                  </a:cubicBezTo>
                  <a:cubicBezTo>
                    <a:pt x="96" y="334"/>
                    <a:pt x="120" y="180"/>
                    <a:pt x="180" y="108"/>
                  </a:cubicBezTo>
                  <a:cubicBezTo>
                    <a:pt x="232" y="45"/>
                    <a:pt x="285" y="9"/>
                    <a:pt x="296" y="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3961800" y="2979375"/>
              <a:ext cx="15800" cy="52400"/>
            </a:xfrm>
            <a:custGeom>
              <a:rect b="b" l="l" r="r" t="t"/>
              <a:pathLst>
                <a:path extrusionOk="0" h="2096" w="632">
                  <a:moveTo>
                    <a:pt x="631" y="0"/>
                  </a:moveTo>
                  <a:cubicBezTo>
                    <a:pt x="631" y="0"/>
                    <a:pt x="357" y="429"/>
                    <a:pt x="179" y="1024"/>
                  </a:cubicBezTo>
                  <a:cubicBezTo>
                    <a:pt x="95" y="1310"/>
                    <a:pt x="0" y="1607"/>
                    <a:pt x="60" y="1834"/>
                  </a:cubicBezTo>
                  <a:cubicBezTo>
                    <a:pt x="72" y="1941"/>
                    <a:pt x="155" y="2024"/>
                    <a:pt x="191" y="2060"/>
                  </a:cubicBezTo>
                  <a:cubicBezTo>
                    <a:pt x="250" y="2096"/>
                    <a:pt x="286" y="2096"/>
                    <a:pt x="286" y="2096"/>
                  </a:cubicBezTo>
                  <a:lnTo>
                    <a:pt x="226" y="2036"/>
                  </a:lnTo>
                  <a:cubicBezTo>
                    <a:pt x="191" y="2000"/>
                    <a:pt x="179" y="1917"/>
                    <a:pt x="179" y="1834"/>
                  </a:cubicBezTo>
                  <a:cubicBezTo>
                    <a:pt x="179" y="1643"/>
                    <a:pt x="310" y="1405"/>
                    <a:pt x="405" y="1107"/>
                  </a:cubicBezTo>
                  <a:cubicBezTo>
                    <a:pt x="584" y="524"/>
                    <a:pt x="631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3812375" y="2229200"/>
              <a:ext cx="46750" cy="9325"/>
            </a:xfrm>
            <a:custGeom>
              <a:rect b="b" l="l" r="r" t="t"/>
              <a:pathLst>
                <a:path extrusionOk="0" h="373" w="1870">
                  <a:moveTo>
                    <a:pt x="826" y="0"/>
                  </a:moveTo>
                  <a:cubicBezTo>
                    <a:pt x="601" y="0"/>
                    <a:pt x="411" y="25"/>
                    <a:pt x="262" y="75"/>
                  </a:cubicBezTo>
                  <a:cubicBezTo>
                    <a:pt x="96" y="122"/>
                    <a:pt x="0" y="182"/>
                    <a:pt x="0" y="182"/>
                  </a:cubicBezTo>
                  <a:cubicBezTo>
                    <a:pt x="0" y="182"/>
                    <a:pt x="429" y="182"/>
                    <a:pt x="929" y="242"/>
                  </a:cubicBezTo>
                  <a:cubicBezTo>
                    <a:pt x="1441" y="301"/>
                    <a:pt x="1870" y="373"/>
                    <a:pt x="1870" y="373"/>
                  </a:cubicBezTo>
                  <a:cubicBezTo>
                    <a:pt x="1870" y="373"/>
                    <a:pt x="1786" y="301"/>
                    <a:pt x="1631" y="218"/>
                  </a:cubicBezTo>
                  <a:cubicBezTo>
                    <a:pt x="1465" y="122"/>
                    <a:pt x="1250" y="39"/>
                    <a:pt x="965" y="3"/>
                  </a:cubicBezTo>
                  <a:cubicBezTo>
                    <a:pt x="917" y="1"/>
                    <a:pt x="871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3881125" y="2265300"/>
              <a:ext cx="18175" cy="7450"/>
            </a:xfrm>
            <a:custGeom>
              <a:rect b="b" l="l" r="r" t="t"/>
              <a:pathLst>
                <a:path extrusionOk="0" h="298" w="727">
                  <a:moveTo>
                    <a:pt x="188" y="1"/>
                  </a:moveTo>
                  <a:cubicBezTo>
                    <a:pt x="80" y="1"/>
                    <a:pt x="1" y="24"/>
                    <a:pt x="1" y="24"/>
                  </a:cubicBezTo>
                  <a:cubicBezTo>
                    <a:pt x="1" y="24"/>
                    <a:pt x="120" y="179"/>
                    <a:pt x="322" y="262"/>
                  </a:cubicBezTo>
                  <a:cubicBezTo>
                    <a:pt x="398" y="289"/>
                    <a:pt x="474" y="297"/>
                    <a:pt x="539" y="297"/>
                  </a:cubicBezTo>
                  <a:cubicBezTo>
                    <a:pt x="648" y="297"/>
                    <a:pt x="727" y="274"/>
                    <a:pt x="727" y="274"/>
                  </a:cubicBezTo>
                  <a:cubicBezTo>
                    <a:pt x="727" y="274"/>
                    <a:pt x="608" y="107"/>
                    <a:pt x="405" y="36"/>
                  </a:cubicBezTo>
                  <a:cubicBezTo>
                    <a:pt x="330" y="9"/>
                    <a:pt x="254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2925650" y="2532000"/>
              <a:ext cx="24425" cy="7450"/>
            </a:xfrm>
            <a:custGeom>
              <a:rect b="b" l="l" r="r" t="t"/>
              <a:pathLst>
                <a:path extrusionOk="0" h="298" w="977">
                  <a:moveTo>
                    <a:pt x="238" y="1"/>
                  </a:moveTo>
                  <a:cubicBezTo>
                    <a:pt x="98" y="1"/>
                    <a:pt x="1" y="24"/>
                    <a:pt x="1" y="24"/>
                  </a:cubicBezTo>
                  <a:cubicBezTo>
                    <a:pt x="1" y="24"/>
                    <a:pt x="191" y="191"/>
                    <a:pt x="465" y="262"/>
                  </a:cubicBezTo>
                  <a:cubicBezTo>
                    <a:pt x="563" y="289"/>
                    <a:pt x="660" y="297"/>
                    <a:pt x="742" y="297"/>
                  </a:cubicBezTo>
                  <a:cubicBezTo>
                    <a:pt x="879" y="297"/>
                    <a:pt x="977" y="274"/>
                    <a:pt x="977" y="274"/>
                  </a:cubicBezTo>
                  <a:cubicBezTo>
                    <a:pt x="977" y="274"/>
                    <a:pt x="786" y="107"/>
                    <a:pt x="524" y="36"/>
                  </a:cubicBezTo>
                  <a:cubicBezTo>
                    <a:pt x="422" y="9"/>
                    <a:pt x="322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2970600" y="2549150"/>
              <a:ext cx="138125" cy="62050"/>
            </a:xfrm>
            <a:custGeom>
              <a:rect b="b" l="l" r="r" t="t"/>
              <a:pathLst>
                <a:path extrusionOk="0" h="2482" w="5525">
                  <a:moveTo>
                    <a:pt x="1078" y="1"/>
                  </a:moveTo>
                  <a:cubicBezTo>
                    <a:pt x="1018" y="1"/>
                    <a:pt x="961" y="2"/>
                    <a:pt x="905" y="5"/>
                  </a:cubicBezTo>
                  <a:cubicBezTo>
                    <a:pt x="631" y="17"/>
                    <a:pt x="405" y="52"/>
                    <a:pt x="239" y="64"/>
                  </a:cubicBezTo>
                  <a:cubicBezTo>
                    <a:pt x="96" y="76"/>
                    <a:pt x="0" y="88"/>
                    <a:pt x="0" y="88"/>
                  </a:cubicBezTo>
                  <a:lnTo>
                    <a:pt x="239" y="88"/>
                  </a:lnTo>
                  <a:cubicBezTo>
                    <a:pt x="405" y="88"/>
                    <a:pt x="631" y="88"/>
                    <a:pt x="905" y="112"/>
                  </a:cubicBezTo>
                  <a:cubicBezTo>
                    <a:pt x="1191" y="136"/>
                    <a:pt x="1524" y="171"/>
                    <a:pt x="1858" y="290"/>
                  </a:cubicBezTo>
                  <a:cubicBezTo>
                    <a:pt x="2215" y="386"/>
                    <a:pt x="2560" y="588"/>
                    <a:pt x="2917" y="802"/>
                  </a:cubicBezTo>
                  <a:cubicBezTo>
                    <a:pt x="3608" y="1279"/>
                    <a:pt x="4215" y="1791"/>
                    <a:pt x="4703" y="2076"/>
                  </a:cubicBezTo>
                  <a:cubicBezTo>
                    <a:pt x="4941" y="2219"/>
                    <a:pt x="5156" y="2326"/>
                    <a:pt x="5299" y="2386"/>
                  </a:cubicBezTo>
                  <a:lnTo>
                    <a:pt x="5525" y="2481"/>
                  </a:lnTo>
                  <a:cubicBezTo>
                    <a:pt x="5525" y="2481"/>
                    <a:pt x="5453" y="2433"/>
                    <a:pt x="5299" y="2374"/>
                  </a:cubicBezTo>
                  <a:cubicBezTo>
                    <a:pt x="5168" y="2291"/>
                    <a:pt x="4977" y="2160"/>
                    <a:pt x="4751" y="1993"/>
                  </a:cubicBezTo>
                  <a:cubicBezTo>
                    <a:pt x="4299" y="1660"/>
                    <a:pt x="3751" y="1124"/>
                    <a:pt x="3025" y="624"/>
                  </a:cubicBezTo>
                  <a:cubicBezTo>
                    <a:pt x="2667" y="386"/>
                    <a:pt x="2274" y="195"/>
                    <a:pt x="1905" y="112"/>
                  </a:cubicBezTo>
                  <a:cubicBezTo>
                    <a:pt x="1608" y="25"/>
                    <a:pt x="1326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3293250" y="2759100"/>
              <a:ext cx="10150" cy="50625"/>
            </a:xfrm>
            <a:custGeom>
              <a:rect b="b" l="l" r="r" t="t"/>
              <a:pathLst>
                <a:path extrusionOk="0" h="2025" w="406">
                  <a:moveTo>
                    <a:pt x="406" y="0"/>
                  </a:moveTo>
                  <a:lnTo>
                    <a:pt x="406" y="0"/>
                  </a:lnTo>
                  <a:cubicBezTo>
                    <a:pt x="406" y="1"/>
                    <a:pt x="322" y="96"/>
                    <a:pt x="251" y="274"/>
                  </a:cubicBezTo>
                  <a:cubicBezTo>
                    <a:pt x="179" y="453"/>
                    <a:pt x="84" y="703"/>
                    <a:pt x="48" y="989"/>
                  </a:cubicBezTo>
                  <a:cubicBezTo>
                    <a:pt x="1" y="1286"/>
                    <a:pt x="25" y="1536"/>
                    <a:pt x="60" y="1727"/>
                  </a:cubicBezTo>
                  <a:cubicBezTo>
                    <a:pt x="84" y="1905"/>
                    <a:pt x="132" y="2025"/>
                    <a:pt x="132" y="2025"/>
                  </a:cubicBezTo>
                  <a:cubicBezTo>
                    <a:pt x="132" y="2025"/>
                    <a:pt x="191" y="1584"/>
                    <a:pt x="263" y="1013"/>
                  </a:cubicBezTo>
                  <a:cubicBezTo>
                    <a:pt x="346" y="465"/>
                    <a:pt x="406" y="1"/>
                    <a:pt x="40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3281950" y="2821900"/>
              <a:ext cx="14900" cy="58975"/>
            </a:xfrm>
            <a:custGeom>
              <a:rect b="b" l="l" r="r" t="t"/>
              <a:pathLst>
                <a:path extrusionOk="0" h="2359" w="596">
                  <a:moveTo>
                    <a:pt x="405" y="1"/>
                  </a:moveTo>
                  <a:cubicBezTo>
                    <a:pt x="405" y="1"/>
                    <a:pt x="322" y="120"/>
                    <a:pt x="274" y="358"/>
                  </a:cubicBezTo>
                  <a:cubicBezTo>
                    <a:pt x="238" y="477"/>
                    <a:pt x="238" y="620"/>
                    <a:pt x="262" y="775"/>
                  </a:cubicBezTo>
                  <a:cubicBezTo>
                    <a:pt x="274" y="929"/>
                    <a:pt x="358" y="1108"/>
                    <a:pt x="358" y="1227"/>
                  </a:cubicBezTo>
                  <a:cubicBezTo>
                    <a:pt x="381" y="1346"/>
                    <a:pt x="286" y="1477"/>
                    <a:pt x="238" y="1632"/>
                  </a:cubicBezTo>
                  <a:cubicBezTo>
                    <a:pt x="179" y="1763"/>
                    <a:pt x="143" y="1894"/>
                    <a:pt x="107" y="2001"/>
                  </a:cubicBezTo>
                  <a:cubicBezTo>
                    <a:pt x="36" y="2227"/>
                    <a:pt x="0" y="2358"/>
                    <a:pt x="0" y="2358"/>
                  </a:cubicBezTo>
                  <a:cubicBezTo>
                    <a:pt x="0" y="2358"/>
                    <a:pt x="96" y="2239"/>
                    <a:pt x="215" y="2060"/>
                  </a:cubicBezTo>
                  <a:cubicBezTo>
                    <a:pt x="274" y="1953"/>
                    <a:pt x="346" y="1846"/>
                    <a:pt x="417" y="1715"/>
                  </a:cubicBezTo>
                  <a:cubicBezTo>
                    <a:pt x="477" y="1584"/>
                    <a:pt x="596" y="1453"/>
                    <a:pt x="596" y="1215"/>
                  </a:cubicBezTo>
                  <a:cubicBezTo>
                    <a:pt x="572" y="989"/>
                    <a:pt x="477" y="870"/>
                    <a:pt x="453" y="739"/>
                  </a:cubicBezTo>
                  <a:cubicBezTo>
                    <a:pt x="417" y="596"/>
                    <a:pt x="393" y="465"/>
                    <a:pt x="393" y="358"/>
                  </a:cubicBezTo>
                  <a:cubicBezTo>
                    <a:pt x="369" y="156"/>
                    <a:pt x="405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3220925" y="2921025"/>
              <a:ext cx="33950" cy="29500"/>
            </a:xfrm>
            <a:custGeom>
              <a:rect b="b" l="l" r="r" t="t"/>
              <a:pathLst>
                <a:path extrusionOk="0" h="1180" w="1358">
                  <a:moveTo>
                    <a:pt x="1358" y="0"/>
                  </a:moveTo>
                  <a:lnTo>
                    <a:pt x="1358" y="0"/>
                  </a:lnTo>
                  <a:cubicBezTo>
                    <a:pt x="1358" y="1"/>
                    <a:pt x="953" y="131"/>
                    <a:pt x="572" y="465"/>
                  </a:cubicBezTo>
                  <a:cubicBezTo>
                    <a:pt x="179" y="786"/>
                    <a:pt x="1" y="1179"/>
                    <a:pt x="1" y="1179"/>
                  </a:cubicBezTo>
                  <a:cubicBezTo>
                    <a:pt x="1" y="1179"/>
                    <a:pt x="358" y="953"/>
                    <a:pt x="715" y="632"/>
                  </a:cubicBezTo>
                  <a:cubicBezTo>
                    <a:pt x="1096" y="310"/>
                    <a:pt x="1358" y="1"/>
                    <a:pt x="135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3182225" y="2972225"/>
              <a:ext cx="17600" cy="43175"/>
            </a:xfrm>
            <a:custGeom>
              <a:rect b="b" l="l" r="r" t="t"/>
              <a:pathLst>
                <a:path extrusionOk="0" h="1727" w="704">
                  <a:moveTo>
                    <a:pt x="703" y="0"/>
                  </a:moveTo>
                  <a:cubicBezTo>
                    <a:pt x="703" y="0"/>
                    <a:pt x="441" y="346"/>
                    <a:pt x="239" y="822"/>
                  </a:cubicBezTo>
                  <a:cubicBezTo>
                    <a:pt x="48" y="1298"/>
                    <a:pt x="1" y="1727"/>
                    <a:pt x="1" y="1727"/>
                  </a:cubicBezTo>
                  <a:cubicBezTo>
                    <a:pt x="1" y="1727"/>
                    <a:pt x="275" y="1393"/>
                    <a:pt x="465" y="917"/>
                  </a:cubicBezTo>
                  <a:cubicBezTo>
                    <a:pt x="656" y="429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3149500" y="3058250"/>
              <a:ext cx="11925" cy="38725"/>
            </a:xfrm>
            <a:custGeom>
              <a:rect b="b" l="l" r="r" t="t"/>
              <a:pathLst>
                <a:path extrusionOk="0" h="1549" w="477">
                  <a:moveTo>
                    <a:pt x="405" y="0"/>
                  </a:moveTo>
                  <a:cubicBezTo>
                    <a:pt x="405" y="0"/>
                    <a:pt x="262" y="346"/>
                    <a:pt x="143" y="762"/>
                  </a:cubicBezTo>
                  <a:cubicBezTo>
                    <a:pt x="36" y="1179"/>
                    <a:pt x="0" y="1548"/>
                    <a:pt x="0" y="1548"/>
                  </a:cubicBezTo>
                  <a:cubicBezTo>
                    <a:pt x="0" y="1548"/>
                    <a:pt x="262" y="1262"/>
                    <a:pt x="357" y="822"/>
                  </a:cubicBezTo>
                  <a:cubicBezTo>
                    <a:pt x="476" y="369"/>
                    <a:pt x="405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2819975" y="2257550"/>
              <a:ext cx="77425" cy="50325"/>
            </a:xfrm>
            <a:custGeom>
              <a:rect b="b" l="l" r="r" t="t"/>
              <a:pathLst>
                <a:path extrusionOk="0" h="2013" w="3097">
                  <a:moveTo>
                    <a:pt x="1" y="1"/>
                  </a:moveTo>
                  <a:cubicBezTo>
                    <a:pt x="1" y="1"/>
                    <a:pt x="644" y="548"/>
                    <a:pt x="1489" y="1108"/>
                  </a:cubicBezTo>
                  <a:cubicBezTo>
                    <a:pt x="2334" y="1655"/>
                    <a:pt x="3096" y="2013"/>
                    <a:pt x="3096" y="2013"/>
                  </a:cubicBezTo>
                  <a:cubicBezTo>
                    <a:pt x="3096" y="2013"/>
                    <a:pt x="2465" y="1477"/>
                    <a:pt x="1608" y="905"/>
                  </a:cubicBezTo>
                  <a:cubicBezTo>
                    <a:pt x="763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2892025" y="2280175"/>
              <a:ext cx="9850" cy="16100"/>
            </a:xfrm>
            <a:custGeom>
              <a:rect b="b" l="l" r="r" t="t"/>
              <a:pathLst>
                <a:path extrusionOk="0" h="644" w="394">
                  <a:moveTo>
                    <a:pt x="36" y="0"/>
                  </a:moveTo>
                  <a:cubicBezTo>
                    <a:pt x="36" y="0"/>
                    <a:pt x="0" y="203"/>
                    <a:pt x="95" y="381"/>
                  </a:cubicBezTo>
                  <a:cubicBezTo>
                    <a:pt x="179" y="560"/>
                    <a:pt x="357" y="643"/>
                    <a:pt x="357" y="643"/>
                  </a:cubicBezTo>
                  <a:cubicBezTo>
                    <a:pt x="357" y="643"/>
                    <a:pt x="393" y="453"/>
                    <a:pt x="298" y="274"/>
                  </a:cubicBezTo>
                  <a:cubicBezTo>
                    <a:pt x="214" y="96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2883675" y="2218850"/>
              <a:ext cx="9250" cy="42900"/>
            </a:xfrm>
            <a:custGeom>
              <a:rect b="b" l="l" r="r" t="t"/>
              <a:pathLst>
                <a:path extrusionOk="0" h="1716" w="370">
                  <a:moveTo>
                    <a:pt x="370" y="1"/>
                  </a:moveTo>
                  <a:cubicBezTo>
                    <a:pt x="370" y="1"/>
                    <a:pt x="298" y="72"/>
                    <a:pt x="239" y="215"/>
                  </a:cubicBezTo>
                  <a:cubicBezTo>
                    <a:pt x="144" y="358"/>
                    <a:pt x="60" y="572"/>
                    <a:pt x="25" y="822"/>
                  </a:cubicBezTo>
                  <a:cubicBezTo>
                    <a:pt x="1" y="1072"/>
                    <a:pt x="25" y="1298"/>
                    <a:pt x="72" y="1465"/>
                  </a:cubicBezTo>
                  <a:cubicBezTo>
                    <a:pt x="120" y="1620"/>
                    <a:pt x="156" y="1715"/>
                    <a:pt x="156" y="1715"/>
                  </a:cubicBezTo>
                  <a:cubicBezTo>
                    <a:pt x="156" y="1715"/>
                    <a:pt x="191" y="1310"/>
                    <a:pt x="251" y="846"/>
                  </a:cubicBezTo>
                  <a:cubicBezTo>
                    <a:pt x="298" y="406"/>
                    <a:pt x="370" y="1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3017025" y="1898575"/>
              <a:ext cx="325075" cy="144975"/>
            </a:xfrm>
            <a:custGeom>
              <a:rect b="b" l="l" r="r" t="t"/>
              <a:pathLst>
                <a:path extrusionOk="0" h="5799" w="13003">
                  <a:moveTo>
                    <a:pt x="13002" y="1"/>
                  </a:moveTo>
                  <a:lnTo>
                    <a:pt x="13002" y="1"/>
                  </a:lnTo>
                  <a:cubicBezTo>
                    <a:pt x="13002" y="1"/>
                    <a:pt x="12984" y="25"/>
                    <a:pt x="12965" y="86"/>
                  </a:cubicBezTo>
                  <a:lnTo>
                    <a:pt x="12965" y="86"/>
                  </a:lnTo>
                  <a:cubicBezTo>
                    <a:pt x="12988" y="29"/>
                    <a:pt x="13002" y="1"/>
                    <a:pt x="13002" y="1"/>
                  </a:cubicBezTo>
                  <a:close/>
                  <a:moveTo>
                    <a:pt x="12965" y="86"/>
                  </a:moveTo>
                  <a:lnTo>
                    <a:pt x="12965" y="86"/>
                  </a:lnTo>
                  <a:cubicBezTo>
                    <a:pt x="12959" y="102"/>
                    <a:pt x="12951" y="122"/>
                    <a:pt x="12943" y="143"/>
                  </a:cubicBezTo>
                  <a:cubicBezTo>
                    <a:pt x="12918" y="193"/>
                    <a:pt x="12890" y="253"/>
                    <a:pt x="12850" y="320"/>
                  </a:cubicBezTo>
                  <a:lnTo>
                    <a:pt x="12850" y="320"/>
                  </a:lnTo>
                  <a:cubicBezTo>
                    <a:pt x="12891" y="263"/>
                    <a:pt x="12920" y="214"/>
                    <a:pt x="12943" y="179"/>
                  </a:cubicBezTo>
                  <a:cubicBezTo>
                    <a:pt x="12950" y="141"/>
                    <a:pt x="12958" y="110"/>
                    <a:pt x="12965" y="86"/>
                  </a:cubicBezTo>
                  <a:close/>
                  <a:moveTo>
                    <a:pt x="12850" y="320"/>
                  </a:moveTo>
                  <a:lnTo>
                    <a:pt x="12850" y="320"/>
                  </a:lnTo>
                  <a:cubicBezTo>
                    <a:pt x="12808" y="379"/>
                    <a:pt x="12754" y="446"/>
                    <a:pt x="12681" y="513"/>
                  </a:cubicBezTo>
                  <a:cubicBezTo>
                    <a:pt x="12431" y="798"/>
                    <a:pt x="11931" y="1048"/>
                    <a:pt x="11276" y="1203"/>
                  </a:cubicBezTo>
                  <a:cubicBezTo>
                    <a:pt x="10943" y="1286"/>
                    <a:pt x="10574" y="1334"/>
                    <a:pt x="10181" y="1453"/>
                  </a:cubicBezTo>
                  <a:cubicBezTo>
                    <a:pt x="9800" y="1572"/>
                    <a:pt x="9371" y="1727"/>
                    <a:pt x="9014" y="2037"/>
                  </a:cubicBezTo>
                  <a:cubicBezTo>
                    <a:pt x="8835" y="2179"/>
                    <a:pt x="8669" y="2394"/>
                    <a:pt x="8573" y="2632"/>
                  </a:cubicBezTo>
                  <a:cubicBezTo>
                    <a:pt x="8478" y="2858"/>
                    <a:pt x="8442" y="3108"/>
                    <a:pt x="8335" y="3287"/>
                  </a:cubicBezTo>
                  <a:cubicBezTo>
                    <a:pt x="8240" y="3477"/>
                    <a:pt x="8026" y="3489"/>
                    <a:pt x="7764" y="3525"/>
                  </a:cubicBezTo>
                  <a:cubicBezTo>
                    <a:pt x="7621" y="3537"/>
                    <a:pt x="7478" y="3596"/>
                    <a:pt x="7359" y="3692"/>
                  </a:cubicBezTo>
                  <a:cubicBezTo>
                    <a:pt x="7252" y="3775"/>
                    <a:pt x="7168" y="3882"/>
                    <a:pt x="7073" y="3989"/>
                  </a:cubicBezTo>
                  <a:cubicBezTo>
                    <a:pt x="6775" y="4394"/>
                    <a:pt x="6359" y="4656"/>
                    <a:pt x="5918" y="4823"/>
                  </a:cubicBezTo>
                  <a:cubicBezTo>
                    <a:pt x="5466" y="5001"/>
                    <a:pt x="5001" y="5073"/>
                    <a:pt x="4561" y="5144"/>
                  </a:cubicBezTo>
                  <a:cubicBezTo>
                    <a:pt x="3668" y="5263"/>
                    <a:pt x="2858" y="5382"/>
                    <a:pt x="2192" y="5477"/>
                  </a:cubicBezTo>
                  <a:cubicBezTo>
                    <a:pt x="834" y="5680"/>
                    <a:pt x="1" y="5799"/>
                    <a:pt x="1" y="5799"/>
                  </a:cubicBezTo>
                  <a:cubicBezTo>
                    <a:pt x="1" y="5799"/>
                    <a:pt x="858" y="5727"/>
                    <a:pt x="2203" y="5597"/>
                  </a:cubicBezTo>
                  <a:cubicBezTo>
                    <a:pt x="2894" y="5513"/>
                    <a:pt x="3692" y="5442"/>
                    <a:pt x="4585" y="5335"/>
                  </a:cubicBezTo>
                  <a:cubicBezTo>
                    <a:pt x="5037" y="5275"/>
                    <a:pt x="5513" y="5204"/>
                    <a:pt x="5990" y="5025"/>
                  </a:cubicBezTo>
                  <a:cubicBezTo>
                    <a:pt x="6454" y="4858"/>
                    <a:pt x="6930" y="4561"/>
                    <a:pt x="7252" y="4132"/>
                  </a:cubicBezTo>
                  <a:cubicBezTo>
                    <a:pt x="7418" y="3930"/>
                    <a:pt x="7585" y="3775"/>
                    <a:pt x="7799" y="3751"/>
                  </a:cubicBezTo>
                  <a:cubicBezTo>
                    <a:pt x="7918" y="3715"/>
                    <a:pt x="8061" y="3715"/>
                    <a:pt x="8192" y="3668"/>
                  </a:cubicBezTo>
                  <a:cubicBezTo>
                    <a:pt x="8335" y="3632"/>
                    <a:pt x="8454" y="3513"/>
                    <a:pt x="8538" y="3394"/>
                  </a:cubicBezTo>
                  <a:cubicBezTo>
                    <a:pt x="8680" y="3132"/>
                    <a:pt x="8680" y="2894"/>
                    <a:pt x="8776" y="2691"/>
                  </a:cubicBezTo>
                  <a:cubicBezTo>
                    <a:pt x="8847" y="2501"/>
                    <a:pt x="8978" y="2322"/>
                    <a:pt x="9133" y="2168"/>
                  </a:cubicBezTo>
                  <a:cubicBezTo>
                    <a:pt x="9442" y="1870"/>
                    <a:pt x="9847" y="1715"/>
                    <a:pt x="10216" y="1584"/>
                  </a:cubicBezTo>
                  <a:cubicBezTo>
                    <a:pt x="10585" y="1453"/>
                    <a:pt x="10955" y="1394"/>
                    <a:pt x="11288" y="1286"/>
                  </a:cubicBezTo>
                  <a:cubicBezTo>
                    <a:pt x="11943" y="1096"/>
                    <a:pt x="12443" y="822"/>
                    <a:pt x="12705" y="524"/>
                  </a:cubicBezTo>
                  <a:cubicBezTo>
                    <a:pt x="12767" y="450"/>
                    <a:pt x="12814" y="382"/>
                    <a:pt x="12850" y="32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3341475" y="1874775"/>
              <a:ext cx="20275" cy="12225"/>
            </a:xfrm>
            <a:custGeom>
              <a:rect b="b" l="l" r="r" t="t"/>
              <a:pathLst>
                <a:path extrusionOk="0" h="489" w="811">
                  <a:moveTo>
                    <a:pt x="810" y="0"/>
                  </a:moveTo>
                  <a:cubicBezTo>
                    <a:pt x="810" y="0"/>
                    <a:pt x="560" y="0"/>
                    <a:pt x="346" y="143"/>
                  </a:cubicBezTo>
                  <a:cubicBezTo>
                    <a:pt x="120" y="286"/>
                    <a:pt x="1" y="488"/>
                    <a:pt x="1" y="488"/>
                  </a:cubicBezTo>
                  <a:cubicBezTo>
                    <a:pt x="1" y="488"/>
                    <a:pt x="239" y="476"/>
                    <a:pt x="465" y="345"/>
                  </a:cubicBezTo>
                  <a:cubicBezTo>
                    <a:pt x="691" y="203"/>
                    <a:pt x="810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3360525" y="1852150"/>
              <a:ext cx="8975" cy="14300"/>
            </a:xfrm>
            <a:custGeom>
              <a:rect b="b" l="l" r="r" t="t"/>
              <a:pathLst>
                <a:path extrusionOk="0" h="572" w="359">
                  <a:moveTo>
                    <a:pt x="358" y="0"/>
                  </a:moveTo>
                  <a:cubicBezTo>
                    <a:pt x="358" y="0"/>
                    <a:pt x="358" y="0"/>
                    <a:pt x="358" y="0"/>
                  </a:cubicBezTo>
                  <a:lnTo>
                    <a:pt x="358" y="0"/>
                  </a:lnTo>
                  <a:cubicBezTo>
                    <a:pt x="358" y="0"/>
                    <a:pt x="358" y="0"/>
                    <a:pt x="358" y="0"/>
                  </a:cubicBezTo>
                  <a:close/>
                  <a:moveTo>
                    <a:pt x="358" y="0"/>
                  </a:moveTo>
                  <a:cubicBezTo>
                    <a:pt x="347" y="4"/>
                    <a:pt x="163" y="35"/>
                    <a:pt x="96" y="215"/>
                  </a:cubicBezTo>
                  <a:cubicBezTo>
                    <a:pt x="1" y="405"/>
                    <a:pt x="132" y="572"/>
                    <a:pt x="132" y="572"/>
                  </a:cubicBezTo>
                  <a:lnTo>
                    <a:pt x="191" y="488"/>
                  </a:lnTo>
                  <a:cubicBezTo>
                    <a:pt x="227" y="441"/>
                    <a:pt x="274" y="381"/>
                    <a:pt x="298" y="310"/>
                  </a:cubicBezTo>
                  <a:cubicBezTo>
                    <a:pt x="310" y="226"/>
                    <a:pt x="334" y="155"/>
                    <a:pt x="346" y="95"/>
                  </a:cubicBezTo>
                  <a:cubicBezTo>
                    <a:pt x="357" y="39"/>
                    <a:pt x="358" y="4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3643300" y="1914050"/>
              <a:ext cx="105100" cy="200950"/>
            </a:xfrm>
            <a:custGeom>
              <a:rect b="b" l="l" r="r" t="t"/>
              <a:pathLst>
                <a:path extrusionOk="0" h="8038" w="4204">
                  <a:moveTo>
                    <a:pt x="155" y="1"/>
                  </a:moveTo>
                  <a:lnTo>
                    <a:pt x="155" y="1"/>
                  </a:lnTo>
                  <a:cubicBezTo>
                    <a:pt x="155" y="1"/>
                    <a:pt x="142" y="21"/>
                    <a:pt x="125" y="61"/>
                  </a:cubicBezTo>
                  <a:lnTo>
                    <a:pt x="125" y="61"/>
                  </a:lnTo>
                  <a:lnTo>
                    <a:pt x="155" y="1"/>
                  </a:lnTo>
                  <a:close/>
                  <a:moveTo>
                    <a:pt x="125" y="61"/>
                  </a:moveTo>
                  <a:lnTo>
                    <a:pt x="108" y="96"/>
                  </a:lnTo>
                  <a:cubicBezTo>
                    <a:pt x="96" y="156"/>
                    <a:pt x="48" y="251"/>
                    <a:pt x="36" y="394"/>
                  </a:cubicBezTo>
                  <a:cubicBezTo>
                    <a:pt x="1" y="656"/>
                    <a:pt x="60" y="1120"/>
                    <a:pt x="477" y="1429"/>
                  </a:cubicBezTo>
                  <a:cubicBezTo>
                    <a:pt x="691" y="1584"/>
                    <a:pt x="965" y="1644"/>
                    <a:pt x="1251" y="1668"/>
                  </a:cubicBezTo>
                  <a:cubicBezTo>
                    <a:pt x="1536" y="1703"/>
                    <a:pt x="1822" y="1763"/>
                    <a:pt x="2096" y="1894"/>
                  </a:cubicBezTo>
                  <a:cubicBezTo>
                    <a:pt x="2382" y="2013"/>
                    <a:pt x="2668" y="2180"/>
                    <a:pt x="2977" y="2334"/>
                  </a:cubicBezTo>
                  <a:cubicBezTo>
                    <a:pt x="3132" y="2418"/>
                    <a:pt x="3275" y="2489"/>
                    <a:pt x="3441" y="2572"/>
                  </a:cubicBezTo>
                  <a:lnTo>
                    <a:pt x="3680" y="2692"/>
                  </a:lnTo>
                  <a:cubicBezTo>
                    <a:pt x="3751" y="2739"/>
                    <a:pt x="3858" y="2787"/>
                    <a:pt x="3870" y="2811"/>
                  </a:cubicBezTo>
                  <a:cubicBezTo>
                    <a:pt x="3918" y="2846"/>
                    <a:pt x="3846" y="3096"/>
                    <a:pt x="3846" y="3275"/>
                  </a:cubicBezTo>
                  <a:cubicBezTo>
                    <a:pt x="3822" y="3477"/>
                    <a:pt x="3846" y="3644"/>
                    <a:pt x="3870" y="3823"/>
                  </a:cubicBezTo>
                  <a:cubicBezTo>
                    <a:pt x="3918" y="4192"/>
                    <a:pt x="3989" y="4501"/>
                    <a:pt x="3989" y="4811"/>
                  </a:cubicBezTo>
                  <a:cubicBezTo>
                    <a:pt x="4001" y="5430"/>
                    <a:pt x="3882" y="6001"/>
                    <a:pt x="3822" y="6478"/>
                  </a:cubicBezTo>
                  <a:cubicBezTo>
                    <a:pt x="3751" y="6954"/>
                    <a:pt x="3727" y="7359"/>
                    <a:pt x="3739" y="7621"/>
                  </a:cubicBezTo>
                  <a:cubicBezTo>
                    <a:pt x="3751" y="7895"/>
                    <a:pt x="3787" y="8037"/>
                    <a:pt x="3787" y="8037"/>
                  </a:cubicBezTo>
                  <a:cubicBezTo>
                    <a:pt x="3787" y="8037"/>
                    <a:pt x="3763" y="7895"/>
                    <a:pt x="3787" y="7597"/>
                  </a:cubicBezTo>
                  <a:cubicBezTo>
                    <a:pt x="3799" y="7323"/>
                    <a:pt x="3846" y="6954"/>
                    <a:pt x="3941" y="6478"/>
                  </a:cubicBezTo>
                  <a:cubicBezTo>
                    <a:pt x="4037" y="6013"/>
                    <a:pt x="4180" y="5454"/>
                    <a:pt x="4180" y="4799"/>
                  </a:cubicBezTo>
                  <a:cubicBezTo>
                    <a:pt x="4203" y="4466"/>
                    <a:pt x="4144" y="4144"/>
                    <a:pt x="4096" y="3799"/>
                  </a:cubicBezTo>
                  <a:cubicBezTo>
                    <a:pt x="4084" y="3632"/>
                    <a:pt x="4061" y="3454"/>
                    <a:pt x="4061" y="3287"/>
                  </a:cubicBezTo>
                  <a:cubicBezTo>
                    <a:pt x="4061" y="3203"/>
                    <a:pt x="4084" y="3132"/>
                    <a:pt x="4096" y="3037"/>
                  </a:cubicBezTo>
                  <a:cubicBezTo>
                    <a:pt x="4108" y="2965"/>
                    <a:pt x="4156" y="2811"/>
                    <a:pt x="4049" y="2680"/>
                  </a:cubicBezTo>
                  <a:cubicBezTo>
                    <a:pt x="3941" y="2561"/>
                    <a:pt x="3858" y="2549"/>
                    <a:pt x="3787" y="2501"/>
                  </a:cubicBezTo>
                  <a:lnTo>
                    <a:pt x="3549" y="2382"/>
                  </a:lnTo>
                  <a:cubicBezTo>
                    <a:pt x="3382" y="2299"/>
                    <a:pt x="3215" y="2215"/>
                    <a:pt x="3072" y="2144"/>
                  </a:cubicBezTo>
                  <a:cubicBezTo>
                    <a:pt x="2751" y="2001"/>
                    <a:pt x="2453" y="1846"/>
                    <a:pt x="2156" y="1715"/>
                  </a:cubicBezTo>
                  <a:cubicBezTo>
                    <a:pt x="1548" y="1429"/>
                    <a:pt x="905" y="1608"/>
                    <a:pt x="536" y="1346"/>
                  </a:cubicBezTo>
                  <a:cubicBezTo>
                    <a:pt x="155" y="1084"/>
                    <a:pt x="48" y="656"/>
                    <a:pt x="60" y="406"/>
                  </a:cubicBezTo>
                  <a:cubicBezTo>
                    <a:pt x="60" y="275"/>
                    <a:pt x="96" y="179"/>
                    <a:pt x="108" y="108"/>
                  </a:cubicBezTo>
                  <a:cubicBezTo>
                    <a:pt x="114" y="90"/>
                    <a:pt x="120" y="74"/>
                    <a:pt x="125" y="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3786175" y="2089575"/>
              <a:ext cx="178625" cy="76025"/>
            </a:xfrm>
            <a:custGeom>
              <a:rect b="b" l="l" r="r" t="t"/>
              <a:pathLst>
                <a:path extrusionOk="0" h="3041" w="7145">
                  <a:moveTo>
                    <a:pt x="1419" y="0"/>
                  </a:moveTo>
                  <a:cubicBezTo>
                    <a:pt x="1333" y="0"/>
                    <a:pt x="1241" y="16"/>
                    <a:pt x="1144" y="52"/>
                  </a:cubicBezTo>
                  <a:cubicBezTo>
                    <a:pt x="774" y="207"/>
                    <a:pt x="524" y="385"/>
                    <a:pt x="310" y="409"/>
                  </a:cubicBezTo>
                  <a:cubicBezTo>
                    <a:pt x="278" y="415"/>
                    <a:pt x="248" y="417"/>
                    <a:pt x="221" y="417"/>
                  </a:cubicBezTo>
                  <a:cubicBezTo>
                    <a:pt x="86" y="417"/>
                    <a:pt x="12" y="361"/>
                    <a:pt x="2" y="361"/>
                  </a:cubicBezTo>
                  <a:cubicBezTo>
                    <a:pt x="1" y="361"/>
                    <a:pt x="1" y="361"/>
                    <a:pt x="1" y="362"/>
                  </a:cubicBezTo>
                  <a:lnTo>
                    <a:pt x="1" y="362"/>
                  </a:lnTo>
                  <a:cubicBezTo>
                    <a:pt x="1" y="361"/>
                    <a:pt x="1" y="361"/>
                    <a:pt x="1" y="361"/>
                  </a:cubicBezTo>
                  <a:cubicBezTo>
                    <a:pt x="12" y="361"/>
                    <a:pt x="107" y="446"/>
                    <a:pt x="289" y="446"/>
                  </a:cubicBezTo>
                  <a:cubicBezTo>
                    <a:pt x="300" y="446"/>
                    <a:pt x="311" y="446"/>
                    <a:pt x="322" y="445"/>
                  </a:cubicBezTo>
                  <a:cubicBezTo>
                    <a:pt x="548" y="421"/>
                    <a:pt x="834" y="266"/>
                    <a:pt x="1191" y="159"/>
                  </a:cubicBezTo>
                  <a:cubicBezTo>
                    <a:pt x="1265" y="140"/>
                    <a:pt x="1340" y="126"/>
                    <a:pt x="1415" y="126"/>
                  </a:cubicBezTo>
                  <a:cubicBezTo>
                    <a:pt x="1523" y="126"/>
                    <a:pt x="1629" y="154"/>
                    <a:pt x="1727" y="231"/>
                  </a:cubicBezTo>
                  <a:cubicBezTo>
                    <a:pt x="1894" y="350"/>
                    <a:pt x="2048" y="540"/>
                    <a:pt x="2227" y="719"/>
                  </a:cubicBezTo>
                  <a:cubicBezTo>
                    <a:pt x="2406" y="897"/>
                    <a:pt x="2584" y="1100"/>
                    <a:pt x="2787" y="1290"/>
                  </a:cubicBezTo>
                  <a:cubicBezTo>
                    <a:pt x="2870" y="1374"/>
                    <a:pt x="2989" y="1516"/>
                    <a:pt x="3179" y="1540"/>
                  </a:cubicBezTo>
                  <a:cubicBezTo>
                    <a:pt x="3211" y="1542"/>
                    <a:pt x="3240" y="1543"/>
                    <a:pt x="3267" y="1543"/>
                  </a:cubicBezTo>
                  <a:cubicBezTo>
                    <a:pt x="3321" y="1543"/>
                    <a:pt x="3366" y="1540"/>
                    <a:pt x="3406" y="1540"/>
                  </a:cubicBezTo>
                  <a:cubicBezTo>
                    <a:pt x="3465" y="1540"/>
                    <a:pt x="3513" y="1546"/>
                    <a:pt x="3560" y="1576"/>
                  </a:cubicBezTo>
                  <a:cubicBezTo>
                    <a:pt x="3644" y="1636"/>
                    <a:pt x="3739" y="1755"/>
                    <a:pt x="3834" y="1850"/>
                  </a:cubicBezTo>
                  <a:cubicBezTo>
                    <a:pt x="3941" y="1969"/>
                    <a:pt x="4096" y="2052"/>
                    <a:pt x="4239" y="2088"/>
                  </a:cubicBezTo>
                  <a:cubicBezTo>
                    <a:pt x="4357" y="2121"/>
                    <a:pt x="4474" y="2134"/>
                    <a:pt x="4587" y="2134"/>
                  </a:cubicBezTo>
                  <a:cubicBezTo>
                    <a:pt x="4758" y="2134"/>
                    <a:pt x="4922" y="2105"/>
                    <a:pt x="5073" y="2076"/>
                  </a:cubicBezTo>
                  <a:cubicBezTo>
                    <a:pt x="5311" y="2028"/>
                    <a:pt x="5549" y="1957"/>
                    <a:pt x="5763" y="1945"/>
                  </a:cubicBezTo>
                  <a:cubicBezTo>
                    <a:pt x="5777" y="1942"/>
                    <a:pt x="5791" y="1941"/>
                    <a:pt x="5805" y="1941"/>
                  </a:cubicBezTo>
                  <a:cubicBezTo>
                    <a:pt x="5963" y="1941"/>
                    <a:pt x="6085" y="2121"/>
                    <a:pt x="6227" y="2231"/>
                  </a:cubicBezTo>
                  <a:cubicBezTo>
                    <a:pt x="6787" y="2731"/>
                    <a:pt x="7144" y="3040"/>
                    <a:pt x="7144" y="3040"/>
                  </a:cubicBezTo>
                  <a:cubicBezTo>
                    <a:pt x="7144" y="3040"/>
                    <a:pt x="6823" y="2707"/>
                    <a:pt x="6323" y="2195"/>
                  </a:cubicBezTo>
                  <a:cubicBezTo>
                    <a:pt x="6263" y="2124"/>
                    <a:pt x="6192" y="2052"/>
                    <a:pt x="6120" y="1969"/>
                  </a:cubicBezTo>
                  <a:cubicBezTo>
                    <a:pt x="6037" y="1886"/>
                    <a:pt x="5906" y="1826"/>
                    <a:pt x="5775" y="1826"/>
                  </a:cubicBezTo>
                  <a:cubicBezTo>
                    <a:pt x="5525" y="1826"/>
                    <a:pt x="5299" y="1886"/>
                    <a:pt x="5049" y="1909"/>
                  </a:cubicBezTo>
                  <a:cubicBezTo>
                    <a:pt x="4911" y="1928"/>
                    <a:pt x="4776" y="1944"/>
                    <a:pt x="4644" y="1944"/>
                  </a:cubicBezTo>
                  <a:cubicBezTo>
                    <a:pt x="4526" y="1944"/>
                    <a:pt x="4411" y="1931"/>
                    <a:pt x="4299" y="1897"/>
                  </a:cubicBezTo>
                  <a:cubicBezTo>
                    <a:pt x="4192" y="1874"/>
                    <a:pt x="4096" y="1814"/>
                    <a:pt x="4001" y="1719"/>
                  </a:cubicBezTo>
                  <a:cubicBezTo>
                    <a:pt x="3918" y="1636"/>
                    <a:pt x="3834" y="1493"/>
                    <a:pt x="3680" y="1397"/>
                  </a:cubicBezTo>
                  <a:cubicBezTo>
                    <a:pt x="3675" y="1397"/>
                    <a:pt x="3671" y="1397"/>
                    <a:pt x="3667" y="1397"/>
                  </a:cubicBezTo>
                  <a:cubicBezTo>
                    <a:pt x="2612" y="1397"/>
                    <a:pt x="2227" y="0"/>
                    <a:pt x="141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3989475" y="2177475"/>
              <a:ext cx="39200" cy="67600"/>
            </a:xfrm>
            <a:custGeom>
              <a:rect b="b" l="l" r="r" t="t"/>
              <a:pathLst>
                <a:path extrusionOk="0" h="2704" w="1568">
                  <a:moveTo>
                    <a:pt x="0" y="1"/>
                  </a:moveTo>
                  <a:cubicBezTo>
                    <a:pt x="1" y="1"/>
                    <a:pt x="346" y="632"/>
                    <a:pt x="893" y="1334"/>
                  </a:cubicBezTo>
                  <a:cubicBezTo>
                    <a:pt x="1155" y="1668"/>
                    <a:pt x="1382" y="1989"/>
                    <a:pt x="1441" y="2251"/>
                  </a:cubicBezTo>
                  <a:cubicBezTo>
                    <a:pt x="1465" y="2382"/>
                    <a:pt x="1465" y="2501"/>
                    <a:pt x="1453" y="2584"/>
                  </a:cubicBezTo>
                  <a:cubicBezTo>
                    <a:pt x="1445" y="2633"/>
                    <a:pt x="1437" y="2671"/>
                    <a:pt x="1432" y="2690"/>
                  </a:cubicBezTo>
                  <a:lnTo>
                    <a:pt x="1432" y="2690"/>
                  </a:lnTo>
                  <a:cubicBezTo>
                    <a:pt x="1459" y="2647"/>
                    <a:pt x="1568" y="2503"/>
                    <a:pt x="1548" y="2239"/>
                  </a:cubicBezTo>
                  <a:cubicBezTo>
                    <a:pt x="1548" y="1930"/>
                    <a:pt x="1346" y="1525"/>
                    <a:pt x="1072" y="1179"/>
                  </a:cubicBezTo>
                  <a:cubicBezTo>
                    <a:pt x="536" y="501"/>
                    <a:pt x="1" y="1"/>
                    <a:pt x="0" y="1"/>
                  </a:cubicBezTo>
                  <a:close/>
                  <a:moveTo>
                    <a:pt x="1432" y="2690"/>
                  </a:moveTo>
                  <a:cubicBezTo>
                    <a:pt x="1427" y="2699"/>
                    <a:pt x="1425" y="2703"/>
                    <a:pt x="1429" y="2703"/>
                  </a:cubicBezTo>
                  <a:cubicBezTo>
                    <a:pt x="1429" y="2703"/>
                    <a:pt x="1430" y="2699"/>
                    <a:pt x="1432" y="269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3973100" y="2259050"/>
              <a:ext cx="40500" cy="10550"/>
            </a:xfrm>
            <a:custGeom>
              <a:rect b="b" l="l" r="r" t="t"/>
              <a:pathLst>
                <a:path extrusionOk="0" h="422" w="1620">
                  <a:moveTo>
                    <a:pt x="1620" y="0"/>
                  </a:moveTo>
                  <a:cubicBezTo>
                    <a:pt x="1620" y="0"/>
                    <a:pt x="1227" y="71"/>
                    <a:pt x="798" y="167"/>
                  </a:cubicBezTo>
                  <a:cubicBezTo>
                    <a:pt x="370" y="274"/>
                    <a:pt x="1" y="357"/>
                    <a:pt x="1" y="357"/>
                  </a:cubicBezTo>
                  <a:cubicBezTo>
                    <a:pt x="1" y="357"/>
                    <a:pt x="84" y="393"/>
                    <a:pt x="239" y="405"/>
                  </a:cubicBezTo>
                  <a:cubicBezTo>
                    <a:pt x="303" y="416"/>
                    <a:pt x="384" y="421"/>
                    <a:pt x="475" y="421"/>
                  </a:cubicBezTo>
                  <a:cubicBezTo>
                    <a:pt x="587" y="421"/>
                    <a:pt x="715" y="413"/>
                    <a:pt x="846" y="393"/>
                  </a:cubicBezTo>
                  <a:cubicBezTo>
                    <a:pt x="1084" y="322"/>
                    <a:pt x="1275" y="238"/>
                    <a:pt x="1406" y="155"/>
                  </a:cubicBezTo>
                  <a:cubicBezTo>
                    <a:pt x="1548" y="71"/>
                    <a:pt x="1620" y="0"/>
                    <a:pt x="162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2862850" y="2550450"/>
              <a:ext cx="45275" cy="6275"/>
            </a:xfrm>
            <a:custGeom>
              <a:rect b="b" l="l" r="r" t="t"/>
              <a:pathLst>
                <a:path extrusionOk="0" h="251" w="1811">
                  <a:moveTo>
                    <a:pt x="1810" y="0"/>
                  </a:moveTo>
                  <a:cubicBezTo>
                    <a:pt x="1810" y="0"/>
                    <a:pt x="1381" y="12"/>
                    <a:pt x="905" y="12"/>
                  </a:cubicBezTo>
                  <a:cubicBezTo>
                    <a:pt x="417" y="12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84" y="60"/>
                    <a:pt x="250" y="131"/>
                  </a:cubicBezTo>
                  <a:cubicBezTo>
                    <a:pt x="417" y="191"/>
                    <a:pt x="631" y="250"/>
                    <a:pt x="905" y="250"/>
                  </a:cubicBezTo>
                  <a:cubicBezTo>
                    <a:pt x="1167" y="250"/>
                    <a:pt x="1393" y="179"/>
                    <a:pt x="1560" y="119"/>
                  </a:cubicBezTo>
                  <a:cubicBezTo>
                    <a:pt x="1727" y="60"/>
                    <a:pt x="1810" y="0"/>
                    <a:pt x="181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2828025" y="2538825"/>
              <a:ext cx="20250" cy="17800"/>
            </a:xfrm>
            <a:custGeom>
              <a:rect b="b" l="l" r="r" t="t"/>
              <a:pathLst>
                <a:path extrusionOk="0" h="712" w="810">
                  <a:moveTo>
                    <a:pt x="60" y="1"/>
                  </a:moveTo>
                  <a:cubicBezTo>
                    <a:pt x="60" y="1"/>
                    <a:pt x="24" y="60"/>
                    <a:pt x="0" y="168"/>
                  </a:cubicBezTo>
                  <a:cubicBezTo>
                    <a:pt x="0" y="287"/>
                    <a:pt x="48" y="465"/>
                    <a:pt x="203" y="584"/>
                  </a:cubicBezTo>
                  <a:cubicBezTo>
                    <a:pt x="313" y="677"/>
                    <a:pt x="446" y="712"/>
                    <a:pt x="555" y="712"/>
                  </a:cubicBezTo>
                  <a:cubicBezTo>
                    <a:pt x="587" y="712"/>
                    <a:pt x="616" y="709"/>
                    <a:pt x="643" y="703"/>
                  </a:cubicBezTo>
                  <a:cubicBezTo>
                    <a:pt x="762" y="668"/>
                    <a:pt x="810" y="608"/>
                    <a:pt x="810" y="608"/>
                  </a:cubicBezTo>
                  <a:cubicBezTo>
                    <a:pt x="810" y="608"/>
                    <a:pt x="738" y="608"/>
                    <a:pt x="643" y="584"/>
                  </a:cubicBezTo>
                  <a:cubicBezTo>
                    <a:pt x="536" y="549"/>
                    <a:pt x="453" y="489"/>
                    <a:pt x="346" y="406"/>
                  </a:cubicBezTo>
                  <a:cubicBezTo>
                    <a:pt x="238" y="334"/>
                    <a:pt x="167" y="239"/>
                    <a:pt x="119" y="156"/>
                  </a:cubicBezTo>
                  <a:cubicBezTo>
                    <a:pt x="84" y="72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2681575" y="2253975"/>
              <a:ext cx="80975" cy="205400"/>
            </a:xfrm>
            <a:custGeom>
              <a:rect b="b" l="l" r="r" t="t"/>
              <a:pathLst>
                <a:path extrusionOk="0" h="8216" w="3239">
                  <a:moveTo>
                    <a:pt x="3239" y="1"/>
                  </a:moveTo>
                  <a:lnTo>
                    <a:pt x="3156" y="84"/>
                  </a:lnTo>
                  <a:lnTo>
                    <a:pt x="3156" y="84"/>
                  </a:lnTo>
                  <a:lnTo>
                    <a:pt x="3239" y="1"/>
                  </a:lnTo>
                  <a:close/>
                  <a:moveTo>
                    <a:pt x="3155" y="84"/>
                  </a:moveTo>
                  <a:lnTo>
                    <a:pt x="3155" y="84"/>
                  </a:lnTo>
                  <a:cubicBezTo>
                    <a:pt x="3151" y="88"/>
                    <a:pt x="3147" y="92"/>
                    <a:pt x="3143" y="96"/>
                  </a:cubicBezTo>
                  <a:lnTo>
                    <a:pt x="3143" y="96"/>
                  </a:lnTo>
                  <a:cubicBezTo>
                    <a:pt x="3143" y="96"/>
                    <a:pt x="3143" y="96"/>
                    <a:pt x="3144" y="96"/>
                  </a:cubicBezTo>
                  <a:lnTo>
                    <a:pt x="3155" y="84"/>
                  </a:lnTo>
                  <a:close/>
                  <a:moveTo>
                    <a:pt x="3143" y="96"/>
                  </a:moveTo>
                  <a:cubicBezTo>
                    <a:pt x="3060" y="144"/>
                    <a:pt x="2977" y="203"/>
                    <a:pt x="2846" y="274"/>
                  </a:cubicBezTo>
                  <a:cubicBezTo>
                    <a:pt x="2572" y="429"/>
                    <a:pt x="2144" y="513"/>
                    <a:pt x="1632" y="727"/>
                  </a:cubicBezTo>
                  <a:cubicBezTo>
                    <a:pt x="1393" y="846"/>
                    <a:pt x="1120" y="1001"/>
                    <a:pt x="941" y="1298"/>
                  </a:cubicBezTo>
                  <a:cubicBezTo>
                    <a:pt x="739" y="1620"/>
                    <a:pt x="786" y="1989"/>
                    <a:pt x="762" y="2334"/>
                  </a:cubicBezTo>
                  <a:cubicBezTo>
                    <a:pt x="762" y="2513"/>
                    <a:pt x="727" y="2668"/>
                    <a:pt x="643" y="2811"/>
                  </a:cubicBezTo>
                  <a:cubicBezTo>
                    <a:pt x="560" y="2941"/>
                    <a:pt x="405" y="3013"/>
                    <a:pt x="239" y="3144"/>
                  </a:cubicBezTo>
                  <a:cubicBezTo>
                    <a:pt x="143" y="3227"/>
                    <a:pt x="72" y="3322"/>
                    <a:pt x="48" y="3442"/>
                  </a:cubicBezTo>
                  <a:cubicBezTo>
                    <a:pt x="0" y="3561"/>
                    <a:pt x="48" y="3739"/>
                    <a:pt x="143" y="3834"/>
                  </a:cubicBezTo>
                  <a:cubicBezTo>
                    <a:pt x="250" y="3918"/>
                    <a:pt x="346" y="3965"/>
                    <a:pt x="381" y="4013"/>
                  </a:cubicBezTo>
                  <a:cubicBezTo>
                    <a:pt x="429" y="4061"/>
                    <a:pt x="441" y="4120"/>
                    <a:pt x="441" y="4215"/>
                  </a:cubicBezTo>
                  <a:cubicBezTo>
                    <a:pt x="441" y="4311"/>
                    <a:pt x="441" y="4430"/>
                    <a:pt x="477" y="4549"/>
                  </a:cubicBezTo>
                  <a:cubicBezTo>
                    <a:pt x="489" y="4668"/>
                    <a:pt x="560" y="4775"/>
                    <a:pt x="643" y="4858"/>
                  </a:cubicBezTo>
                  <a:cubicBezTo>
                    <a:pt x="798" y="5025"/>
                    <a:pt x="1012" y="5120"/>
                    <a:pt x="1203" y="5168"/>
                  </a:cubicBezTo>
                  <a:cubicBezTo>
                    <a:pt x="1620" y="5275"/>
                    <a:pt x="1989" y="5204"/>
                    <a:pt x="2334" y="5263"/>
                  </a:cubicBezTo>
                  <a:cubicBezTo>
                    <a:pt x="2501" y="5275"/>
                    <a:pt x="2667" y="5335"/>
                    <a:pt x="2786" y="5418"/>
                  </a:cubicBezTo>
                  <a:cubicBezTo>
                    <a:pt x="2906" y="5489"/>
                    <a:pt x="2882" y="5585"/>
                    <a:pt x="2798" y="5716"/>
                  </a:cubicBezTo>
                  <a:cubicBezTo>
                    <a:pt x="2703" y="5835"/>
                    <a:pt x="2584" y="5930"/>
                    <a:pt x="2525" y="6097"/>
                  </a:cubicBezTo>
                  <a:cubicBezTo>
                    <a:pt x="2465" y="6251"/>
                    <a:pt x="2465" y="6406"/>
                    <a:pt x="2489" y="6549"/>
                  </a:cubicBezTo>
                  <a:cubicBezTo>
                    <a:pt x="2513" y="6823"/>
                    <a:pt x="2632" y="7049"/>
                    <a:pt x="2727" y="7240"/>
                  </a:cubicBezTo>
                  <a:cubicBezTo>
                    <a:pt x="2810" y="7430"/>
                    <a:pt x="2882" y="7597"/>
                    <a:pt x="2929" y="7752"/>
                  </a:cubicBezTo>
                  <a:cubicBezTo>
                    <a:pt x="2977" y="7894"/>
                    <a:pt x="2977" y="8014"/>
                    <a:pt x="2977" y="8097"/>
                  </a:cubicBezTo>
                  <a:cubicBezTo>
                    <a:pt x="2977" y="8014"/>
                    <a:pt x="2977" y="7894"/>
                    <a:pt x="2941" y="7752"/>
                  </a:cubicBezTo>
                  <a:cubicBezTo>
                    <a:pt x="2917" y="7597"/>
                    <a:pt x="2858" y="7418"/>
                    <a:pt x="2763" y="7228"/>
                  </a:cubicBezTo>
                  <a:cubicBezTo>
                    <a:pt x="2691" y="7037"/>
                    <a:pt x="2584" y="6799"/>
                    <a:pt x="2572" y="6537"/>
                  </a:cubicBezTo>
                  <a:cubicBezTo>
                    <a:pt x="2572" y="6406"/>
                    <a:pt x="2572" y="6275"/>
                    <a:pt x="2632" y="6156"/>
                  </a:cubicBezTo>
                  <a:cubicBezTo>
                    <a:pt x="2679" y="6037"/>
                    <a:pt x="2798" y="5942"/>
                    <a:pt x="2906" y="5811"/>
                  </a:cubicBezTo>
                  <a:cubicBezTo>
                    <a:pt x="2965" y="5751"/>
                    <a:pt x="3025" y="5668"/>
                    <a:pt x="3025" y="5549"/>
                  </a:cubicBezTo>
                  <a:cubicBezTo>
                    <a:pt x="3025" y="5430"/>
                    <a:pt x="2929" y="5323"/>
                    <a:pt x="2858" y="5263"/>
                  </a:cubicBezTo>
                  <a:cubicBezTo>
                    <a:pt x="2703" y="5144"/>
                    <a:pt x="2513" y="5085"/>
                    <a:pt x="2334" y="5049"/>
                  </a:cubicBezTo>
                  <a:cubicBezTo>
                    <a:pt x="1965" y="4977"/>
                    <a:pt x="1572" y="5037"/>
                    <a:pt x="1239" y="4930"/>
                  </a:cubicBezTo>
                  <a:cubicBezTo>
                    <a:pt x="1060" y="4894"/>
                    <a:pt x="893" y="4799"/>
                    <a:pt x="774" y="4680"/>
                  </a:cubicBezTo>
                  <a:cubicBezTo>
                    <a:pt x="655" y="4561"/>
                    <a:pt x="643" y="4418"/>
                    <a:pt x="643" y="4192"/>
                  </a:cubicBezTo>
                  <a:cubicBezTo>
                    <a:pt x="643" y="4084"/>
                    <a:pt x="620" y="3942"/>
                    <a:pt x="524" y="3834"/>
                  </a:cubicBezTo>
                  <a:cubicBezTo>
                    <a:pt x="417" y="3727"/>
                    <a:pt x="310" y="3680"/>
                    <a:pt x="262" y="3644"/>
                  </a:cubicBezTo>
                  <a:cubicBezTo>
                    <a:pt x="179" y="3561"/>
                    <a:pt x="239" y="3406"/>
                    <a:pt x="358" y="3299"/>
                  </a:cubicBezTo>
                  <a:cubicBezTo>
                    <a:pt x="489" y="3192"/>
                    <a:pt x="703" y="3084"/>
                    <a:pt x="798" y="2894"/>
                  </a:cubicBezTo>
                  <a:cubicBezTo>
                    <a:pt x="917" y="2703"/>
                    <a:pt x="941" y="2489"/>
                    <a:pt x="953" y="2310"/>
                  </a:cubicBezTo>
                  <a:cubicBezTo>
                    <a:pt x="965" y="1965"/>
                    <a:pt x="917" y="1620"/>
                    <a:pt x="1072" y="1370"/>
                  </a:cubicBezTo>
                  <a:cubicBezTo>
                    <a:pt x="1215" y="1096"/>
                    <a:pt x="1453" y="929"/>
                    <a:pt x="1691" y="810"/>
                  </a:cubicBezTo>
                  <a:cubicBezTo>
                    <a:pt x="2167" y="572"/>
                    <a:pt x="2620" y="453"/>
                    <a:pt x="2870" y="298"/>
                  </a:cubicBezTo>
                  <a:cubicBezTo>
                    <a:pt x="2992" y="221"/>
                    <a:pt x="3083" y="153"/>
                    <a:pt x="3143" y="96"/>
                  </a:cubicBezTo>
                  <a:close/>
                  <a:moveTo>
                    <a:pt x="2977" y="8097"/>
                  </a:moveTo>
                  <a:cubicBezTo>
                    <a:pt x="2965" y="8168"/>
                    <a:pt x="2965" y="8216"/>
                    <a:pt x="2965" y="8216"/>
                  </a:cubicBezTo>
                  <a:cubicBezTo>
                    <a:pt x="2965" y="8216"/>
                    <a:pt x="2977" y="8168"/>
                    <a:pt x="2977" y="809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2775025" y="2251850"/>
              <a:ext cx="36350" cy="10200"/>
            </a:xfrm>
            <a:custGeom>
              <a:rect b="b" l="l" r="r" t="t"/>
              <a:pathLst>
                <a:path extrusionOk="0" h="408" w="1454">
                  <a:moveTo>
                    <a:pt x="448" y="1"/>
                  </a:moveTo>
                  <a:cubicBezTo>
                    <a:pt x="361" y="1"/>
                    <a:pt x="282" y="10"/>
                    <a:pt x="215" y="26"/>
                  </a:cubicBezTo>
                  <a:cubicBezTo>
                    <a:pt x="84" y="50"/>
                    <a:pt x="1" y="86"/>
                    <a:pt x="1" y="86"/>
                  </a:cubicBezTo>
                  <a:cubicBezTo>
                    <a:pt x="1" y="86"/>
                    <a:pt x="334" y="169"/>
                    <a:pt x="727" y="264"/>
                  </a:cubicBezTo>
                  <a:cubicBezTo>
                    <a:pt x="1108" y="348"/>
                    <a:pt x="1454" y="407"/>
                    <a:pt x="1454" y="407"/>
                  </a:cubicBezTo>
                  <a:cubicBezTo>
                    <a:pt x="1454" y="407"/>
                    <a:pt x="1394" y="336"/>
                    <a:pt x="1275" y="264"/>
                  </a:cubicBezTo>
                  <a:cubicBezTo>
                    <a:pt x="1156" y="181"/>
                    <a:pt x="977" y="86"/>
                    <a:pt x="775" y="38"/>
                  </a:cubicBezTo>
                  <a:cubicBezTo>
                    <a:pt x="660" y="12"/>
                    <a:pt x="549" y="1"/>
                    <a:pt x="44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2835450" y="2655825"/>
              <a:ext cx="167625" cy="327425"/>
            </a:xfrm>
            <a:custGeom>
              <a:rect b="b" l="l" r="r" t="t"/>
              <a:pathLst>
                <a:path extrusionOk="0" h="13097" w="6705">
                  <a:moveTo>
                    <a:pt x="692" y="0"/>
                  </a:moveTo>
                  <a:cubicBezTo>
                    <a:pt x="691" y="0"/>
                    <a:pt x="681" y="11"/>
                    <a:pt x="665" y="37"/>
                  </a:cubicBezTo>
                  <a:lnTo>
                    <a:pt x="665" y="37"/>
                  </a:lnTo>
                  <a:lnTo>
                    <a:pt x="692" y="0"/>
                  </a:lnTo>
                  <a:close/>
                  <a:moveTo>
                    <a:pt x="665" y="37"/>
                  </a:moveTo>
                  <a:lnTo>
                    <a:pt x="596" y="131"/>
                  </a:lnTo>
                  <a:cubicBezTo>
                    <a:pt x="537" y="214"/>
                    <a:pt x="465" y="357"/>
                    <a:pt x="382" y="536"/>
                  </a:cubicBezTo>
                  <a:cubicBezTo>
                    <a:pt x="215" y="905"/>
                    <a:pt x="37" y="1465"/>
                    <a:pt x="25" y="2179"/>
                  </a:cubicBezTo>
                  <a:cubicBezTo>
                    <a:pt x="1" y="2893"/>
                    <a:pt x="180" y="3774"/>
                    <a:pt x="739" y="4584"/>
                  </a:cubicBezTo>
                  <a:cubicBezTo>
                    <a:pt x="1287" y="5382"/>
                    <a:pt x="2204" y="5929"/>
                    <a:pt x="3073" y="6560"/>
                  </a:cubicBezTo>
                  <a:cubicBezTo>
                    <a:pt x="3501" y="6882"/>
                    <a:pt x="3906" y="7215"/>
                    <a:pt x="4192" y="7620"/>
                  </a:cubicBezTo>
                  <a:cubicBezTo>
                    <a:pt x="4335" y="7811"/>
                    <a:pt x="4430" y="8037"/>
                    <a:pt x="4454" y="8251"/>
                  </a:cubicBezTo>
                  <a:cubicBezTo>
                    <a:pt x="4502" y="8477"/>
                    <a:pt x="4490" y="8715"/>
                    <a:pt x="4502" y="8954"/>
                  </a:cubicBezTo>
                  <a:cubicBezTo>
                    <a:pt x="4502" y="9192"/>
                    <a:pt x="4525" y="9430"/>
                    <a:pt x="4621" y="9656"/>
                  </a:cubicBezTo>
                  <a:cubicBezTo>
                    <a:pt x="4704" y="9882"/>
                    <a:pt x="4835" y="10073"/>
                    <a:pt x="4990" y="10216"/>
                  </a:cubicBezTo>
                  <a:cubicBezTo>
                    <a:pt x="5287" y="10513"/>
                    <a:pt x="5597" y="10751"/>
                    <a:pt x="5823" y="11025"/>
                  </a:cubicBezTo>
                  <a:cubicBezTo>
                    <a:pt x="6276" y="11561"/>
                    <a:pt x="6478" y="12109"/>
                    <a:pt x="6585" y="12478"/>
                  </a:cubicBezTo>
                  <a:cubicBezTo>
                    <a:pt x="6692" y="12871"/>
                    <a:pt x="6692" y="13097"/>
                    <a:pt x="6692" y="13097"/>
                  </a:cubicBezTo>
                  <a:cubicBezTo>
                    <a:pt x="6692" y="13097"/>
                    <a:pt x="6704" y="12883"/>
                    <a:pt x="6645" y="12478"/>
                  </a:cubicBezTo>
                  <a:cubicBezTo>
                    <a:pt x="6573" y="12097"/>
                    <a:pt x="6395" y="11513"/>
                    <a:pt x="5942" y="10942"/>
                  </a:cubicBezTo>
                  <a:cubicBezTo>
                    <a:pt x="5716" y="10668"/>
                    <a:pt x="5406" y="10406"/>
                    <a:pt x="5144" y="10108"/>
                  </a:cubicBezTo>
                  <a:cubicBezTo>
                    <a:pt x="5002" y="9954"/>
                    <a:pt x="4883" y="9787"/>
                    <a:pt x="4811" y="9596"/>
                  </a:cubicBezTo>
                  <a:cubicBezTo>
                    <a:pt x="4740" y="9406"/>
                    <a:pt x="4728" y="9180"/>
                    <a:pt x="4728" y="8954"/>
                  </a:cubicBezTo>
                  <a:cubicBezTo>
                    <a:pt x="4728" y="8727"/>
                    <a:pt x="4728" y="8477"/>
                    <a:pt x="4692" y="8227"/>
                  </a:cubicBezTo>
                  <a:cubicBezTo>
                    <a:pt x="4644" y="7953"/>
                    <a:pt x="4549" y="7703"/>
                    <a:pt x="4394" y="7477"/>
                  </a:cubicBezTo>
                  <a:cubicBezTo>
                    <a:pt x="4097" y="7037"/>
                    <a:pt x="3668" y="6691"/>
                    <a:pt x="3239" y="6370"/>
                  </a:cubicBezTo>
                  <a:cubicBezTo>
                    <a:pt x="2346" y="5739"/>
                    <a:pt x="1454" y="5215"/>
                    <a:pt x="918" y="4465"/>
                  </a:cubicBezTo>
                  <a:cubicBezTo>
                    <a:pt x="382" y="3715"/>
                    <a:pt x="180" y="2881"/>
                    <a:pt x="156" y="2179"/>
                  </a:cubicBezTo>
                  <a:cubicBezTo>
                    <a:pt x="144" y="1465"/>
                    <a:pt x="275" y="917"/>
                    <a:pt x="418" y="548"/>
                  </a:cubicBezTo>
                  <a:cubicBezTo>
                    <a:pt x="501" y="357"/>
                    <a:pt x="561" y="214"/>
                    <a:pt x="620" y="131"/>
                  </a:cubicBezTo>
                  <a:cubicBezTo>
                    <a:pt x="636" y="88"/>
                    <a:pt x="652" y="57"/>
                    <a:pt x="665" y="3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2991725" y="2989475"/>
              <a:ext cx="34850" cy="190525"/>
            </a:xfrm>
            <a:custGeom>
              <a:rect b="b" l="l" r="r" t="t"/>
              <a:pathLst>
                <a:path extrusionOk="0" h="7621" w="1394">
                  <a:moveTo>
                    <a:pt x="25" y="1"/>
                  </a:moveTo>
                  <a:cubicBezTo>
                    <a:pt x="25" y="1"/>
                    <a:pt x="25" y="441"/>
                    <a:pt x="1" y="1156"/>
                  </a:cubicBezTo>
                  <a:lnTo>
                    <a:pt x="1" y="2430"/>
                  </a:lnTo>
                  <a:lnTo>
                    <a:pt x="1" y="2787"/>
                  </a:lnTo>
                  <a:cubicBezTo>
                    <a:pt x="25" y="2906"/>
                    <a:pt x="1" y="3049"/>
                    <a:pt x="84" y="3204"/>
                  </a:cubicBezTo>
                  <a:cubicBezTo>
                    <a:pt x="156" y="3358"/>
                    <a:pt x="322" y="3442"/>
                    <a:pt x="358" y="3501"/>
                  </a:cubicBezTo>
                  <a:cubicBezTo>
                    <a:pt x="417" y="3561"/>
                    <a:pt x="417" y="3680"/>
                    <a:pt x="406" y="3811"/>
                  </a:cubicBezTo>
                  <a:cubicBezTo>
                    <a:pt x="394" y="3930"/>
                    <a:pt x="382" y="4109"/>
                    <a:pt x="453" y="4251"/>
                  </a:cubicBezTo>
                  <a:cubicBezTo>
                    <a:pt x="525" y="4406"/>
                    <a:pt x="596" y="4490"/>
                    <a:pt x="644" y="4597"/>
                  </a:cubicBezTo>
                  <a:cubicBezTo>
                    <a:pt x="739" y="4787"/>
                    <a:pt x="703" y="5049"/>
                    <a:pt x="703" y="5287"/>
                  </a:cubicBezTo>
                  <a:cubicBezTo>
                    <a:pt x="703" y="5775"/>
                    <a:pt x="810" y="6204"/>
                    <a:pt x="929" y="6549"/>
                  </a:cubicBezTo>
                  <a:cubicBezTo>
                    <a:pt x="1048" y="6895"/>
                    <a:pt x="1168" y="7157"/>
                    <a:pt x="1251" y="7335"/>
                  </a:cubicBezTo>
                  <a:cubicBezTo>
                    <a:pt x="1346" y="7514"/>
                    <a:pt x="1394" y="7621"/>
                    <a:pt x="1394" y="7621"/>
                  </a:cubicBezTo>
                  <a:cubicBezTo>
                    <a:pt x="1394" y="7621"/>
                    <a:pt x="1358" y="7514"/>
                    <a:pt x="1275" y="7311"/>
                  </a:cubicBezTo>
                  <a:cubicBezTo>
                    <a:pt x="1215" y="7133"/>
                    <a:pt x="1120" y="6847"/>
                    <a:pt x="1037" y="6502"/>
                  </a:cubicBezTo>
                  <a:cubicBezTo>
                    <a:pt x="953" y="6156"/>
                    <a:pt x="870" y="5740"/>
                    <a:pt x="894" y="5287"/>
                  </a:cubicBezTo>
                  <a:cubicBezTo>
                    <a:pt x="918" y="5061"/>
                    <a:pt x="953" y="4787"/>
                    <a:pt x="858" y="4513"/>
                  </a:cubicBezTo>
                  <a:cubicBezTo>
                    <a:pt x="810" y="4370"/>
                    <a:pt x="715" y="4275"/>
                    <a:pt x="679" y="4168"/>
                  </a:cubicBezTo>
                  <a:cubicBezTo>
                    <a:pt x="632" y="4073"/>
                    <a:pt x="632" y="3954"/>
                    <a:pt x="644" y="3823"/>
                  </a:cubicBezTo>
                  <a:cubicBezTo>
                    <a:pt x="644" y="3704"/>
                    <a:pt x="679" y="3513"/>
                    <a:pt x="560" y="3358"/>
                  </a:cubicBezTo>
                  <a:cubicBezTo>
                    <a:pt x="417" y="3216"/>
                    <a:pt x="322" y="3180"/>
                    <a:pt x="286" y="3097"/>
                  </a:cubicBezTo>
                  <a:cubicBezTo>
                    <a:pt x="215" y="2930"/>
                    <a:pt x="239" y="2632"/>
                    <a:pt x="215" y="2406"/>
                  </a:cubicBezTo>
                  <a:cubicBezTo>
                    <a:pt x="179" y="1954"/>
                    <a:pt x="156" y="1513"/>
                    <a:pt x="120" y="1156"/>
                  </a:cubicBezTo>
                  <a:cubicBezTo>
                    <a:pt x="60" y="44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3134600" y="2622475"/>
              <a:ext cx="119700" cy="101225"/>
            </a:xfrm>
            <a:custGeom>
              <a:rect b="b" l="l" r="r" t="t"/>
              <a:pathLst>
                <a:path extrusionOk="0" h="4049" w="478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84" y="60"/>
                    <a:pt x="215" y="167"/>
                  </a:cubicBezTo>
                  <a:cubicBezTo>
                    <a:pt x="346" y="286"/>
                    <a:pt x="525" y="453"/>
                    <a:pt x="703" y="691"/>
                  </a:cubicBezTo>
                  <a:cubicBezTo>
                    <a:pt x="882" y="929"/>
                    <a:pt x="1060" y="1227"/>
                    <a:pt x="1179" y="1596"/>
                  </a:cubicBezTo>
                  <a:cubicBezTo>
                    <a:pt x="1239" y="1775"/>
                    <a:pt x="1287" y="1965"/>
                    <a:pt x="1334" y="2191"/>
                  </a:cubicBezTo>
                  <a:cubicBezTo>
                    <a:pt x="1370" y="2418"/>
                    <a:pt x="1429" y="2656"/>
                    <a:pt x="1608" y="2858"/>
                  </a:cubicBezTo>
                  <a:cubicBezTo>
                    <a:pt x="1787" y="3072"/>
                    <a:pt x="2025" y="3156"/>
                    <a:pt x="2239" y="3239"/>
                  </a:cubicBezTo>
                  <a:cubicBezTo>
                    <a:pt x="2442" y="3310"/>
                    <a:pt x="2644" y="3382"/>
                    <a:pt x="2834" y="3441"/>
                  </a:cubicBezTo>
                  <a:cubicBezTo>
                    <a:pt x="3204" y="3572"/>
                    <a:pt x="3561" y="3680"/>
                    <a:pt x="3846" y="3775"/>
                  </a:cubicBezTo>
                  <a:cubicBezTo>
                    <a:pt x="4430" y="3953"/>
                    <a:pt x="4787" y="4049"/>
                    <a:pt x="4787" y="4049"/>
                  </a:cubicBezTo>
                  <a:cubicBezTo>
                    <a:pt x="4787" y="4049"/>
                    <a:pt x="4442" y="3906"/>
                    <a:pt x="3870" y="3632"/>
                  </a:cubicBezTo>
                  <a:cubicBezTo>
                    <a:pt x="3596" y="3513"/>
                    <a:pt x="3263" y="3382"/>
                    <a:pt x="2894" y="3239"/>
                  </a:cubicBezTo>
                  <a:cubicBezTo>
                    <a:pt x="2715" y="3156"/>
                    <a:pt x="2525" y="3084"/>
                    <a:pt x="2311" y="3013"/>
                  </a:cubicBezTo>
                  <a:cubicBezTo>
                    <a:pt x="2120" y="2941"/>
                    <a:pt x="1930" y="2846"/>
                    <a:pt x="1787" y="2703"/>
                  </a:cubicBezTo>
                  <a:cubicBezTo>
                    <a:pt x="1525" y="2382"/>
                    <a:pt x="1525" y="1906"/>
                    <a:pt x="1358" y="1525"/>
                  </a:cubicBezTo>
                  <a:cubicBezTo>
                    <a:pt x="1215" y="1132"/>
                    <a:pt x="989" y="822"/>
                    <a:pt x="775" y="596"/>
                  </a:cubicBezTo>
                  <a:cubicBezTo>
                    <a:pt x="572" y="382"/>
                    <a:pt x="382" y="227"/>
                    <a:pt x="227" y="143"/>
                  </a:cubicBezTo>
                  <a:cubicBezTo>
                    <a:pt x="96" y="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3231350" y="2851075"/>
              <a:ext cx="103300" cy="133075"/>
            </a:xfrm>
            <a:custGeom>
              <a:rect b="b" l="l" r="r" t="t"/>
              <a:pathLst>
                <a:path extrusionOk="0" h="5323" w="4132">
                  <a:moveTo>
                    <a:pt x="4132" y="1"/>
                  </a:moveTo>
                  <a:cubicBezTo>
                    <a:pt x="4132" y="1"/>
                    <a:pt x="4108" y="84"/>
                    <a:pt x="4084" y="286"/>
                  </a:cubicBezTo>
                  <a:cubicBezTo>
                    <a:pt x="4048" y="441"/>
                    <a:pt x="4001" y="715"/>
                    <a:pt x="3917" y="1013"/>
                  </a:cubicBezTo>
                  <a:cubicBezTo>
                    <a:pt x="3739" y="1620"/>
                    <a:pt x="3370" y="2429"/>
                    <a:pt x="2715" y="3120"/>
                  </a:cubicBezTo>
                  <a:cubicBezTo>
                    <a:pt x="2393" y="3477"/>
                    <a:pt x="2036" y="3763"/>
                    <a:pt x="1679" y="3989"/>
                  </a:cubicBezTo>
                  <a:cubicBezTo>
                    <a:pt x="1346" y="4215"/>
                    <a:pt x="1000" y="4394"/>
                    <a:pt x="727" y="4584"/>
                  </a:cubicBezTo>
                  <a:cubicBezTo>
                    <a:pt x="465" y="4775"/>
                    <a:pt x="286" y="4954"/>
                    <a:pt x="167" y="5108"/>
                  </a:cubicBezTo>
                  <a:cubicBezTo>
                    <a:pt x="48" y="5239"/>
                    <a:pt x="0" y="5323"/>
                    <a:pt x="0" y="5323"/>
                  </a:cubicBezTo>
                  <a:cubicBezTo>
                    <a:pt x="0" y="5323"/>
                    <a:pt x="48" y="5239"/>
                    <a:pt x="179" y="5120"/>
                  </a:cubicBezTo>
                  <a:cubicBezTo>
                    <a:pt x="310" y="4989"/>
                    <a:pt x="524" y="4834"/>
                    <a:pt x="798" y="4668"/>
                  </a:cubicBezTo>
                  <a:cubicBezTo>
                    <a:pt x="1060" y="4513"/>
                    <a:pt x="1417" y="4358"/>
                    <a:pt x="1786" y="4156"/>
                  </a:cubicBezTo>
                  <a:cubicBezTo>
                    <a:pt x="2167" y="3941"/>
                    <a:pt x="2548" y="3656"/>
                    <a:pt x="2893" y="3287"/>
                  </a:cubicBezTo>
                  <a:cubicBezTo>
                    <a:pt x="3572" y="2548"/>
                    <a:pt x="3917" y="1679"/>
                    <a:pt x="4036" y="1036"/>
                  </a:cubicBezTo>
                  <a:cubicBezTo>
                    <a:pt x="4108" y="727"/>
                    <a:pt x="4132" y="465"/>
                    <a:pt x="4132" y="286"/>
                  </a:cubicBezTo>
                  <a:lnTo>
                    <a:pt x="41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3301900" y="2895725"/>
              <a:ext cx="39600" cy="58650"/>
            </a:xfrm>
            <a:custGeom>
              <a:rect b="b" l="l" r="r" t="t"/>
              <a:pathLst>
                <a:path extrusionOk="0" h="2346" w="1584">
                  <a:moveTo>
                    <a:pt x="1584" y="0"/>
                  </a:moveTo>
                  <a:cubicBezTo>
                    <a:pt x="1584" y="1"/>
                    <a:pt x="1548" y="143"/>
                    <a:pt x="1405" y="405"/>
                  </a:cubicBezTo>
                  <a:cubicBezTo>
                    <a:pt x="1310" y="620"/>
                    <a:pt x="1143" y="941"/>
                    <a:pt x="917" y="1263"/>
                  </a:cubicBezTo>
                  <a:cubicBezTo>
                    <a:pt x="691" y="1596"/>
                    <a:pt x="476" y="1858"/>
                    <a:pt x="298" y="2048"/>
                  </a:cubicBezTo>
                  <a:cubicBezTo>
                    <a:pt x="119" y="2239"/>
                    <a:pt x="0" y="2346"/>
                    <a:pt x="0" y="2346"/>
                  </a:cubicBezTo>
                  <a:cubicBezTo>
                    <a:pt x="0" y="2346"/>
                    <a:pt x="143" y="2286"/>
                    <a:pt x="369" y="2144"/>
                  </a:cubicBezTo>
                  <a:cubicBezTo>
                    <a:pt x="595" y="1989"/>
                    <a:pt x="869" y="1739"/>
                    <a:pt x="1107" y="1393"/>
                  </a:cubicBezTo>
                  <a:cubicBezTo>
                    <a:pt x="1345" y="1060"/>
                    <a:pt x="1465" y="703"/>
                    <a:pt x="1524" y="429"/>
                  </a:cubicBezTo>
                  <a:cubicBezTo>
                    <a:pt x="1584" y="167"/>
                    <a:pt x="1584" y="1"/>
                    <a:pt x="158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3531375" y="2505800"/>
              <a:ext cx="61350" cy="90875"/>
            </a:xfrm>
            <a:custGeom>
              <a:rect b="b" l="l" r="r" t="t"/>
              <a:pathLst>
                <a:path extrusionOk="0" h="3635" w="2454">
                  <a:moveTo>
                    <a:pt x="798" y="0"/>
                  </a:moveTo>
                  <a:cubicBezTo>
                    <a:pt x="798" y="0"/>
                    <a:pt x="644" y="227"/>
                    <a:pt x="406" y="608"/>
                  </a:cubicBezTo>
                  <a:cubicBezTo>
                    <a:pt x="346" y="703"/>
                    <a:pt x="287" y="798"/>
                    <a:pt x="203" y="917"/>
                  </a:cubicBezTo>
                  <a:cubicBezTo>
                    <a:pt x="144" y="1024"/>
                    <a:pt x="60" y="1131"/>
                    <a:pt x="13" y="1322"/>
                  </a:cubicBezTo>
                  <a:cubicBezTo>
                    <a:pt x="1" y="1429"/>
                    <a:pt x="25" y="1548"/>
                    <a:pt x="84" y="1620"/>
                  </a:cubicBezTo>
                  <a:cubicBezTo>
                    <a:pt x="144" y="1691"/>
                    <a:pt x="227" y="1751"/>
                    <a:pt x="287" y="1798"/>
                  </a:cubicBezTo>
                  <a:cubicBezTo>
                    <a:pt x="406" y="1893"/>
                    <a:pt x="501" y="1989"/>
                    <a:pt x="608" y="2132"/>
                  </a:cubicBezTo>
                  <a:cubicBezTo>
                    <a:pt x="798" y="2393"/>
                    <a:pt x="953" y="2679"/>
                    <a:pt x="1132" y="2929"/>
                  </a:cubicBezTo>
                  <a:cubicBezTo>
                    <a:pt x="1310" y="3179"/>
                    <a:pt x="1513" y="3382"/>
                    <a:pt x="1727" y="3501"/>
                  </a:cubicBezTo>
                  <a:cubicBezTo>
                    <a:pt x="1900" y="3602"/>
                    <a:pt x="2072" y="3634"/>
                    <a:pt x="2200" y="3634"/>
                  </a:cubicBezTo>
                  <a:cubicBezTo>
                    <a:pt x="2223" y="3634"/>
                    <a:pt x="2244" y="3633"/>
                    <a:pt x="2263" y="3632"/>
                  </a:cubicBezTo>
                  <a:cubicBezTo>
                    <a:pt x="2394" y="3620"/>
                    <a:pt x="2453" y="3584"/>
                    <a:pt x="2453" y="3584"/>
                  </a:cubicBezTo>
                  <a:lnTo>
                    <a:pt x="2453" y="3584"/>
                  </a:lnTo>
                  <a:cubicBezTo>
                    <a:pt x="2453" y="3584"/>
                    <a:pt x="2427" y="3589"/>
                    <a:pt x="2371" y="3589"/>
                  </a:cubicBezTo>
                  <a:cubicBezTo>
                    <a:pt x="2342" y="3589"/>
                    <a:pt x="2307" y="3588"/>
                    <a:pt x="2263" y="3584"/>
                  </a:cubicBezTo>
                  <a:cubicBezTo>
                    <a:pt x="2144" y="3572"/>
                    <a:pt x="1977" y="3525"/>
                    <a:pt x="1799" y="3394"/>
                  </a:cubicBezTo>
                  <a:cubicBezTo>
                    <a:pt x="1620" y="3275"/>
                    <a:pt x="1453" y="3084"/>
                    <a:pt x="1310" y="2822"/>
                  </a:cubicBezTo>
                  <a:cubicBezTo>
                    <a:pt x="1156" y="2584"/>
                    <a:pt x="1025" y="2274"/>
                    <a:pt x="798" y="1989"/>
                  </a:cubicBezTo>
                  <a:cubicBezTo>
                    <a:pt x="703" y="1846"/>
                    <a:pt x="560" y="1715"/>
                    <a:pt x="417" y="1620"/>
                  </a:cubicBezTo>
                  <a:cubicBezTo>
                    <a:pt x="263" y="1536"/>
                    <a:pt x="191" y="1453"/>
                    <a:pt x="203" y="1358"/>
                  </a:cubicBezTo>
                  <a:cubicBezTo>
                    <a:pt x="227" y="1250"/>
                    <a:pt x="298" y="1119"/>
                    <a:pt x="358" y="1000"/>
                  </a:cubicBezTo>
                  <a:cubicBezTo>
                    <a:pt x="406" y="881"/>
                    <a:pt x="465" y="774"/>
                    <a:pt x="501" y="667"/>
                  </a:cubicBezTo>
                  <a:cubicBezTo>
                    <a:pt x="703" y="250"/>
                    <a:pt x="798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3501325" y="2521275"/>
              <a:ext cx="39000" cy="64900"/>
            </a:xfrm>
            <a:custGeom>
              <a:rect b="b" l="l" r="r" t="t"/>
              <a:pathLst>
                <a:path extrusionOk="0" h="2596" w="1560">
                  <a:moveTo>
                    <a:pt x="24" y="0"/>
                  </a:moveTo>
                  <a:cubicBezTo>
                    <a:pt x="24" y="1"/>
                    <a:pt x="0" y="179"/>
                    <a:pt x="36" y="465"/>
                  </a:cubicBezTo>
                  <a:cubicBezTo>
                    <a:pt x="72" y="751"/>
                    <a:pt x="203" y="1132"/>
                    <a:pt x="453" y="1489"/>
                  </a:cubicBezTo>
                  <a:cubicBezTo>
                    <a:pt x="715" y="1846"/>
                    <a:pt x="988" y="2132"/>
                    <a:pt x="1203" y="2310"/>
                  </a:cubicBezTo>
                  <a:cubicBezTo>
                    <a:pt x="1429" y="2489"/>
                    <a:pt x="1560" y="2596"/>
                    <a:pt x="1560" y="2596"/>
                  </a:cubicBezTo>
                  <a:cubicBezTo>
                    <a:pt x="1560" y="2596"/>
                    <a:pt x="1453" y="2465"/>
                    <a:pt x="1286" y="2227"/>
                  </a:cubicBezTo>
                  <a:cubicBezTo>
                    <a:pt x="1131" y="2001"/>
                    <a:pt x="905" y="1703"/>
                    <a:pt x="667" y="1358"/>
                  </a:cubicBezTo>
                  <a:cubicBezTo>
                    <a:pt x="429" y="1012"/>
                    <a:pt x="250" y="691"/>
                    <a:pt x="155" y="441"/>
                  </a:cubicBezTo>
                  <a:cubicBezTo>
                    <a:pt x="60" y="179"/>
                    <a:pt x="24" y="1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2866425" y="2238200"/>
              <a:ext cx="101225" cy="116500"/>
            </a:xfrm>
            <a:custGeom>
              <a:rect b="b" l="l" r="r" t="t"/>
              <a:pathLst>
                <a:path extrusionOk="0" h="4660" w="4049">
                  <a:moveTo>
                    <a:pt x="3977" y="1"/>
                  </a:moveTo>
                  <a:cubicBezTo>
                    <a:pt x="3977" y="1"/>
                    <a:pt x="3941" y="417"/>
                    <a:pt x="3882" y="1084"/>
                  </a:cubicBezTo>
                  <a:cubicBezTo>
                    <a:pt x="3858" y="1429"/>
                    <a:pt x="3858" y="1846"/>
                    <a:pt x="3810" y="2263"/>
                  </a:cubicBezTo>
                  <a:cubicBezTo>
                    <a:pt x="3798" y="2346"/>
                    <a:pt x="3751" y="2394"/>
                    <a:pt x="3655" y="2429"/>
                  </a:cubicBezTo>
                  <a:cubicBezTo>
                    <a:pt x="3560" y="2453"/>
                    <a:pt x="3441" y="2453"/>
                    <a:pt x="3286" y="2549"/>
                  </a:cubicBezTo>
                  <a:cubicBezTo>
                    <a:pt x="3143" y="2632"/>
                    <a:pt x="3084" y="2799"/>
                    <a:pt x="3060" y="2930"/>
                  </a:cubicBezTo>
                  <a:cubicBezTo>
                    <a:pt x="3036" y="3084"/>
                    <a:pt x="3036" y="3203"/>
                    <a:pt x="3024" y="3322"/>
                  </a:cubicBezTo>
                  <a:cubicBezTo>
                    <a:pt x="2965" y="3799"/>
                    <a:pt x="2572" y="4144"/>
                    <a:pt x="2203" y="4323"/>
                  </a:cubicBezTo>
                  <a:cubicBezTo>
                    <a:pt x="1810" y="4513"/>
                    <a:pt x="1417" y="4525"/>
                    <a:pt x="1084" y="4525"/>
                  </a:cubicBezTo>
                  <a:cubicBezTo>
                    <a:pt x="762" y="4513"/>
                    <a:pt x="488" y="4477"/>
                    <a:pt x="298" y="4454"/>
                  </a:cubicBezTo>
                  <a:cubicBezTo>
                    <a:pt x="107" y="4418"/>
                    <a:pt x="0" y="4406"/>
                    <a:pt x="0" y="4406"/>
                  </a:cubicBezTo>
                  <a:lnTo>
                    <a:pt x="0" y="4406"/>
                  </a:lnTo>
                  <a:cubicBezTo>
                    <a:pt x="0" y="4406"/>
                    <a:pt x="107" y="4430"/>
                    <a:pt x="286" y="4477"/>
                  </a:cubicBezTo>
                  <a:cubicBezTo>
                    <a:pt x="465" y="4525"/>
                    <a:pt x="726" y="4585"/>
                    <a:pt x="1072" y="4632"/>
                  </a:cubicBezTo>
                  <a:cubicBezTo>
                    <a:pt x="1189" y="4648"/>
                    <a:pt x="1315" y="4659"/>
                    <a:pt x="1447" y="4659"/>
                  </a:cubicBezTo>
                  <a:cubicBezTo>
                    <a:pt x="1704" y="4659"/>
                    <a:pt x="1984" y="4619"/>
                    <a:pt x="2274" y="4501"/>
                  </a:cubicBezTo>
                  <a:cubicBezTo>
                    <a:pt x="2703" y="4323"/>
                    <a:pt x="3167" y="3930"/>
                    <a:pt x="3263" y="3346"/>
                  </a:cubicBezTo>
                  <a:cubicBezTo>
                    <a:pt x="3310" y="3072"/>
                    <a:pt x="3274" y="2810"/>
                    <a:pt x="3429" y="2727"/>
                  </a:cubicBezTo>
                  <a:cubicBezTo>
                    <a:pt x="3489" y="2680"/>
                    <a:pt x="3608" y="2668"/>
                    <a:pt x="3739" y="2620"/>
                  </a:cubicBezTo>
                  <a:cubicBezTo>
                    <a:pt x="3810" y="2608"/>
                    <a:pt x="3882" y="2560"/>
                    <a:pt x="3929" y="2501"/>
                  </a:cubicBezTo>
                  <a:cubicBezTo>
                    <a:pt x="3989" y="2441"/>
                    <a:pt x="4001" y="2370"/>
                    <a:pt x="4025" y="2310"/>
                  </a:cubicBezTo>
                  <a:cubicBezTo>
                    <a:pt x="4048" y="1834"/>
                    <a:pt x="4025" y="1441"/>
                    <a:pt x="4025" y="1108"/>
                  </a:cubicBezTo>
                  <a:cubicBezTo>
                    <a:pt x="3989" y="417"/>
                    <a:pt x="3977" y="1"/>
                    <a:pt x="397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2961975" y="2262900"/>
              <a:ext cx="25325" cy="52850"/>
            </a:xfrm>
            <a:custGeom>
              <a:rect b="b" l="l" r="r" t="t"/>
              <a:pathLst>
                <a:path extrusionOk="0" h="2114" w="1013">
                  <a:moveTo>
                    <a:pt x="1012" y="1"/>
                  </a:moveTo>
                  <a:cubicBezTo>
                    <a:pt x="1012" y="1"/>
                    <a:pt x="976" y="13"/>
                    <a:pt x="917" y="37"/>
                  </a:cubicBezTo>
                  <a:cubicBezTo>
                    <a:pt x="857" y="84"/>
                    <a:pt x="762" y="144"/>
                    <a:pt x="691" y="251"/>
                  </a:cubicBezTo>
                  <a:cubicBezTo>
                    <a:pt x="619" y="358"/>
                    <a:pt x="536" y="501"/>
                    <a:pt x="524" y="679"/>
                  </a:cubicBezTo>
                  <a:cubicBezTo>
                    <a:pt x="500" y="870"/>
                    <a:pt x="572" y="1060"/>
                    <a:pt x="619" y="1227"/>
                  </a:cubicBezTo>
                  <a:cubicBezTo>
                    <a:pt x="714" y="1537"/>
                    <a:pt x="536" y="1822"/>
                    <a:pt x="357" y="1953"/>
                  </a:cubicBezTo>
                  <a:cubicBezTo>
                    <a:pt x="262" y="2037"/>
                    <a:pt x="167" y="2061"/>
                    <a:pt x="107" y="2084"/>
                  </a:cubicBezTo>
                  <a:cubicBezTo>
                    <a:pt x="63" y="2093"/>
                    <a:pt x="26" y="2096"/>
                    <a:pt x="9" y="2096"/>
                  </a:cubicBezTo>
                  <a:lnTo>
                    <a:pt x="9" y="2096"/>
                  </a:lnTo>
                  <a:cubicBezTo>
                    <a:pt x="6" y="2095"/>
                    <a:pt x="4" y="2095"/>
                    <a:pt x="2" y="2095"/>
                  </a:cubicBezTo>
                  <a:cubicBezTo>
                    <a:pt x="1" y="2095"/>
                    <a:pt x="0" y="2095"/>
                    <a:pt x="0" y="2096"/>
                  </a:cubicBezTo>
                  <a:cubicBezTo>
                    <a:pt x="0" y="2096"/>
                    <a:pt x="3" y="2096"/>
                    <a:pt x="9" y="2096"/>
                  </a:cubicBezTo>
                  <a:lnTo>
                    <a:pt x="9" y="2096"/>
                  </a:lnTo>
                  <a:cubicBezTo>
                    <a:pt x="27" y="2100"/>
                    <a:pt x="73" y="2114"/>
                    <a:pt x="142" y="2114"/>
                  </a:cubicBezTo>
                  <a:cubicBezTo>
                    <a:pt x="211" y="2114"/>
                    <a:pt x="304" y="2100"/>
                    <a:pt x="417" y="2049"/>
                  </a:cubicBezTo>
                  <a:cubicBezTo>
                    <a:pt x="536" y="1989"/>
                    <a:pt x="691" y="1906"/>
                    <a:pt x="774" y="1739"/>
                  </a:cubicBezTo>
                  <a:cubicBezTo>
                    <a:pt x="881" y="1584"/>
                    <a:pt x="893" y="1346"/>
                    <a:pt x="834" y="1156"/>
                  </a:cubicBezTo>
                  <a:cubicBezTo>
                    <a:pt x="774" y="965"/>
                    <a:pt x="714" y="810"/>
                    <a:pt x="714" y="679"/>
                  </a:cubicBezTo>
                  <a:cubicBezTo>
                    <a:pt x="714" y="549"/>
                    <a:pt x="750" y="418"/>
                    <a:pt x="798" y="310"/>
                  </a:cubicBezTo>
                  <a:cubicBezTo>
                    <a:pt x="834" y="203"/>
                    <a:pt x="893" y="120"/>
                    <a:pt x="941" y="72"/>
                  </a:cubicBezTo>
                  <a:lnTo>
                    <a:pt x="101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3109000" y="1947700"/>
              <a:ext cx="270900" cy="134400"/>
            </a:xfrm>
            <a:custGeom>
              <a:rect b="b" l="l" r="r" t="t"/>
              <a:pathLst>
                <a:path extrusionOk="0" h="5376" w="10836">
                  <a:moveTo>
                    <a:pt x="10835" y="0"/>
                  </a:moveTo>
                  <a:lnTo>
                    <a:pt x="9407" y="1310"/>
                  </a:lnTo>
                  <a:cubicBezTo>
                    <a:pt x="9181" y="1512"/>
                    <a:pt x="8942" y="1727"/>
                    <a:pt x="8692" y="1965"/>
                  </a:cubicBezTo>
                  <a:cubicBezTo>
                    <a:pt x="8573" y="2060"/>
                    <a:pt x="8442" y="2203"/>
                    <a:pt x="8311" y="2322"/>
                  </a:cubicBezTo>
                  <a:cubicBezTo>
                    <a:pt x="8168" y="2441"/>
                    <a:pt x="8026" y="2560"/>
                    <a:pt x="7859" y="2584"/>
                  </a:cubicBezTo>
                  <a:cubicBezTo>
                    <a:pt x="7829" y="2590"/>
                    <a:pt x="7798" y="2592"/>
                    <a:pt x="7767" y="2592"/>
                  </a:cubicBezTo>
                  <a:cubicBezTo>
                    <a:pt x="7526" y="2592"/>
                    <a:pt x="7232" y="2447"/>
                    <a:pt x="6902" y="2447"/>
                  </a:cubicBezTo>
                  <a:cubicBezTo>
                    <a:pt x="6822" y="2447"/>
                    <a:pt x="6740" y="2456"/>
                    <a:pt x="6656" y="2477"/>
                  </a:cubicBezTo>
                  <a:cubicBezTo>
                    <a:pt x="6192" y="2572"/>
                    <a:pt x="5811" y="2881"/>
                    <a:pt x="5513" y="3227"/>
                  </a:cubicBezTo>
                  <a:cubicBezTo>
                    <a:pt x="5216" y="3584"/>
                    <a:pt x="4990" y="3965"/>
                    <a:pt x="4716" y="4286"/>
                  </a:cubicBezTo>
                  <a:cubicBezTo>
                    <a:pt x="4454" y="4608"/>
                    <a:pt x="4144" y="4846"/>
                    <a:pt x="3799" y="5001"/>
                  </a:cubicBezTo>
                  <a:cubicBezTo>
                    <a:pt x="3404" y="5168"/>
                    <a:pt x="3003" y="5226"/>
                    <a:pt x="2625" y="5226"/>
                  </a:cubicBezTo>
                  <a:cubicBezTo>
                    <a:pt x="2330" y="5226"/>
                    <a:pt x="2049" y="5191"/>
                    <a:pt x="1799" y="5144"/>
                  </a:cubicBezTo>
                  <a:cubicBezTo>
                    <a:pt x="1239" y="5025"/>
                    <a:pt x="787" y="4846"/>
                    <a:pt x="477" y="4751"/>
                  </a:cubicBezTo>
                  <a:cubicBezTo>
                    <a:pt x="168" y="4632"/>
                    <a:pt x="1" y="4572"/>
                    <a:pt x="1" y="4572"/>
                  </a:cubicBezTo>
                  <a:lnTo>
                    <a:pt x="1" y="4572"/>
                  </a:lnTo>
                  <a:cubicBezTo>
                    <a:pt x="1" y="4572"/>
                    <a:pt x="168" y="4644"/>
                    <a:pt x="465" y="4775"/>
                  </a:cubicBezTo>
                  <a:cubicBezTo>
                    <a:pt x="775" y="4905"/>
                    <a:pt x="1203" y="5108"/>
                    <a:pt x="1787" y="5251"/>
                  </a:cubicBezTo>
                  <a:cubicBezTo>
                    <a:pt x="2080" y="5318"/>
                    <a:pt x="2421" y="5376"/>
                    <a:pt x="2786" y="5376"/>
                  </a:cubicBezTo>
                  <a:cubicBezTo>
                    <a:pt x="3132" y="5376"/>
                    <a:pt x="3500" y="5324"/>
                    <a:pt x="3870" y="5179"/>
                  </a:cubicBezTo>
                  <a:cubicBezTo>
                    <a:pt x="4239" y="5048"/>
                    <a:pt x="4597" y="4775"/>
                    <a:pt x="4882" y="4429"/>
                  </a:cubicBezTo>
                  <a:cubicBezTo>
                    <a:pt x="5168" y="4108"/>
                    <a:pt x="5406" y="3715"/>
                    <a:pt x="5692" y="3393"/>
                  </a:cubicBezTo>
                  <a:cubicBezTo>
                    <a:pt x="5966" y="3060"/>
                    <a:pt x="6311" y="2798"/>
                    <a:pt x="6704" y="2703"/>
                  </a:cubicBezTo>
                  <a:cubicBezTo>
                    <a:pt x="6774" y="2689"/>
                    <a:pt x="6847" y="2682"/>
                    <a:pt x="6920" y="2682"/>
                  </a:cubicBezTo>
                  <a:cubicBezTo>
                    <a:pt x="7033" y="2682"/>
                    <a:pt x="7148" y="2698"/>
                    <a:pt x="7264" y="2727"/>
                  </a:cubicBezTo>
                  <a:cubicBezTo>
                    <a:pt x="7397" y="2752"/>
                    <a:pt x="7547" y="2782"/>
                    <a:pt x="7703" y="2782"/>
                  </a:cubicBezTo>
                  <a:cubicBezTo>
                    <a:pt x="7770" y="2782"/>
                    <a:pt x="7838" y="2777"/>
                    <a:pt x="7907" y="2762"/>
                  </a:cubicBezTo>
                  <a:cubicBezTo>
                    <a:pt x="8133" y="2703"/>
                    <a:pt x="8288" y="2572"/>
                    <a:pt x="8430" y="2441"/>
                  </a:cubicBezTo>
                  <a:lnTo>
                    <a:pt x="8811" y="2048"/>
                  </a:lnTo>
                  <a:lnTo>
                    <a:pt x="9502" y="1369"/>
                  </a:lnTo>
                  <a:cubicBezTo>
                    <a:pt x="10335" y="512"/>
                    <a:pt x="10835" y="0"/>
                    <a:pt x="1083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3293850" y="1989950"/>
              <a:ext cx="95875" cy="39625"/>
            </a:xfrm>
            <a:custGeom>
              <a:rect b="b" l="l" r="r" t="t"/>
              <a:pathLst>
                <a:path extrusionOk="0" h="1585" w="3835">
                  <a:moveTo>
                    <a:pt x="3834" y="1"/>
                  </a:moveTo>
                  <a:cubicBezTo>
                    <a:pt x="3834" y="1"/>
                    <a:pt x="3775" y="1"/>
                    <a:pt x="3656" y="25"/>
                  </a:cubicBezTo>
                  <a:cubicBezTo>
                    <a:pt x="3549" y="25"/>
                    <a:pt x="3382" y="48"/>
                    <a:pt x="3191" y="108"/>
                  </a:cubicBezTo>
                  <a:cubicBezTo>
                    <a:pt x="3013" y="179"/>
                    <a:pt x="2787" y="287"/>
                    <a:pt x="2584" y="465"/>
                  </a:cubicBezTo>
                  <a:cubicBezTo>
                    <a:pt x="2477" y="560"/>
                    <a:pt x="2382" y="656"/>
                    <a:pt x="2298" y="775"/>
                  </a:cubicBezTo>
                  <a:cubicBezTo>
                    <a:pt x="2227" y="882"/>
                    <a:pt x="2144" y="989"/>
                    <a:pt x="2048" y="1037"/>
                  </a:cubicBezTo>
                  <a:cubicBezTo>
                    <a:pt x="1941" y="1072"/>
                    <a:pt x="1787" y="1108"/>
                    <a:pt x="1656" y="1132"/>
                  </a:cubicBezTo>
                  <a:cubicBezTo>
                    <a:pt x="1525" y="1168"/>
                    <a:pt x="1382" y="1191"/>
                    <a:pt x="1275" y="1227"/>
                  </a:cubicBezTo>
                  <a:cubicBezTo>
                    <a:pt x="1036" y="1287"/>
                    <a:pt x="810" y="1346"/>
                    <a:pt x="620" y="1406"/>
                  </a:cubicBezTo>
                  <a:cubicBezTo>
                    <a:pt x="227" y="1513"/>
                    <a:pt x="1" y="1584"/>
                    <a:pt x="1" y="1584"/>
                  </a:cubicBezTo>
                  <a:cubicBezTo>
                    <a:pt x="1" y="1584"/>
                    <a:pt x="239" y="1549"/>
                    <a:pt x="632" y="1513"/>
                  </a:cubicBezTo>
                  <a:cubicBezTo>
                    <a:pt x="810" y="1477"/>
                    <a:pt x="1048" y="1453"/>
                    <a:pt x="1298" y="1406"/>
                  </a:cubicBezTo>
                  <a:cubicBezTo>
                    <a:pt x="1429" y="1370"/>
                    <a:pt x="1572" y="1358"/>
                    <a:pt x="1703" y="1334"/>
                  </a:cubicBezTo>
                  <a:cubicBezTo>
                    <a:pt x="1834" y="1299"/>
                    <a:pt x="1989" y="1299"/>
                    <a:pt x="2144" y="1227"/>
                  </a:cubicBezTo>
                  <a:cubicBezTo>
                    <a:pt x="2322" y="1156"/>
                    <a:pt x="2418" y="989"/>
                    <a:pt x="2489" y="882"/>
                  </a:cubicBezTo>
                  <a:cubicBezTo>
                    <a:pt x="2560" y="763"/>
                    <a:pt x="2644" y="679"/>
                    <a:pt x="2727" y="584"/>
                  </a:cubicBezTo>
                  <a:cubicBezTo>
                    <a:pt x="2894" y="406"/>
                    <a:pt x="3084" y="287"/>
                    <a:pt x="3251" y="203"/>
                  </a:cubicBezTo>
                  <a:cubicBezTo>
                    <a:pt x="3418" y="108"/>
                    <a:pt x="3561" y="60"/>
                    <a:pt x="3668" y="37"/>
                  </a:cubicBezTo>
                  <a:cubicBezTo>
                    <a:pt x="3775" y="25"/>
                    <a:pt x="3834" y="1"/>
                    <a:pt x="383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3836475" y="1876850"/>
              <a:ext cx="347400" cy="375075"/>
            </a:xfrm>
            <a:custGeom>
              <a:rect b="b" l="l" r="r" t="t"/>
              <a:pathLst>
                <a:path extrusionOk="0" h="15003" w="13896">
                  <a:moveTo>
                    <a:pt x="1" y="0"/>
                  </a:moveTo>
                  <a:cubicBezTo>
                    <a:pt x="1" y="1"/>
                    <a:pt x="239" y="167"/>
                    <a:pt x="679" y="453"/>
                  </a:cubicBezTo>
                  <a:cubicBezTo>
                    <a:pt x="906" y="596"/>
                    <a:pt x="1191" y="762"/>
                    <a:pt x="1489" y="989"/>
                  </a:cubicBezTo>
                  <a:cubicBezTo>
                    <a:pt x="1787" y="1191"/>
                    <a:pt x="2144" y="1429"/>
                    <a:pt x="2513" y="1715"/>
                  </a:cubicBezTo>
                  <a:cubicBezTo>
                    <a:pt x="2906" y="2001"/>
                    <a:pt x="3299" y="2298"/>
                    <a:pt x="3739" y="2656"/>
                  </a:cubicBezTo>
                  <a:cubicBezTo>
                    <a:pt x="4168" y="2989"/>
                    <a:pt x="4596" y="3382"/>
                    <a:pt x="5073" y="3787"/>
                  </a:cubicBezTo>
                  <a:cubicBezTo>
                    <a:pt x="6001" y="4596"/>
                    <a:pt x="6978" y="5537"/>
                    <a:pt x="7942" y="6585"/>
                  </a:cubicBezTo>
                  <a:cubicBezTo>
                    <a:pt x="8918" y="7620"/>
                    <a:pt x="9776" y="8680"/>
                    <a:pt x="10526" y="9656"/>
                  </a:cubicBezTo>
                  <a:cubicBezTo>
                    <a:pt x="10895" y="10168"/>
                    <a:pt x="11252" y="10633"/>
                    <a:pt x="11550" y="11085"/>
                  </a:cubicBezTo>
                  <a:cubicBezTo>
                    <a:pt x="11859" y="11538"/>
                    <a:pt x="12121" y="11966"/>
                    <a:pt x="12383" y="12371"/>
                  </a:cubicBezTo>
                  <a:cubicBezTo>
                    <a:pt x="12633" y="12764"/>
                    <a:pt x="12848" y="13133"/>
                    <a:pt x="13038" y="13454"/>
                  </a:cubicBezTo>
                  <a:cubicBezTo>
                    <a:pt x="13229" y="13776"/>
                    <a:pt x="13395" y="14050"/>
                    <a:pt x="13514" y="14288"/>
                  </a:cubicBezTo>
                  <a:cubicBezTo>
                    <a:pt x="13764" y="14752"/>
                    <a:pt x="13895" y="15002"/>
                    <a:pt x="13895" y="15002"/>
                  </a:cubicBezTo>
                  <a:cubicBezTo>
                    <a:pt x="13895" y="15002"/>
                    <a:pt x="13800" y="14740"/>
                    <a:pt x="13633" y="14288"/>
                  </a:cubicBezTo>
                  <a:cubicBezTo>
                    <a:pt x="13538" y="14038"/>
                    <a:pt x="13419" y="13740"/>
                    <a:pt x="13252" y="13395"/>
                  </a:cubicBezTo>
                  <a:cubicBezTo>
                    <a:pt x="13098" y="13050"/>
                    <a:pt x="12931" y="12657"/>
                    <a:pt x="12705" y="12240"/>
                  </a:cubicBezTo>
                  <a:cubicBezTo>
                    <a:pt x="12478" y="11800"/>
                    <a:pt x="12240" y="11347"/>
                    <a:pt x="11966" y="10871"/>
                  </a:cubicBezTo>
                  <a:cubicBezTo>
                    <a:pt x="11693" y="10371"/>
                    <a:pt x="11371" y="9883"/>
                    <a:pt x="11026" y="9347"/>
                  </a:cubicBezTo>
                  <a:cubicBezTo>
                    <a:pt x="10311" y="8311"/>
                    <a:pt x="9466" y="7204"/>
                    <a:pt x="8478" y="6132"/>
                  </a:cubicBezTo>
                  <a:cubicBezTo>
                    <a:pt x="7490" y="5061"/>
                    <a:pt x="6454" y="4144"/>
                    <a:pt x="5478" y="3346"/>
                  </a:cubicBezTo>
                  <a:cubicBezTo>
                    <a:pt x="4966" y="2965"/>
                    <a:pt x="4489" y="2608"/>
                    <a:pt x="4037" y="2298"/>
                  </a:cubicBezTo>
                  <a:cubicBezTo>
                    <a:pt x="3573" y="1965"/>
                    <a:pt x="3120" y="1703"/>
                    <a:pt x="2727" y="1441"/>
                  </a:cubicBezTo>
                  <a:cubicBezTo>
                    <a:pt x="2322" y="1179"/>
                    <a:pt x="1929" y="989"/>
                    <a:pt x="1608" y="810"/>
                  </a:cubicBezTo>
                  <a:cubicBezTo>
                    <a:pt x="1275" y="608"/>
                    <a:pt x="977" y="477"/>
                    <a:pt x="739" y="358"/>
                  </a:cubicBezTo>
                  <a:cubicBezTo>
                    <a:pt x="263" y="120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4055550" y="1968825"/>
              <a:ext cx="92000" cy="101525"/>
            </a:xfrm>
            <a:custGeom>
              <a:rect b="b" l="l" r="r" t="t"/>
              <a:pathLst>
                <a:path extrusionOk="0" h="4061" w="3680">
                  <a:moveTo>
                    <a:pt x="1" y="0"/>
                  </a:moveTo>
                  <a:cubicBezTo>
                    <a:pt x="1" y="1"/>
                    <a:pt x="167" y="286"/>
                    <a:pt x="465" y="679"/>
                  </a:cubicBezTo>
                  <a:cubicBezTo>
                    <a:pt x="751" y="1084"/>
                    <a:pt x="1167" y="1632"/>
                    <a:pt x="1668" y="2191"/>
                  </a:cubicBezTo>
                  <a:cubicBezTo>
                    <a:pt x="2168" y="2739"/>
                    <a:pt x="2680" y="3215"/>
                    <a:pt x="3049" y="3537"/>
                  </a:cubicBezTo>
                  <a:cubicBezTo>
                    <a:pt x="3430" y="3870"/>
                    <a:pt x="3680" y="4060"/>
                    <a:pt x="3680" y="4060"/>
                  </a:cubicBezTo>
                  <a:cubicBezTo>
                    <a:pt x="3680" y="4060"/>
                    <a:pt x="3573" y="3763"/>
                    <a:pt x="3323" y="3322"/>
                  </a:cubicBezTo>
                  <a:cubicBezTo>
                    <a:pt x="3084" y="2870"/>
                    <a:pt x="2715" y="2275"/>
                    <a:pt x="2191" y="1715"/>
                  </a:cubicBezTo>
                  <a:cubicBezTo>
                    <a:pt x="1668" y="1143"/>
                    <a:pt x="1120" y="715"/>
                    <a:pt x="703" y="429"/>
                  </a:cubicBezTo>
                  <a:cubicBezTo>
                    <a:pt x="286" y="14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4118050" y="1960500"/>
              <a:ext cx="47075" cy="58950"/>
            </a:xfrm>
            <a:custGeom>
              <a:rect b="b" l="l" r="r" t="t"/>
              <a:pathLst>
                <a:path extrusionOk="0" h="2358" w="1883">
                  <a:moveTo>
                    <a:pt x="1" y="0"/>
                  </a:moveTo>
                  <a:cubicBezTo>
                    <a:pt x="1" y="0"/>
                    <a:pt x="49" y="203"/>
                    <a:pt x="168" y="453"/>
                  </a:cubicBezTo>
                  <a:cubicBezTo>
                    <a:pt x="287" y="703"/>
                    <a:pt x="465" y="1048"/>
                    <a:pt x="715" y="1357"/>
                  </a:cubicBezTo>
                  <a:cubicBezTo>
                    <a:pt x="965" y="1667"/>
                    <a:pt x="1263" y="1929"/>
                    <a:pt x="1489" y="2084"/>
                  </a:cubicBezTo>
                  <a:cubicBezTo>
                    <a:pt x="1715" y="2262"/>
                    <a:pt x="1882" y="2358"/>
                    <a:pt x="1882" y="2358"/>
                  </a:cubicBezTo>
                  <a:cubicBezTo>
                    <a:pt x="1882" y="2358"/>
                    <a:pt x="1858" y="2167"/>
                    <a:pt x="1775" y="1881"/>
                  </a:cubicBezTo>
                  <a:cubicBezTo>
                    <a:pt x="1680" y="1607"/>
                    <a:pt x="1537" y="1238"/>
                    <a:pt x="1263" y="917"/>
                  </a:cubicBezTo>
                  <a:cubicBezTo>
                    <a:pt x="1001" y="584"/>
                    <a:pt x="692" y="357"/>
                    <a:pt x="430" y="214"/>
                  </a:cubicBezTo>
                  <a:cubicBezTo>
                    <a:pt x="180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2483025" y="1774950"/>
              <a:ext cx="1815750" cy="1529175"/>
            </a:xfrm>
            <a:custGeom>
              <a:rect b="b" l="l" r="r" t="t"/>
              <a:pathLst>
                <a:path extrusionOk="0" h="61167" w="72630">
                  <a:moveTo>
                    <a:pt x="62423" y="3596"/>
                  </a:moveTo>
                  <a:cubicBezTo>
                    <a:pt x="62491" y="3596"/>
                    <a:pt x="62561" y="3614"/>
                    <a:pt x="62616" y="3660"/>
                  </a:cubicBezTo>
                  <a:cubicBezTo>
                    <a:pt x="62687" y="3707"/>
                    <a:pt x="62735" y="3803"/>
                    <a:pt x="62759" y="3886"/>
                  </a:cubicBezTo>
                  <a:lnTo>
                    <a:pt x="64199" y="18090"/>
                  </a:lnTo>
                  <a:cubicBezTo>
                    <a:pt x="64199" y="18209"/>
                    <a:pt x="64247" y="18304"/>
                    <a:pt x="64283" y="18412"/>
                  </a:cubicBezTo>
                  <a:lnTo>
                    <a:pt x="71879" y="33652"/>
                  </a:lnTo>
                  <a:cubicBezTo>
                    <a:pt x="71939" y="33771"/>
                    <a:pt x="71915" y="33902"/>
                    <a:pt x="71831" y="34009"/>
                  </a:cubicBezTo>
                  <a:lnTo>
                    <a:pt x="68593" y="37819"/>
                  </a:lnTo>
                  <a:cubicBezTo>
                    <a:pt x="68545" y="37866"/>
                    <a:pt x="68498" y="37926"/>
                    <a:pt x="68474" y="37985"/>
                  </a:cubicBezTo>
                  <a:lnTo>
                    <a:pt x="63735" y="46820"/>
                  </a:lnTo>
                  <a:cubicBezTo>
                    <a:pt x="63723" y="46832"/>
                    <a:pt x="63723" y="46856"/>
                    <a:pt x="63711" y="46867"/>
                  </a:cubicBezTo>
                  <a:lnTo>
                    <a:pt x="59877" y="51999"/>
                  </a:lnTo>
                  <a:cubicBezTo>
                    <a:pt x="59818" y="52094"/>
                    <a:pt x="59735" y="52130"/>
                    <a:pt x="59627" y="52130"/>
                  </a:cubicBezTo>
                  <a:cubicBezTo>
                    <a:pt x="59508" y="52130"/>
                    <a:pt x="59425" y="52094"/>
                    <a:pt x="59366" y="52011"/>
                  </a:cubicBezTo>
                  <a:lnTo>
                    <a:pt x="58389" y="50856"/>
                  </a:lnTo>
                  <a:cubicBezTo>
                    <a:pt x="58318" y="50761"/>
                    <a:pt x="58294" y="50630"/>
                    <a:pt x="58330" y="50523"/>
                  </a:cubicBezTo>
                  <a:lnTo>
                    <a:pt x="59306" y="47879"/>
                  </a:lnTo>
                  <a:cubicBezTo>
                    <a:pt x="59377" y="47653"/>
                    <a:pt x="59377" y="47415"/>
                    <a:pt x="59282" y="47213"/>
                  </a:cubicBezTo>
                  <a:lnTo>
                    <a:pt x="57722" y="43188"/>
                  </a:lnTo>
                  <a:cubicBezTo>
                    <a:pt x="57699" y="43117"/>
                    <a:pt x="57699" y="43022"/>
                    <a:pt x="57722" y="42950"/>
                  </a:cubicBezTo>
                  <a:lnTo>
                    <a:pt x="58473" y="40902"/>
                  </a:lnTo>
                  <a:cubicBezTo>
                    <a:pt x="58544" y="40664"/>
                    <a:pt x="58532" y="40390"/>
                    <a:pt x="58425" y="40176"/>
                  </a:cubicBezTo>
                  <a:lnTo>
                    <a:pt x="57318" y="37902"/>
                  </a:lnTo>
                  <a:cubicBezTo>
                    <a:pt x="57306" y="37878"/>
                    <a:pt x="57294" y="37819"/>
                    <a:pt x="57294" y="37771"/>
                  </a:cubicBezTo>
                  <a:lnTo>
                    <a:pt x="57258" y="34366"/>
                  </a:lnTo>
                  <a:cubicBezTo>
                    <a:pt x="57258" y="34306"/>
                    <a:pt x="57258" y="34247"/>
                    <a:pt x="57246" y="34187"/>
                  </a:cubicBezTo>
                  <a:lnTo>
                    <a:pt x="57139" y="33699"/>
                  </a:lnTo>
                  <a:cubicBezTo>
                    <a:pt x="57080" y="33413"/>
                    <a:pt x="56889" y="33175"/>
                    <a:pt x="56627" y="33044"/>
                  </a:cubicBezTo>
                  <a:cubicBezTo>
                    <a:pt x="56484" y="32985"/>
                    <a:pt x="56353" y="32949"/>
                    <a:pt x="56222" y="32949"/>
                  </a:cubicBezTo>
                  <a:cubicBezTo>
                    <a:pt x="56067" y="32949"/>
                    <a:pt x="55925" y="32997"/>
                    <a:pt x="55817" y="33092"/>
                  </a:cubicBezTo>
                  <a:lnTo>
                    <a:pt x="55627" y="33187"/>
                  </a:lnTo>
                  <a:cubicBezTo>
                    <a:pt x="55579" y="33219"/>
                    <a:pt x="55521" y="33235"/>
                    <a:pt x="55466" y="33235"/>
                  </a:cubicBezTo>
                  <a:cubicBezTo>
                    <a:pt x="55439" y="33235"/>
                    <a:pt x="55413" y="33231"/>
                    <a:pt x="55389" y="33223"/>
                  </a:cubicBezTo>
                  <a:cubicBezTo>
                    <a:pt x="55195" y="33159"/>
                    <a:pt x="54932" y="33128"/>
                    <a:pt x="54605" y="33128"/>
                  </a:cubicBezTo>
                  <a:cubicBezTo>
                    <a:pt x="53825" y="33128"/>
                    <a:pt x="52677" y="33304"/>
                    <a:pt x="51210" y="33640"/>
                  </a:cubicBezTo>
                  <a:cubicBezTo>
                    <a:pt x="50840" y="33724"/>
                    <a:pt x="50469" y="33762"/>
                    <a:pt x="50101" y="33762"/>
                  </a:cubicBezTo>
                  <a:cubicBezTo>
                    <a:pt x="47301" y="33762"/>
                    <a:pt x="44650" y="31563"/>
                    <a:pt x="43840" y="30806"/>
                  </a:cubicBezTo>
                  <a:cubicBezTo>
                    <a:pt x="43745" y="30723"/>
                    <a:pt x="43721" y="30604"/>
                    <a:pt x="43745" y="30484"/>
                  </a:cubicBezTo>
                  <a:lnTo>
                    <a:pt x="44566" y="27258"/>
                  </a:lnTo>
                  <a:cubicBezTo>
                    <a:pt x="44626" y="27032"/>
                    <a:pt x="44602" y="26782"/>
                    <a:pt x="44483" y="26567"/>
                  </a:cubicBezTo>
                  <a:lnTo>
                    <a:pt x="42887" y="23698"/>
                  </a:lnTo>
                  <a:cubicBezTo>
                    <a:pt x="42816" y="23567"/>
                    <a:pt x="42828" y="23400"/>
                    <a:pt x="42947" y="23293"/>
                  </a:cubicBezTo>
                  <a:lnTo>
                    <a:pt x="46352" y="20186"/>
                  </a:lnTo>
                  <a:lnTo>
                    <a:pt x="49186" y="18066"/>
                  </a:lnTo>
                  <a:cubicBezTo>
                    <a:pt x="49221" y="18042"/>
                    <a:pt x="49281" y="18007"/>
                    <a:pt x="49340" y="18007"/>
                  </a:cubicBezTo>
                  <a:lnTo>
                    <a:pt x="55055" y="17495"/>
                  </a:lnTo>
                  <a:cubicBezTo>
                    <a:pt x="55073" y="17488"/>
                    <a:pt x="55090" y="17485"/>
                    <a:pt x="55108" y="17485"/>
                  </a:cubicBezTo>
                  <a:cubicBezTo>
                    <a:pt x="55150" y="17485"/>
                    <a:pt x="55192" y="17502"/>
                    <a:pt x="55234" y="17519"/>
                  </a:cubicBezTo>
                  <a:lnTo>
                    <a:pt x="57794" y="18828"/>
                  </a:lnTo>
                  <a:cubicBezTo>
                    <a:pt x="57935" y="18909"/>
                    <a:pt x="58093" y="18938"/>
                    <a:pt x="58246" y="18938"/>
                  </a:cubicBezTo>
                  <a:cubicBezTo>
                    <a:pt x="58274" y="18938"/>
                    <a:pt x="58302" y="18937"/>
                    <a:pt x="58330" y="18935"/>
                  </a:cubicBezTo>
                  <a:lnTo>
                    <a:pt x="59580" y="18804"/>
                  </a:lnTo>
                  <a:cubicBezTo>
                    <a:pt x="59901" y="18769"/>
                    <a:pt x="60163" y="18578"/>
                    <a:pt x="60318" y="18304"/>
                  </a:cubicBezTo>
                  <a:cubicBezTo>
                    <a:pt x="60449" y="18042"/>
                    <a:pt x="60461" y="17709"/>
                    <a:pt x="60318" y="17435"/>
                  </a:cubicBezTo>
                  <a:lnTo>
                    <a:pt x="60151" y="17114"/>
                  </a:lnTo>
                  <a:cubicBezTo>
                    <a:pt x="60056" y="16959"/>
                    <a:pt x="59937" y="16816"/>
                    <a:pt x="59782" y="16733"/>
                  </a:cubicBezTo>
                  <a:lnTo>
                    <a:pt x="58270" y="15864"/>
                  </a:lnTo>
                  <a:cubicBezTo>
                    <a:pt x="58246" y="15852"/>
                    <a:pt x="58211" y="15828"/>
                    <a:pt x="58199" y="15804"/>
                  </a:cubicBezTo>
                  <a:lnTo>
                    <a:pt x="57770" y="15375"/>
                  </a:lnTo>
                  <a:cubicBezTo>
                    <a:pt x="57585" y="15190"/>
                    <a:pt x="57343" y="15101"/>
                    <a:pt x="57098" y="15101"/>
                  </a:cubicBezTo>
                  <a:cubicBezTo>
                    <a:pt x="57044" y="15101"/>
                    <a:pt x="56990" y="15105"/>
                    <a:pt x="56937" y="15114"/>
                  </a:cubicBezTo>
                  <a:lnTo>
                    <a:pt x="55639" y="15316"/>
                  </a:lnTo>
                  <a:cubicBezTo>
                    <a:pt x="55621" y="15319"/>
                    <a:pt x="55605" y="15321"/>
                    <a:pt x="55589" y="15321"/>
                  </a:cubicBezTo>
                  <a:cubicBezTo>
                    <a:pt x="55550" y="15321"/>
                    <a:pt x="55514" y="15312"/>
                    <a:pt x="55472" y="15304"/>
                  </a:cubicBezTo>
                  <a:lnTo>
                    <a:pt x="54734" y="15030"/>
                  </a:lnTo>
                  <a:cubicBezTo>
                    <a:pt x="54651" y="15006"/>
                    <a:pt x="54591" y="14947"/>
                    <a:pt x="54555" y="14875"/>
                  </a:cubicBezTo>
                  <a:lnTo>
                    <a:pt x="54282" y="14352"/>
                  </a:lnTo>
                  <a:cubicBezTo>
                    <a:pt x="54114" y="14032"/>
                    <a:pt x="53786" y="13844"/>
                    <a:pt x="53444" y="13844"/>
                  </a:cubicBezTo>
                  <a:cubicBezTo>
                    <a:pt x="53301" y="13844"/>
                    <a:pt x="53156" y="13877"/>
                    <a:pt x="53019" y="13947"/>
                  </a:cubicBezTo>
                  <a:lnTo>
                    <a:pt x="52769" y="14078"/>
                  </a:lnTo>
                  <a:cubicBezTo>
                    <a:pt x="52722" y="14101"/>
                    <a:pt x="52671" y="14113"/>
                    <a:pt x="52622" y="14113"/>
                  </a:cubicBezTo>
                  <a:cubicBezTo>
                    <a:pt x="52573" y="14113"/>
                    <a:pt x="52525" y="14101"/>
                    <a:pt x="52484" y="14078"/>
                  </a:cubicBezTo>
                  <a:lnTo>
                    <a:pt x="51841" y="13780"/>
                  </a:lnTo>
                  <a:cubicBezTo>
                    <a:pt x="51718" y="13721"/>
                    <a:pt x="51580" y="13691"/>
                    <a:pt x="51441" y="13691"/>
                  </a:cubicBezTo>
                  <a:cubicBezTo>
                    <a:pt x="51271" y="13691"/>
                    <a:pt x="51098" y="13736"/>
                    <a:pt x="50948" y="13828"/>
                  </a:cubicBezTo>
                  <a:cubicBezTo>
                    <a:pt x="50686" y="13994"/>
                    <a:pt x="50519" y="14292"/>
                    <a:pt x="50507" y="14602"/>
                  </a:cubicBezTo>
                  <a:lnTo>
                    <a:pt x="50483" y="15054"/>
                  </a:lnTo>
                  <a:cubicBezTo>
                    <a:pt x="50472" y="15125"/>
                    <a:pt x="50460" y="15197"/>
                    <a:pt x="50400" y="15256"/>
                  </a:cubicBezTo>
                  <a:cubicBezTo>
                    <a:pt x="50091" y="15602"/>
                    <a:pt x="49269" y="16411"/>
                    <a:pt x="48328" y="16614"/>
                  </a:cubicBezTo>
                  <a:cubicBezTo>
                    <a:pt x="48285" y="16622"/>
                    <a:pt x="48241" y="16626"/>
                    <a:pt x="48198" y="16626"/>
                  </a:cubicBezTo>
                  <a:cubicBezTo>
                    <a:pt x="47494" y="16626"/>
                    <a:pt x="46738" y="15597"/>
                    <a:pt x="46435" y="15137"/>
                  </a:cubicBezTo>
                  <a:cubicBezTo>
                    <a:pt x="46376" y="15054"/>
                    <a:pt x="46364" y="14959"/>
                    <a:pt x="46400" y="14875"/>
                  </a:cubicBezTo>
                  <a:cubicBezTo>
                    <a:pt x="46412" y="14780"/>
                    <a:pt x="46471" y="14709"/>
                    <a:pt x="46566" y="14661"/>
                  </a:cubicBezTo>
                  <a:lnTo>
                    <a:pt x="48317" y="13744"/>
                  </a:lnTo>
                  <a:cubicBezTo>
                    <a:pt x="48495" y="13637"/>
                    <a:pt x="48638" y="13482"/>
                    <a:pt x="48733" y="13292"/>
                  </a:cubicBezTo>
                  <a:lnTo>
                    <a:pt x="49805" y="10923"/>
                  </a:lnTo>
                  <a:cubicBezTo>
                    <a:pt x="49852" y="10827"/>
                    <a:pt x="49864" y="10720"/>
                    <a:pt x="49876" y="10613"/>
                  </a:cubicBezTo>
                  <a:lnTo>
                    <a:pt x="49971" y="9649"/>
                  </a:lnTo>
                  <a:cubicBezTo>
                    <a:pt x="49995" y="9351"/>
                    <a:pt x="49876" y="9065"/>
                    <a:pt x="49674" y="8875"/>
                  </a:cubicBezTo>
                  <a:cubicBezTo>
                    <a:pt x="49496" y="8717"/>
                    <a:pt x="49278" y="8624"/>
                    <a:pt x="49039" y="8624"/>
                  </a:cubicBezTo>
                  <a:cubicBezTo>
                    <a:pt x="48989" y="8624"/>
                    <a:pt x="48939" y="8628"/>
                    <a:pt x="48888" y="8637"/>
                  </a:cubicBezTo>
                  <a:lnTo>
                    <a:pt x="48150" y="8756"/>
                  </a:lnTo>
                  <a:cubicBezTo>
                    <a:pt x="48130" y="8758"/>
                    <a:pt x="48111" y="8760"/>
                    <a:pt x="48092" y="8760"/>
                  </a:cubicBezTo>
                  <a:cubicBezTo>
                    <a:pt x="48032" y="8760"/>
                    <a:pt x="47975" y="8744"/>
                    <a:pt x="47912" y="8708"/>
                  </a:cubicBezTo>
                  <a:lnTo>
                    <a:pt x="47185" y="8232"/>
                  </a:lnTo>
                  <a:cubicBezTo>
                    <a:pt x="47029" y="8132"/>
                    <a:pt x="46851" y="8083"/>
                    <a:pt x="46674" y="8083"/>
                  </a:cubicBezTo>
                  <a:cubicBezTo>
                    <a:pt x="46556" y="8083"/>
                    <a:pt x="46438" y="8105"/>
                    <a:pt x="46328" y="8148"/>
                  </a:cubicBezTo>
                  <a:lnTo>
                    <a:pt x="46126" y="8220"/>
                  </a:lnTo>
                  <a:cubicBezTo>
                    <a:pt x="46089" y="8229"/>
                    <a:pt x="46050" y="8235"/>
                    <a:pt x="46011" y="8235"/>
                  </a:cubicBezTo>
                  <a:cubicBezTo>
                    <a:pt x="45949" y="8235"/>
                    <a:pt x="45886" y="8221"/>
                    <a:pt x="45828" y="8184"/>
                  </a:cubicBezTo>
                  <a:cubicBezTo>
                    <a:pt x="45745" y="8125"/>
                    <a:pt x="45685" y="8041"/>
                    <a:pt x="45673" y="7934"/>
                  </a:cubicBezTo>
                  <a:lnTo>
                    <a:pt x="45447" y="5839"/>
                  </a:lnTo>
                  <a:cubicBezTo>
                    <a:pt x="45435" y="5684"/>
                    <a:pt x="45507" y="5553"/>
                    <a:pt x="45638" y="5493"/>
                  </a:cubicBezTo>
                  <a:lnTo>
                    <a:pt x="49079" y="3957"/>
                  </a:lnTo>
                  <a:cubicBezTo>
                    <a:pt x="49120" y="3940"/>
                    <a:pt x="49168" y="3931"/>
                    <a:pt x="49215" y="3931"/>
                  </a:cubicBezTo>
                  <a:cubicBezTo>
                    <a:pt x="49263" y="3931"/>
                    <a:pt x="49311" y="3940"/>
                    <a:pt x="49352" y="3957"/>
                  </a:cubicBezTo>
                  <a:lnTo>
                    <a:pt x="51817" y="5124"/>
                  </a:lnTo>
                  <a:cubicBezTo>
                    <a:pt x="51948" y="5176"/>
                    <a:pt x="52078" y="5210"/>
                    <a:pt x="52214" y="5210"/>
                  </a:cubicBezTo>
                  <a:cubicBezTo>
                    <a:pt x="52263" y="5210"/>
                    <a:pt x="52314" y="5205"/>
                    <a:pt x="52365" y="5196"/>
                  </a:cubicBezTo>
                  <a:lnTo>
                    <a:pt x="62366" y="3600"/>
                  </a:lnTo>
                  <a:cubicBezTo>
                    <a:pt x="62385" y="3598"/>
                    <a:pt x="62404" y="3596"/>
                    <a:pt x="62423" y="3596"/>
                  </a:cubicBezTo>
                  <a:close/>
                  <a:moveTo>
                    <a:pt x="62475" y="2955"/>
                  </a:moveTo>
                  <a:cubicBezTo>
                    <a:pt x="62422" y="2955"/>
                    <a:pt x="62370" y="2959"/>
                    <a:pt x="62318" y="2969"/>
                  </a:cubicBezTo>
                  <a:lnTo>
                    <a:pt x="52317" y="4553"/>
                  </a:lnTo>
                  <a:cubicBezTo>
                    <a:pt x="52300" y="4560"/>
                    <a:pt x="52281" y="4563"/>
                    <a:pt x="52262" y="4563"/>
                  </a:cubicBezTo>
                  <a:cubicBezTo>
                    <a:pt x="52217" y="4563"/>
                    <a:pt x="52169" y="4546"/>
                    <a:pt x="52127" y="4529"/>
                  </a:cubicBezTo>
                  <a:lnTo>
                    <a:pt x="49674" y="3362"/>
                  </a:lnTo>
                  <a:cubicBezTo>
                    <a:pt x="49543" y="3303"/>
                    <a:pt x="49409" y="3273"/>
                    <a:pt x="49275" y="3273"/>
                  </a:cubicBezTo>
                  <a:cubicBezTo>
                    <a:pt x="49141" y="3273"/>
                    <a:pt x="49007" y="3303"/>
                    <a:pt x="48876" y="3362"/>
                  </a:cubicBezTo>
                  <a:lnTo>
                    <a:pt x="45411" y="4946"/>
                  </a:lnTo>
                  <a:cubicBezTo>
                    <a:pt x="45042" y="5124"/>
                    <a:pt x="44816" y="5505"/>
                    <a:pt x="44864" y="5910"/>
                  </a:cubicBezTo>
                  <a:lnTo>
                    <a:pt x="45090" y="8006"/>
                  </a:lnTo>
                  <a:cubicBezTo>
                    <a:pt x="45114" y="8291"/>
                    <a:pt x="45280" y="8565"/>
                    <a:pt x="45530" y="8708"/>
                  </a:cubicBezTo>
                  <a:cubicBezTo>
                    <a:pt x="45678" y="8799"/>
                    <a:pt x="45851" y="8845"/>
                    <a:pt x="46021" y="8845"/>
                  </a:cubicBezTo>
                  <a:cubicBezTo>
                    <a:pt x="46140" y="8845"/>
                    <a:pt x="46257" y="8823"/>
                    <a:pt x="46364" y="8779"/>
                  </a:cubicBezTo>
                  <a:lnTo>
                    <a:pt x="46554" y="8708"/>
                  </a:lnTo>
                  <a:cubicBezTo>
                    <a:pt x="46594" y="8690"/>
                    <a:pt x="46633" y="8683"/>
                    <a:pt x="46671" y="8683"/>
                  </a:cubicBezTo>
                  <a:cubicBezTo>
                    <a:pt x="46737" y="8683"/>
                    <a:pt x="46799" y="8706"/>
                    <a:pt x="46852" y="8744"/>
                  </a:cubicBezTo>
                  <a:lnTo>
                    <a:pt x="47590" y="9220"/>
                  </a:lnTo>
                  <a:cubicBezTo>
                    <a:pt x="47736" y="9311"/>
                    <a:pt x="47910" y="9367"/>
                    <a:pt x="48090" y="9367"/>
                  </a:cubicBezTo>
                  <a:cubicBezTo>
                    <a:pt x="48145" y="9367"/>
                    <a:pt x="48201" y="9362"/>
                    <a:pt x="48257" y="9351"/>
                  </a:cubicBezTo>
                  <a:lnTo>
                    <a:pt x="48983" y="9232"/>
                  </a:lnTo>
                  <a:cubicBezTo>
                    <a:pt x="49001" y="9230"/>
                    <a:pt x="49018" y="9229"/>
                    <a:pt x="49035" y="9229"/>
                  </a:cubicBezTo>
                  <a:cubicBezTo>
                    <a:pt x="49124" y="9229"/>
                    <a:pt x="49209" y="9255"/>
                    <a:pt x="49269" y="9315"/>
                  </a:cubicBezTo>
                  <a:cubicBezTo>
                    <a:pt x="49340" y="9375"/>
                    <a:pt x="49388" y="9482"/>
                    <a:pt x="49376" y="9589"/>
                  </a:cubicBezTo>
                  <a:lnTo>
                    <a:pt x="49281" y="10553"/>
                  </a:lnTo>
                  <a:cubicBezTo>
                    <a:pt x="49281" y="10589"/>
                    <a:pt x="49269" y="10625"/>
                    <a:pt x="49257" y="10661"/>
                  </a:cubicBezTo>
                  <a:lnTo>
                    <a:pt x="48186" y="13030"/>
                  </a:lnTo>
                  <a:cubicBezTo>
                    <a:pt x="48150" y="13089"/>
                    <a:pt x="48090" y="13149"/>
                    <a:pt x="48031" y="13173"/>
                  </a:cubicBezTo>
                  <a:lnTo>
                    <a:pt x="46281" y="14101"/>
                  </a:lnTo>
                  <a:cubicBezTo>
                    <a:pt x="46042" y="14221"/>
                    <a:pt x="45864" y="14435"/>
                    <a:pt x="45804" y="14697"/>
                  </a:cubicBezTo>
                  <a:cubicBezTo>
                    <a:pt x="45721" y="14947"/>
                    <a:pt x="45769" y="15209"/>
                    <a:pt x="45923" y="15435"/>
                  </a:cubicBezTo>
                  <a:cubicBezTo>
                    <a:pt x="46462" y="16276"/>
                    <a:pt x="47255" y="17205"/>
                    <a:pt x="48161" y="17205"/>
                  </a:cubicBezTo>
                  <a:cubicBezTo>
                    <a:pt x="48255" y="17205"/>
                    <a:pt x="48351" y="17195"/>
                    <a:pt x="48447" y="17173"/>
                  </a:cubicBezTo>
                  <a:cubicBezTo>
                    <a:pt x="49555" y="16935"/>
                    <a:pt x="50483" y="16018"/>
                    <a:pt x="50841" y="15625"/>
                  </a:cubicBezTo>
                  <a:cubicBezTo>
                    <a:pt x="50995" y="15471"/>
                    <a:pt x="51067" y="15256"/>
                    <a:pt x="51079" y="15030"/>
                  </a:cubicBezTo>
                  <a:lnTo>
                    <a:pt x="51103" y="14590"/>
                  </a:lnTo>
                  <a:cubicBezTo>
                    <a:pt x="51114" y="14482"/>
                    <a:pt x="51174" y="14375"/>
                    <a:pt x="51257" y="14316"/>
                  </a:cubicBezTo>
                  <a:cubicBezTo>
                    <a:pt x="51314" y="14284"/>
                    <a:pt x="51370" y="14270"/>
                    <a:pt x="51427" y="14270"/>
                  </a:cubicBezTo>
                  <a:cubicBezTo>
                    <a:pt x="51478" y="14270"/>
                    <a:pt x="51528" y="14281"/>
                    <a:pt x="51579" y="14304"/>
                  </a:cubicBezTo>
                  <a:lnTo>
                    <a:pt x="52210" y="14602"/>
                  </a:lnTo>
                  <a:cubicBezTo>
                    <a:pt x="52338" y="14660"/>
                    <a:pt x="52477" y="14689"/>
                    <a:pt x="52615" y="14689"/>
                  </a:cubicBezTo>
                  <a:cubicBezTo>
                    <a:pt x="52760" y="14689"/>
                    <a:pt x="52903" y="14657"/>
                    <a:pt x="53031" y="14590"/>
                  </a:cubicBezTo>
                  <a:lnTo>
                    <a:pt x="53281" y="14459"/>
                  </a:lnTo>
                  <a:cubicBezTo>
                    <a:pt x="53332" y="14433"/>
                    <a:pt x="53385" y="14421"/>
                    <a:pt x="53436" y="14421"/>
                  </a:cubicBezTo>
                  <a:cubicBezTo>
                    <a:pt x="53555" y="14421"/>
                    <a:pt x="53667" y="14485"/>
                    <a:pt x="53734" y="14602"/>
                  </a:cubicBezTo>
                  <a:lnTo>
                    <a:pt x="53996" y="15125"/>
                  </a:lnTo>
                  <a:cubicBezTo>
                    <a:pt x="54115" y="15352"/>
                    <a:pt x="54293" y="15506"/>
                    <a:pt x="54520" y="15590"/>
                  </a:cubicBezTo>
                  <a:lnTo>
                    <a:pt x="55270" y="15852"/>
                  </a:lnTo>
                  <a:cubicBezTo>
                    <a:pt x="55367" y="15892"/>
                    <a:pt x="55476" y="15911"/>
                    <a:pt x="55588" y="15911"/>
                  </a:cubicBezTo>
                  <a:cubicBezTo>
                    <a:pt x="55640" y="15911"/>
                    <a:pt x="55693" y="15907"/>
                    <a:pt x="55746" y="15899"/>
                  </a:cubicBezTo>
                  <a:lnTo>
                    <a:pt x="57032" y="15685"/>
                  </a:lnTo>
                  <a:cubicBezTo>
                    <a:pt x="57051" y="15681"/>
                    <a:pt x="57070" y="15679"/>
                    <a:pt x="57089" y="15679"/>
                  </a:cubicBezTo>
                  <a:cubicBezTo>
                    <a:pt x="57176" y="15679"/>
                    <a:pt x="57259" y="15721"/>
                    <a:pt x="57318" y="15780"/>
                  </a:cubicBezTo>
                  <a:lnTo>
                    <a:pt x="57746" y="16209"/>
                  </a:lnTo>
                  <a:cubicBezTo>
                    <a:pt x="57806" y="16280"/>
                    <a:pt x="57889" y="16328"/>
                    <a:pt x="57961" y="16376"/>
                  </a:cubicBezTo>
                  <a:lnTo>
                    <a:pt x="59461" y="17233"/>
                  </a:lnTo>
                  <a:cubicBezTo>
                    <a:pt x="59520" y="17269"/>
                    <a:pt x="59568" y="17316"/>
                    <a:pt x="59592" y="17376"/>
                  </a:cubicBezTo>
                  <a:lnTo>
                    <a:pt x="59758" y="17685"/>
                  </a:lnTo>
                  <a:cubicBezTo>
                    <a:pt x="59818" y="17792"/>
                    <a:pt x="59818" y="17888"/>
                    <a:pt x="59758" y="17995"/>
                  </a:cubicBezTo>
                  <a:cubicBezTo>
                    <a:pt x="59711" y="18102"/>
                    <a:pt x="59616" y="18162"/>
                    <a:pt x="59508" y="18173"/>
                  </a:cubicBezTo>
                  <a:lnTo>
                    <a:pt x="58258" y="18304"/>
                  </a:lnTo>
                  <a:cubicBezTo>
                    <a:pt x="58237" y="18311"/>
                    <a:pt x="58217" y="18314"/>
                    <a:pt x="58198" y="18314"/>
                  </a:cubicBezTo>
                  <a:cubicBezTo>
                    <a:pt x="58152" y="18314"/>
                    <a:pt x="58110" y="18297"/>
                    <a:pt x="58068" y="18281"/>
                  </a:cubicBezTo>
                  <a:lnTo>
                    <a:pt x="55508" y="16971"/>
                  </a:lnTo>
                  <a:cubicBezTo>
                    <a:pt x="55367" y="16890"/>
                    <a:pt x="55218" y="16861"/>
                    <a:pt x="55067" y="16861"/>
                  </a:cubicBezTo>
                  <a:cubicBezTo>
                    <a:pt x="55039" y="16861"/>
                    <a:pt x="55012" y="16862"/>
                    <a:pt x="54984" y="16864"/>
                  </a:cubicBezTo>
                  <a:lnTo>
                    <a:pt x="49269" y="17388"/>
                  </a:lnTo>
                  <a:cubicBezTo>
                    <a:pt x="49102" y="17400"/>
                    <a:pt x="48924" y="17459"/>
                    <a:pt x="48793" y="17566"/>
                  </a:cubicBezTo>
                  <a:lnTo>
                    <a:pt x="45959" y="19674"/>
                  </a:lnTo>
                  <a:cubicBezTo>
                    <a:pt x="45935" y="19697"/>
                    <a:pt x="45923" y="19721"/>
                    <a:pt x="45888" y="19733"/>
                  </a:cubicBezTo>
                  <a:lnTo>
                    <a:pt x="42494" y="22829"/>
                  </a:lnTo>
                  <a:cubicBezTo>
                    <a:pt x="42173" y="23115"/>
                    <a:pt x="42090" y="23591"/>
                    <a:pt x="42304" y="23984"/>
                  </a:cubicBezTo>
                  <a:lnTo>
                    <a:pt x="43899" y="26853"/>
                  </a:lnTo>
                  <a:cubicBezTo>
                    <a:pt x="43935" y="26924"/>
                    <a:pt x="43935" y="27020"/>
                    <a:pt x="43923" y="27091"/>
                  </a:cubicBezTo>
                  <a:lnTo>
                    <a:pt x="43102" y="30318"/>
                  </a:lnTo>
                  <a:cubicBezTo>
                    <a:pt x="43030" y="30663"/>
                    <a:pt x="43137" y="31008"/>
                    <a:pt x="43387" y="31246"/>
                  </a:cubicBezTo>
                  <a:cubicBezTo>
                    <a:pt x="44258" y="32033"/>
                    <a:pt x="47057" y="34361"/>
                    <a:pt x="50072" y="34361"/>
                  </a:cubicBezTo>
                  <a:cubicBezTo>
                    <a:pt x="50480" y="34361"/>
                    <a:pt x="50893" y="34318"/>
                    <a:pt x="51305" y="34223"/>
                  </a:cubicBezTo>
                  <a:cubicBezTo>
                    <a:pt x="53044" y="33822"/>
                    <a:pt x="54030" y="33724"/>
                    <a:pt x="54581" y="33724"/>
                  </a:cubicBezTo>
                  <a:cubicBezTo>
                    <a:pt x="54898" y="33724"/>
                    <a:pt x="55071" y="33756"/>
                    <a:pt x="55163" y="33782"/>
                  </a:cubicBezTo>
                  <a:cubicBezTo>
                    <a:pt x="55251" y="33813"/>
                    <a:pt x="55341" y="33828"/>
                    <a:pt x="55430" y="33828"/>
                  </a:cubicBezTo>
                  <a:cubicBezTo>
                    <a:pt x="55583" y="33828"/>
                    <a:pt x="55735" y="33786"/>
                    <a:pt x="55877" y="33711"/>
                  </a:cubicBezTo>
                  <a:lnTo>
                    <a:pt x="56067" y="33604"/>
                  </a:lnTo>
                  <a:cubicBezTo>
                    <a:pt x="56118" y="33572"/>
                    <a:pt x="56175" y="33558"/>
                    <a:pt x="56229" y="33558"/>
                  </a:cubicBezTo>
                  <a:cubicBezTo>
                    <a:pt x="56278" y="33558"/>
                    <a:pt x="56326" y="33569"/>
                    <a:pt x="56365" y="33592"/>
                  </a:cubicBezTo>
                  <a:cubicBezTo>
                    <a:pt x="56460" y="33640"/>
                    <a:pt x="56532" y="33723"/>
                    <a:pt x="56544" y="33830"/>
                  </a:cubicBezTo>
                  <a:lnTo>
                    <a:pt x="56651" y="34318"/>
                  </a:lnTo>
                  <a:lnTo>
                    <a:pt x="56651" y="34378"/>
                  </a:lnTo>
                  <a:lnTo>
                    <a:pt x="56687" y="37795"/>
                  </a:lnTo>
                  <a:cubicBezTo>
                    <a:pt x="56687" y="37926"/>
                    <a:pt x="56710" y="38069"/>
                    <a:pt x="56770" y="38188"/>
                  </a:cubicBezTo>
                  <a:lnTo>
                    <a:pt x="57877" y="40450"/>
                  </a:lnTo>
                  <a:cubicBezTo>
                    <a:pt x="57913" y="40533"/>
                    <a:pt x="57913" y="40617"/>
                    <a:pt x="57889" y="40712"/>
                  </a:cubicBezTo>
                  <a:lnTo>
                    <a:pt x="57139" y="42760"/>
                  </a:lnTo>
                  <a:cubicBezTo>
                    <a:pt x="57068" y="42986"/>
                    <a:pt x="57068" y="43224"/>
                    <a:pt x="57163" y="43427"/>
                  </a:cubicBezTo>
                  <a:lnTo>
                    <a:pt x="58723" y="47451"/>
                  </a:lnTo>
                  <a:cubicBezTo>
                    <a:pt x="58746" y="47522"/>
                    <a:pt x="58746" y="47618"/>
                    <a:pt x="58723" y="47689"/>
                  </a:cubicBezTo>
                  <a:lnTo>
                    <a:pt x="57758" y="50332"/>
                  </a:lnTo>
                  <a:cubicBezTo>
                    <a:pt x="57639" y="50654"/>
                    <a:pt x="57711" y="51011"/>
                    <a:pt x="57913" y="51261"/>
                  </a:cubicBezTo>
                  <a:lnTo>
                    <a:pt x="58889" y="52416"/>
                  </a:lnTo>
                  <a:cubicBezTo>
                    <a:pt x="59080" y="52642"/>
                    <a:pt x="59330" y="52761"/>
                    <a:pt x="59616" y="52761"/>
                  </a:cubicBezTo>
                  <a:cubicBezTo>
                    <a:pt x="59627" y="52761"/>
                    <a:pt x="59639" y="52761"/>
                    <a:pt x="59699" y="52737"/>
                  </a:cubicBezTo>
                  <a:cubicBezTo>
                    <a:pt x="59985" y="52737"/>
                    <a:pt x="60258" y="52594"/>
                    <a:pt x="60437" y="52356"/>
                  </a:cubicBezTo>
                  <a:lnTo>
                    <a:pt x="64259" y="47225"/>
                  </a:lnTo>
                  <a:cubicBezTo>
                    <a:pt x="64283" y="47177"/>
                    <a:pt x="64307" y="47153"/>
                    <a:pt x="64330" y="47106"/>
                  </a:cubicBezTo>
                  <a:lnTo>
                    <a:pt x="69069" y="38271"/>
                  </a:lnTo>
                  <a:cubicBezTo>
                    <a:pt x="69081" y="38247"/>
                    <a:pt x="69093" y="38223"/>
                    <a:pt x="69105" y="38212"/>
                  </a:cubicBezTo>
                  <a:lnTo>
                    <a:pt x="72355" y="34378"/>
                  </a:lnTo>
                  <a:cubicBezTo>
                    <a:pt x="72593" y="34104"/>
                    <a:pt x="72629" y="33699"/>
                    <a:pt x="72474" y="33354"/>
                  </a:cubicBezTo>
                  <a:lnTo>
                    <a:pt x="64878" y="18114"/>
                  </a:lnTo>
                  <a:cubicBezTo>
                    <a:pt x="64866" y="18066"/>
                    <a:pt x="64854" y="18042"/>
                    <a:pt x="64854" y="17995"/>
                  </a:cubicBezTo>
                  <a:lnTo>
                    <a:pt x="63402" y="3803"/>
                  </a:lnTo>
                  <a:cubicBezTo>
                    <a:pt x="63390" y="3541"/>
                    <a:pt x="63259" y="3303"/>
                    <a:pt x="63045" y="3148"/>
                  </a:cubicBezTo>
                  <a:cubicBezTo>
                    <a:pt x="62884" y="3025"/>
                    <a:pt x="62678" y="2955"/>
                    <a:pt x="62475" y="2955"/>
                  </a:cubicBezTo>
                  <a:close/>
                  <a:moveTo>
                    <a:pt x="27341" y="619"/>
                  </a:moveTo>
                  <a:cubicBezTo>
                    <a:pt x="27356" y="619"/>
                    <a:pt x="27370" y="621"/>
                    <a:pt x="27385" y="624"/>
                  </a:cubicBezTo>
                  <a:lnTo>
                    <a:pt x="36125" y="2029"/>
                  </a:lnTo>
                  <a:cubicBezTo>
                    <a:pt x="36220" y="2040"/>
                    <a:pt x="36303" y="2088"/>
                    <a:pt x="36351" y="2160"/>
                  </a:cubicBezTo>
                  <a:cubicBezTo>
                    <a:pt x="36398" y="2231"/>
                    <a:pt x="36410" y="2326"/>
                    <a:pt x="36398" y="2410"/>
                  </a:cubicBezTo>
                  <a:lnTo>
                    <a:pt x="35779" y="5136"/>
                  </a:lnTo>
                  <a:cubicBezTo>
                    <a:pt x="35767" y="5243"/>
                    <a:pt x="35696" y="5327"/>
                    <a:pt x="35589" y="5374"/>
                  </a:cubicBezTo>
                  <a:lnTo>
                    <a:pt x="33446" y="6231"/>
                  </a:lnTo>
                  <a:cubicBezTo>
                    <a:pt x="33374" y="6267"/>
                    <a:pt x="33303" y="6315"/>
                    <a:pt x="33243" y="6351"/>
                  </a:cubicBezTo>
                  <a:lnTo>
                    <a:pt x="31541" y="7625"/>
                  </a:lnTo>
                  <a:cubicBezTo>
                    <a:pt x="31493" y="7648"/>
                    <a:pt x="31457" y="7684"/>
                    <a:pt x="31422" y="7720"/>
                  </a:cubicBezTo>
                  <a:lnTo>
                    <a:pt x="29743" y="9470"/>
                  </a:lnTo>
                  <a:cubicBezTo>
                    <a:pt x="29695" y="9506"/>
                    <a:pt x="29636" y="9541"/>
                    <a:pt x="29576" y="9553"/>
                  </a:cubicBezTo>
                  <a:lnTo>
                    <a:pt x="20623" y="11446"/>
                  </a:lnTo>
                  <a:cubicBezTo>
                    <a:pt x="20361" y="11506"/>
                    <a:pt x="20158" y="11637"/>
                    <a:pt x="20027" y="11851"/>
                  </a:cubicBezTo>
                  <a:lnTo>
                    <a:pt x="17956" y="14911"/>
                  </a:lnTo>
                  <a:lnTo>
                    <a:pt x="16765" y="16638"/>
                  </a:lnTo>
                  <a:cubicBezTo>
                    <a:pt x="16598" y="16876"/>
                    <a:pt x="16551" y="17161"/>
                    <a:pt x="16634" y="17423"/>
                  </a:cubicBezTo>
                  <a:lnTo>
                    <a:pt x="17527" y="20721"/>
                  </a:lnTo>
                  <a:cubicBezTo>
                    <a:pt x="17551" y="20817"/>
                    <a:pt x="17527" y="20924"/>
                    <a:pt x="17467" y="21019"/>
                  </a:cubicBezTo>
                  <a:lnTo>
                    <a:pt x="16955" y="21638"/>
                  </a:lnTo>
                  <a:cubicBezTo>
                    <a:pt x="16899" y="21719"/>
                    <a:pt x="16803" y="21762"/>
                    <a:pt x="16707" y="21762"/>
                  </a:cubicBezTo>
                  <a:cubicBezTo>
                    <a:pt x="16662" y="21762"/>
                    <a:pt x="16616" y="21752"/>
                    <a:pt x="16574" y="21733"/>
                  </a:cubicBezTo>
                  <a:lnTo>
                    <a:pt x="15705" y="21340"/>
                  </a:lnTo>
                  <a:cubicBezTo>
                    <a:pt x="15681" y="21329"/>
                    <a:pt x="15646" y="21329"/>
                    <a:pt x="15622" y="21317"/>
                  </a:cubicBezTo>
                  <a:lnTo>
                    <a:pt x="12062" y="20102"/>
                  </a:lnTo>
                  <a:cubicBezTo>
                    <a:pt x="11968" y="20069"/>
                    <a:pt x="11866" y="20051"/>
                    <a:pt x="11763" y="20051"/>
                  </a:cubicBezTo>
                  <a:cubicBezTo>
                    <a:pt x="11644" y="20051"/>
                    <a:pt x="11522" y="20075"/>
                    <a:pt x="11407" y="20126"/>
                  </a:cubicBezTo>
                  <a:lnTo>
                    <a:pt x="9859" y="20745"/>
                  </a:lnTo>
                  <a:cubicBezTo>
                    <a:pt x="9574" y="20852"/>
                    <a:pt x="9359" y="21102"/>
                    <a:pt x="9300" y="21412"/>
                  </a:cubicBezTo>
                  <a:lnTo>
                    <a:pt x="9085" y="22400"/>
                  </a:lnTo>
                  <a:cubicBezTo>
                    <a:pt x="9014" y="22710"/>
                    <a:pt x="9121" y="23043"/>
                    <a:pt x="9335" y="23257"/>
                  </a:cubicBezTo>
                  <a:cubicBezTo>
                    <a:pt x="9517" y="23439"/>
                    <a:pt x="9769" y="23537"/>
                    <a:pt x="10022" y="23537"/>
                  </a:cubicBezTo>
                  <a:cubicBezTo>
                    <a:pt x="10083" y="23537"/>
                    <a:pt x="10144" y="23531"/>
                    <a:pt x="10205" y="23519"/>
                  </a:cubicBezTo>
                  <a:lnTo>
                    <a:pt x="11502" y="23245"/>
                  </a:lnTo>
                  <a:cubicBezTo>
                    <a:pt x="11530" y="23237"/>
                    <a:pt x="11557" y="23233"/>
                    <a:pt x="11584" y="23233"/>
                  </a:cubicBezTo>
                  <a:cubicBezTo>
                    <a:pt x="11709" y="23233"/>
                    <a:pt x="11822" y="23318"/>
                    <a:pt x="11871" y="23436"/>
                  </a:cubicBezTo>
                  <a:lnTo>
                    <a:pt x="12241" y="24377"/>
                  </a:lnTo>
                  <a:cubicBezTo>
                    <a:pt x="12276" y="24472"/>
                    <a:pt x="12276" y="24555"/>
                    <a:pt x="12229" y="24650"/>
                  </a:cubicBezTo>
                  <a:lnTo>
                    <a:pt x="11502" y="26091"/>
                  </a:lnTo>
                  <a:cubicBezTo>
                    <a:pt x="11395" y="26282"/>
                    <a:pt x="11360" y="26508"/>
                    <a:pt x="11407" y="26710"/>
                  </a:cubicBezTo>
                  <a:cubicBezTo>
                    <a:pt x="11407" y="26734"/>
                    <a:pt x="11419" y="26746"/>
                    <a:pt x="11419" y="26758"/>
                  </a:cubicBezTo>
                  <a:lnTo>
                    <a:pt x="12348" y="29270"/>
                  </a:lnTo>
                  <a:cubicBezTo>
                    <a:pt x="12419" y="29591"/>
                    <a:pt x="12645" y="29842"/>
                    <a:pt x="12943" y="29949"/>
                  </a:cubicBezTo>
                  <a:lnTo>
                    <a:pt x="13979" y="30627"/>
                  </a:lnTo>
                  <a:cubicBezTo>
                    <a:pt x="14003" y="30639"/>
                    <a:pt x="14027" y="30639"/>
                    <a:pt x="14062" y="30663"/>
                  </a:cubicBezTo>
                  <a:cubicBezTo>
                    <a:pt x="14148" y="30689"/>
                    <a:pt x="14221" y="30708"/>
                    <a:pt x="14300" y="30708"/>
                  </a:cubicBezTo>
                  <a:cubicBezTo>
                    <a:pt x="14331" y="30708"/>
                    <a:pt x="14362" y="30705"/>
                    <a:pt x="14396" y="30699"/>
                  </a:cubicBezTo>
                  <a:lnTo>
                    <a:pt x="15812" y="30604"/>
                  </a:lnTo>
                  <a:cubicBezTo>
                    <a:pt x="16027" y="30580"/>
                    <a:pt x="16229" y="30496"/>
                    <a:pt x="16384" y="30365"/>
                  </a:cubicBezTo>
                  <a:lnTo>
                    <a:pt x="17848" y="29044"/>
                  </a:lnTo>
                  <a:cubicBezTo>
                    <a:pt x="17896" y="29008"/>
                    <a:pt x="17944" y="28984"/>
                    <a:pt x="18003" y="28960"/>
                  </a:cubicBezTo>
                  <a:lnTo>
                    <a:pt x="18146" y="28937"/>
                  </a:lnTo>
                  <a:lnTo>
                    <a:pt x="18146" y="28937"/>
                  </a:lnTo>
                  <a:cubicBezTo>
                    <a:pt x="18134" y="28996"/>
                    <a:pt x="18134" y="29068"/>
                    <a:pt x="18134" y="29127"/>
                  </a:cubicBezTo>
                  <a:cubicBezTo>
                    <a:pt x="18134" y="29425"/>
                    <a:pt x="18289" y="29699"/>
                    <a:pt x="18527" y="29877"/>
                  </a:cubicBezTo>
                  <a:lnTo>
                    <a:pt x="18646" y="29961"/>
                  </a:lnTo>
                  <a:cubicBezTo>
                    <a:pt x="18789" y="30068"/>
                    <a:pt x="18968" y="30127"/>
                    <a:pt x="19146" y="30139"/>
                  </a:cubicBezTo>
                  <a:lnTo>
                    <a:pt x="21230" y="30223"/>
                  </a:lnTo>
                  <a:cubicBezTo>
                    <a:pt x="21301" y="30223"/>
                    <a:pt x="21385" y="30270"/>
                    <a:pt x="21444" y="30318"/>
                  </a:cubicBezTo>
                  <a:lnTo>
                    <a:pt x="22456" y="31223"/>
                  </a:lnTo>
                  <a:cubicBezTo>
                    <a:pt x="22551" y="31330"/>
                    <a:pt x="22706" y="31401"/>
                    <a:pt x="22849" y="31449"/>
                  </a:cubicBezTo>
                  <a:lnTo>
                    <a:pt x="27171" y="32509"/>
                  </a:lnTo>
                  <a:cubicBezTo>
                    <a:pt x="27278" y="32532"/>
                    <a:pt x="27350" y="32592"/>
                    <a:pt x="27397" y="32687"/>
                  </a:cubicBezTo>
                  <a:lnTo>
                    <a:pt x="28088" y="34116"/>
                  </a:lnTo>
                  <a:cubicBezTo>
                    <a:pt x="28124" y="34175"/>
                    <a:pt x="28147" y="34235"/>
                    <a:pt x="28195" y="34271"/>
                  </a:cubicBezTo>
                  <a:lnTo>
                    <a:pt x="29600" y="36080"/>
                  </a:lnTo>
                  <a:cubicBezTo>
                    <a:pt x="29695" y="36223"/>
                    <a:pt x="29850" y="36330"/>
                    <a:pt x="30029" y="36390"/>
                  </a:cubicBezTo>
                  <a:lnTo>
                    <a:pt x="34255" y="37842"/>
                  </a:lnTo>
                  <a:cubicBezTo>
                    <a:pt x="34386" y="37890"/>
                    <a:pt x="34458" y="38009"/>
                    <a:pt x="34481" y="38128"/>
                  </a:cubicBezTo>
                  <a:cubicBezTo>
                    <a:pt x="34565" y="39438"/>
                    <a:pt x="33708" y="40498"/>
                    <a:pt x="33327" y="40902"/>
                  </a:cubicBezTo>
                  <a:cubicBezTo>
                    <a:pt x="33184" y="41069"/>
                    <a:pt x="33088" y="41271"/>
                    <a:pt x="33077" y="41510"/>
                  </a:cubicBezTo>
                  <a:cubicBezTo>
                    <a:pt x="33005" y="43665"/>
                    <a:pt x="32338" y="45081"/>
                    <a:pt x="32136" y="45474"/>
                  </a:cubicBezTo>
                  <a:cubicBezTo>
                    <a:pt x="32112" y="45510"/>
                    <a:pt x="32064" y="45558"/>
                    <a:pt x="32017" y="45582"/>
                  </a:cubicBezTo>
                  <a:lnTo>
                    <a:pt x="29433" y="47189"/>
                  </a:lnTo>
                  <a:cubicBezTo>
                    <a:pt x="29255" y="47308"/>
                    <a:pt x="29124" y="47475"/>
                    <a:pt x="29040" y="47689"/>
                  </a:cubicBezTo>
                  <a:lnTo>
                    <a:pt x="27254" y="52785"/>
                  </a:lnTo>
                  <a:cubicBezTo>
                    <a:pt x="27231" y="52844"/>
                    <a:pt x="27195" y="52892"/>
                    <a:pt x="27159" y="52940"/>
                  </a:cubicBezTo>
                  <a:lnTo>
                    <a:pt x="24956" y="54797"/>
                  </a:lnTo>
                  <a:cubicBezTo>
                    <a:pt x="24778" y="54952"/>
                    <a:pt x="24659" y="55166"/>
                    <a:pt x="24623" y="55404"/>
                  </a:cubicBezTo>
                  <a:lnTo>
                    <a:pt x="24492" y="56619"/>
                  </a:lnTo>
                  <a:lnTo>
                    <a:pt x="24492" y="56702"/>
                  </a:lnTo>
                  <a:lnTo>
                    <a:pt x="24444" y="58119"/>
                  </a:lnTo>
                  <a:cubicBezTo>
                    <a:pt x="24444" y="58369"/>
                    <a:pt x="24540" y="58607"/>
                    <a:pt x="24695" y="58786"/>
                  </a:cubicBezTo>
                  <a:lnTo>
                    <a:pt x="25802" y="59976"/>
                  </a:lnTo>
                  <a:cubicBezTo>
                    <a:pt x="25885" y="60083"/>
                    <a:pt x="25909" y="60214"/>
                    <a:pt x="25861" y="60333"/>
                  </a:cubicBezTo>
                  <a:cubicBezTo>
                    <a:pt x="25813" y="60459"/>
                    <a:pt x="25695" y="60537"/>
                    <a:pt x="25563" y="60537"/>
                  </a:cubicBezTo>
                  <a:cubicBezTo>
                    <a:pt x="25532" y="60537"/>
                    <a:pt x="25500" y="60533"/>
                    <a:pt x="25468" y="60524"/>
                  </a:cubicBezTo>
                  <a:lnTo>
                    <a:pt x="24183" y="60190"/>
                  </a:lnTo>
                  <a:cubicBezTo>
                    <a:pt x="24099" y="60167"/>
                    <a:pt x="24040" y="60131"/>
                    <a:pt x="24004" y="60071"/>
                  </a:cubicBezTo>
                  <a:lnTo>
                    <a:pt x="20968" y="55916"/>
                  </a:lnTo>
                  <a:cubicBezTo>
                    <a:pt x="20253" y="55023"/>
                    <a:pt x="20158" y="53547"/>
                    <a:pt x="20146" y="52951"/>
                  </a:cubicBezTo>
                  <a:cubicBezTo>
                    <a:pt x="20146" y="52701"/>
                    <a:pt x="20039" y="52475"/>
                    <a:pt x="19861" y="52297"/>
                  </a:cubicBezTo>
                  <a:cubicBezTo>
                    <a:pt x="19337" y="51820"/>
                    <a:pt x="19265" y="50892"/>
                    <a:pt x="19265" y="50749"/>
                  </a:cubicBezTo>
                  <a:lnTo>
                    <a:pt x="19432" y="46856"/>
                  </a:lnTo>
                  <a:cubicBezTo>
                    <a:pt x="19444" y="46451"/>
                    <a:pt x="19194" y="46082"/>
                    <a:pt x="18801" y="45927"/>
                  </a:cubicBezTo>
                  <a:cubicBezTo>
                    <a:pt x="18360" y="45748"/>
                    <a:pt x="18194" y="45284"/>
                    <a:pt x="18194" y="45284"/>
                  </a:cubicBezTo>
                  <a:lnTo>
                    <a:pt x="17884" y="43772"/>
                  </a:lnTo>
                  <a:cubicBezTo>
                    <a:pt x="17825" y="43462"/>
                    <a:pt x="17610" y="43200"/>
                    <a:pt x="17313" y="43081"/>
                  </a:cubicBezTo>
                  <a:cubicBezTo>
                    <a:pt x="13907" y="41652"/>
                    <a:pt x="13157" y="38593"/>
                    <a:pt x="13038" y="37985"/>
                  </a:cubicBezTo>
                  <a:cubicBezTo>
                    <a:pt x="13026" y="37938"/>
                    <a:pt x="13026" y="37890"/>
                    <a:pt x="13038" y="37842"/>
                  </a:cubicBezTo>
                  <a:lnTo>
                    <a:pt x="13503" y="35699"/>
                  </a:lnTo>
                  <a:lnTo>
                    <a:pt x="14443" y="32866"/>
                  </a:lnTo>
                  <a:cubicBezTo>
                    <a:pt x="14562" y="32509"/>
                    <a:pt x="14455" y="32116"/>
                    <a:pt x="14193" y="31866"/>
                  </a:cubicBezTo>
                  <a:lnTo>
                    <a:pt x="12360" y="30199"/>
                  </a:lnTo>
                  <a:cubicBezTo>
                    <a:pt x="12324" y="30187"/>
                    <a:pt x="12312" y="30163"/>
                    <a:pt x="12300" y="30139"/>
                  </a:cubicBezTo>
                  <a:lnTo>
                    <a:pt x="11300" y="28579"/>
                  </a:lnTo>
                  <a:cubicBezTo>
                    <a:pt x="11288" y="28556"/>
                    <a:pt x="11288" y="28544"/>
                    <a:pt x="11276" y="28532"/>
                  </a:cubicBezTo>
                  <a:cubicBezTo>
                    <a:pt x="11169" y="28282"/>
                    <a:pt x="10776" y="27603"/>
                    <a:pt x="9276" y="26865"/>
                  </a:cubicBezTo>
                  <a:cubicBezTo>
                    <a:pt x="8157" y="26293"/>
                    <a:pt x="7550" y="25210"/>
                    <a:pt x="7299" y="24615"/>
                  </a:cubicBezTo>
                  <a:cubicBezTo>
                    <a:pt x="7144" y="24271"/>
                    <a:pt x="6814" y="24051"/>
                    <a:pt x="6442" y="24051"/>
                  </a:cubicBezTo>
                  <a:cubicBezTo>
                    <a:pt x="6415" y="24051"/>
                    <a:pt x="6387" y="24053"/>
                    <a:pt x="6359" y="24055"/>
                  </a:cubicBezTo>
                  <a:lnTo>
                    <a:pt x="3013" y="24317"/>
                  </a:lnTo>
                  <a:cubicBezTo>
                    <a:pt x="3004" y="24318"/>
                    <a:pt x="2994" y="24318"/>
                    <a:pt x="2985" y="24318"/>
                  </a:cubicBezTo>
                  <a:cubicBezTo>
                    <a:pt x="2862" y="24318"/>
                    <a:pt x="2735" y="24248"/>
                    <a:pt x="2680" y="24127"/>
                  </a:cubicBezTo>
                  <a:lnTo>
                    <a:pt x="715" y="19709"/>
                  </a:lnTo>
                  <a:cubicBezTo>
                    <a:pt x="680" y="19602"/>
                    <a:pt x="692" y="19471"/>
                    <a:pt x="751" y="19376"/>
                  </a:cubicBezTo>
                  <a:lnTo>
                    <a:pt x="7716" y="9196"/>
                  </a:lnTo>
                  <a:cubicBezTo>
                    <a:pt x="7740" y="9137"/>
                    <a:pt x="7788" y="9113"/>
                    <a:pt x="7847" y="9077"/>
                  </a:cubicBezTo>
                  <a:lnTo>
                    <a:pt x="27207" y="659"/>
                  </a:lnTo>
                  <a:cubicBezTo>
                    <a:pt x="27251" y="633"/>
                    <a:pt x="27296" y="619"/>
                    <a:pt x="27341" y="619"/>
                  </a:cubicBezTo>
                  <a:close/>
                  <a:moveTo>
                    <a:pt x="27315" y="0"/>
                  </a:moveTo>
                  <a:cubicBezTo>
                    <a:pt x="27193" y="0"/>
                    <a:pt x="27072" y="27"/>
                    <a:pt x="26957" y="76"/>
                  </a:cubicBezTo>
                  <a:lnTo>
                    <a:pt x="7597" y="8494"/>
                  </a:lnTo>
                  <a:cubicBezTo>
                    <a:pt x="7430" y="8553"/>
                    <a:pt x="7299" y="8672"/>
                    <a:pt x="7192" y="8827"/>
                  </a:cubicBezTo>
                  <a:lnTo>
                    <a:pt x="227" y="19007"/>
                  </a:lnTo>
                  <a:cubicBezTo>
                    <a:pt x="37" y="19269"/>
                    <a:pt x="1" y="19614"/>
                    <a:pt x="144" y="19912"/>
                  </a:cubicBezTo>
                  <a:lnTo>
                    <a:pt x="2108" y="24329"/>
                  </a:lnTo>
                  <a:cubicBezTo>
                    <a:pt x="2256" y="24669"/>
                    <a:pt x="2608" y="24890"/>
                    <a:pt x="2980" y="24890"/>
                  </a:cubicBezTo>
                  <a:cubicBezTo>
                    <a:pt x="2999" y="24890"/>
                    <a:pt x="3018" y="24890"/>
                    <a:pt x="3037" y="24889"/>
                  </a:cubicBezTo>
                  <a:lnTo>
                    <a:pt x="6395" y="24615"/>
                  </a:lnTo>
                  <a:cubicBezTo>
                    <a:pt x="6526" y="24615"/>
                    <a:pt x="6657" y="24686"/>
                    <a:pt x="6716" y="24829"/>
                  </a:cubicBezTo>
                  <a:cubicBezTo>
                    <a:pt x="7014" y="25496"/>
                    <a:pt x="7704" y="26734"/>
                    <a:pt x="8990" y="27365"/>
                  </a:cubicBezTo>
                  <a:cubicBezTo>
                    <a:pt x="10419" y="28079"/>
                    <a:pt x="10657" y="28651"/>
                    <a:pt x="10693" y="28710"/>
                  </a:cubicBezTo>
                  <a:cubicBezTo>
                    <a:pt x="10705" y="28770"/>
                    <a:pt x="10740" y="28818"/>
                    <a:pt x="10764" y="28877"/>
                  </a:cubicBezTo>
                  <a:lnTo>
                    <a:pt x="11764" y="30449"/>
                  </a:lnTo>
                  <a:cubicBezTo>
                    <a:pt x="11812" y="30520"/>
                    <a:pt x="11871" y="30580"/>
                    <a:pt x="11931" y="30639"/>
                  </a:cubicBezTo>
                  <a:lnTo>
                    <a:pt x="13741" y="32306"/>
                  </a:lnTo>
                  <a:cubicBezTo>
                    <a:pt x="13836" y="32401"/>
                    <a:pt x="13872" y="32532"/>
                    <a:pt x="13836" y="32651"/>
                  </a:cubicBezTo>
                  <a:lnTo>
                    <a:pt x="12884" y="35497"/>
                  </a:lnTo>
                  <a:cubicBezTo>
                    <a:pt x="12872" y="35533"/>
                    <a:pt x="12848" y="35557"/>
                    <a:pt x="12848" y="35592"/>
                  </a:cubicBezTo>
                  <a:lnTo>
                    <a:pt x="12383" y="37700"/>
                  </a:lnTo>
                  <a:cubicBezTo>
                    <a:pt x="12372" y="37819"/>
                    <a:pt x="12360" y="37950"/>
                    <a:pt x="12383" y="38069"/>
                  </a:cubicBezTo>
                  <a:cubicBezTo>
                    <a:pt x="12514" y="38724"/>
                    <a:pt x="13324" y="42093"/>
                    <a:pt x="17039" y="43641"/>
                  </a:cubicBezTo>
                  <a:cubicBezTo>
                    <a:pt x="17134" y="43688"/>
                    <a:pt x="17229" y="43772"/>
                    <a:pt x="17241" y="43879"/>
                  </a:cubicBezTo>
                  <a:lnTo>
                    <a:pt x="17575" y="45427"/>
                  </a:lnTo>
                  <a:cubicBezTo>
                    <a:pt x="17586" y="45451"/>
                    <a:pt x="17813" y="46201"/>
                    <a:pt x="18551" y="46475"/>
                  </a:cubicBezTo>
                  <a:cubicBezTo>
                    <a:pt x="18706" y="46546"/>
                    <a:pt x="18789" y="46665"/>
                    <a:pt x="18789" y="46808"/>
                  </a:cubicBezTo>
                  <a:lnTo>
                    <a:pt x="18622" y="50713"/>
                  </a:lnTo>
                  <a:lnTo>
                    <a:pt x="18622" y="50808"/>
                  </a:lnTo>
                  <a:cubicBezTo>
                    <a:pt x="18634" y="51023"/>
                    <a:pt x="18741" y="52106"/>
                    <a:pt x="19420" y="52737"/>
                  </a:cubicBezTo>
                  <a:cubicBezTo>
                    <a:pt x="19491" y="52797"/>
                    <a:pt x="19515" y="52868"/>
                    <a:pt x="19515" y="52951"/>
                  </a:cubicBezTo>
                  <a:cubicBezTo>
                    <a:pt x="19515" y="53606"/>
                    <a:pt x="19634" y="55261"/>
                    <a:pt x="20456" y="56285"/>
                  </a:cubicBezTo>
                  <a:lnTo>
                    <a:pt x="23492" y="60441"/>
                  </a:lnTo>
                  <a:cubicBezTo>
                    <a:pt x="23623" y="60619"/>
                    <a:pt x="23802" y="60738"/>
                    <a:pt x="24016" y="60798"/>
                  </a:cubicBezTo>
                  <a:lnTo>
                    <a:pt x="25314" y="61143"/>
                  </a:lnTo>
                  <a:cubicBezTo>
                    <a:pt x="25385" y="61155"/>
                    <a:pt x="25468" y="61167"/>
                    <a:pt x="25552" y="61167"/>
                  </a:cubicBezTo>
                  <a:cubicBezTo>
                    <a:pt x="25921" y="61167"/>
                    <a:pt x="26278" y="60952"/>
                    <a:pt x="26421" y="60595"/>
                  </a:cubicBezTo>
                  <a:cubicBezTo>
                    <a:pt x="26576" y="60250"/>
                    <a:pt x="26504" y="59845"/>
                    <a:pt x="26242" y="59583"/>
                  </a:cubicBezTo>
                  <a:lnTo>
                    <a:pt x="25147" y="58393"/>
                  </a:lnTo>
                  <a:cubicBezTo>
                    <a:pt x="25087" y="58309"/>
                    <a:pt x="25052" y="58238"/>
                    <a:pt x="25052" y="58155"/>
                  </a:cubicBezTo>
                  <a:lnTo>
                    <a:pt x="25099" y="56702"/>
                  </a:lnTo>
                  <a:lnTo>
                    <a:pt x="25230" y="55499"/>
                  </a:lnTo>
                  <a:cubicBezTo>
                    <a:pt x="25254" y="55428"/>
                    <a:pt x="25290" y="55357"/>
                    <a:pt x="25349" y="55297"/>
                  </a:cubicBezTo>
                  <a:lnTo>
                    <a:pt x="27588" y="53356"/>
                  </a:lnTo>
                  <a:cubicBezTo>
                    <a:pt x="27719" y="53249"/>
                    <a:pt x="27814" y="53118"/>
                    <a:pt x="27873" y="52951"/>
                  </a:cubicBezTo>
                  <a:lnTo>
                    <a:pt x="29636" y="47856"/>
                  </a:lnTo>
                  <a:cubicBezTo>
                    <a:pt x="29659" y="47772"/>
                    <a:pt x="29719" y="47713"/>
                    <a:pt x="29778" y="47677"/>
                  </a:cubicBezTo>
                  <a:lnTo>
                    <a:pt x="32362" y="46046"/>
                  </a:lnTo>
                  <a:cubicBezTo>
                    <a:pt x="32517" y="45963"/>
                    <a:pt x="32636" y="45843"/>
                    <a:pt x="32707" y="45689"/>
                  </a:cubicBezTo>
                  <a:cubicBezTo>
                    <a:pt x="32993" y="45177"/>
                    <a:pt x="33624" y="43700"/>
                    <a:pt x="33719" y="41486"/>
                  </a:cubicBezTo>
                  <a:cubicBezTo>
                    <a:pt x="33719" y="41391"/>
                    <a:pt x="33743" y="41319"/>
                    <a:pt x="33803" y="41260"/>
                  </a:cubicBezTo>
                  <a:cubicBezTo>
                    <a:pt x="34243" y="40795"/>
                    <a:pt x="35232" y="39581"/>
                    <a:pt x="35136" y="38033"/>
                  </a:cubicBezTo>
                  <a:cubicBezTo>
                    <a:pt x="35112" y="37652"/>
                    <a:pt x="34862" y="37331"/>
                    <a:pt x="34505" y="37211"/>
                  </a:cubicBezTo>
                  <a:lnTo>
                    <a:pt x="30279" y="35747"/>
                  </a:lnTo>
                  <a:cubicBezTo>
                    <a:pt x="30219" y="35735"/>
                    <a:pt x="30171" y="35687"/>
                    <a:pt x="30136" y="35652"/>
                  </a:cubicBezTo>
                  <a:lnTo>
                    <a:pt x="28731" y="33842"/>
                  </a:lnTo>
                  <a:cubicBezTo>
                    <a:pt x="28719" y="33830"/>
                    <a:pt x="28719" y="33806"/>
                    <a:pt x="28707" y="33782"/>
                  </a:cubicBezTo>
                  <a:lnTo>
                    <a:pt x="28004" y="32354"/>
                  </a:lnTo>
                  <a:cubicBezTo>
                    <a:pt x="27885" y="32104"/>
                    <a:pt x="27647" y="31925"/>
                    <a:pt x="27373" y="31854"/>
                  </a:cubicBezTo>
                  <a:lnTo>
                    <a:pt x="23063" y="30794"/>
                  </a:lnTo>
                  <a:cubicBezTo>
                    <a:pt x="23004" y="30782"/>
                    <a:pt x="22956" y="30746"/>
                    <a:pt x="22909" y="30723"/>
                  </a:cubicBezTo>
                  <a:lnTo>
                    <a:pt x="21897" y="29818"/>
                  </a:lnTo>
                  <a:cubicBezTo>
                    <a:pt x="21742" y="29675"/>
                    <a:pt x="21527" y="29591"/>
                    <a:pt x="21301" y="29580"/>
                  </a:cubicBezTo>
                  <a:lnTo>
                    <a:pt x="19206" y="29484"/>
                  </a:lnTo>
                  <a:cubicBezTo>
                    <a:pt x="19146" y="29484"/>
                    <a:pt x="19087" y="29472"/>
                    <a:pt x="19027" y="29425"/>
                  </a:cubicBezTo>
                  <a:lnTo>
                    <a:pt x="18908" y="29341"/>
                  </a:lnTo>
                  <a:cubicBezTo>
                    <a:pt x="18825" y="29282"/>
                    <a:pt x="18777" y="29187"/>
                    <a:pt x="18777" y="29080"/>
                  </a:cubicBezTo>
                  <a:cubicBezTo>
                    <a:pt x="18765" y="28984"/>
                    <a:pt x="18801" y="28877"/>
                    <a:pt x="18896" y="28818"/>
                  </a:cubicBezTo>
                  <a:lnTo>
                    <a:pt x="19063" y="28687"/>
                  </a:lnTo>
                  <a:cubicBezTo>
                    <a:pt x="19182" y="28591"/>
                    <a:pt x="19206" y="28448"/>
                    <a:pt x="19146" y="28306"/>
                  </a:cubicBezTo>
                  <a:cubicBezTo>
                    <a:pt x="19097" y="28207"/>
                    <a:pt x="18991" y="28142"/>
                    <a:pt x="18876" y="28142"/>
                  </a:cubicBezTo>
                  <a:cubicBezTo>
                    <a:pt x="18851" y="28142"/>
                    <a:pt x="18826" y="28145"/>
                    <a:pt x="18801" y="28151"/>
                  </a:cubicBezTo>
                  <a:lnTo>
                    <a:pt x="17896" y="28341"/>
                  </a:lnTo>
                  <a:cubicBezTo>
                    <a:pt x="17729" y="28389"/>
                    <a:pt x="17586" y="28460"/>
                    <a:pt x="17467" y="28568"/>
                  </a:cubicBezTo>
                  <a:lnTo>
                    <a:pt x="15991" y="29889"/>
                  </a:lnTo>
                  <a:cubicBezTo>
                    <a:pt x="15943" y="29949"/>
                    <a:pt x="15872" y="29972"/>
                    <a:pt x="15801" y="29972"/>
                  </a:cubicBezTo>
                  <a:lnTo>
                    <a:pt x="14384" y="30080"/>
                  </a:lnTo>
                  <a:lnTo>
                    <a:pt x="14300" y="30080"/>
                  </a:lnTo>
                  <a:lnTo>
                    <a:pt x="13265" y="29413"/>
                  </a:lnTo>
                  <a:cubicBezTo>
                    <a:pt x="13253" y="29401"/>
                    <a:pt x="13229" y="29401"/>
                    <a:pt x="13193" y="29377"/>
                  </a:cubicBezTo>
                  <a:cubicBezTo>
                    <a:pt x="13086" y="29341"/>
                    <a:pt x="13003" y="29246"/>
                    <a:pt x="12967" y="29127"/>
                  </a:cubicBezTo>
                  <a:cubicBezTo>
                    <a:pt x="12967" y="29115"/>
                    <a:pt x="12955" y="29103"/>
                    <a:pt x="12955" y="29080"/>
                  </a:cubicBezTo>
                  <a:lnTo>
                    <a:pt x="12038" y="26579"/>
                  </a:lnTo>
                  <a:cubicBezTo>
                    <a:pt x="12014" y="26520"/>
                    <a:pt x="12038" y="26448"/>
                    <a:pt x="12062" y="26389"/>
                  </a:cubicBezTo>
                  <a:lnTo>
                    <a:pt x="12788" y="24948"/>
                  </a:lnTo>
                  <a:cubicBezTo>
                    <a:pt x="12907" y="24710"/>
                    <a:pt x="12931" y="24424"/>
                    <a:pt x="12824" y="24174"/>
                  </a:cubicBezTo>
                  <a:lnTo>
                    <a:pt x="12455" y="23234"/>
                  </a:lnTo>
                  <a:cubicBezTo>
                    <a:pt x="12300" y="22862"/>
                    <a:pt x="11940" y="22634"/>
                    <a:pt x="11559" y="22634"/>
                  </a:cubicBezTo>
                  <a:cubicBezTo>
                    <a:pt x="11501" y="22634"/>
                    <a:pt x="11442" y="22639"/>
                    <a:pt x="11383" y="22650"/>
                  </a:cubicBezTo>
                  <a:lnTo>
                    <a:pt x="10086" y="22924"/>
                  </a:lnTo>
                  <a:cubicBezTo>
                    <a:pt x="10064" y="22929"/>
                    <a:pt x="10041" y="22931"/>
                    <a:pt x="10019" y="22931"/>
                  </a:cubicBezTo>
                  <a:cubicBezTo>
                    <a:pt x="9932" y="22931"/>
                    <a:pt x="9845" y="22895"/>
                    <a:pt x="9788" y="22829"/>
                  </a:cubicBezTo>
                  <a:cubicBezTo>
                    <a:pt x="9716" y="22757"/>
                    <a:pt x="9669" y="22638"/>
                    <a:pt x="9693" y="22531"/>
                  </a:cubicBezTo>
                  <a:lnTo>
                    <a:pt x="9907" y="21555"/>
                  </a:lnTo>
                  <a:cubicBezTo>
                    <a:pt x="9919" y="21448"/>
                    <a:pt x="9990" y="21364"/>
                    <a:pt x="10097" y="21317"/>
                  </a:cubicBezTo>
                  <a:lnTo>
                    <a:pt x="11645" y="20686"/>
                  </a:lnTo>
                  <a:cubicBezTo>
                    <a:pt x="11675" y="20674"/>
                    <a:pt x="11714" y="20668"/>
                    <a:pt x="11754" y="20668"/>
                  </a:cubicBezTo>
                  <a:cubicBezTo>
                    <a:pt x="11794" y="20668"/>
                    <a:pt x="11836" y="20674"/>
                    <a:pt x="11871" y="20686"/>
                  </a:cubicBezTo>
                  <a:lnTo>
                    <a:pt x="15455" y="21912"/>
                  </a:lnTo>
                  <a:lnTo>
                    <a:pt x="16324" y="22293"/>
                  </a:lnTo>
                  <a:cubicBezTo>
                    <a:pt x="16445" y="22349"/>
                    <a:pt x="16574" y="22376"/>
                    <a:pt x="16702" y="22376"/>
                  </a:cubicBezTo>
                  <a:cubicBezTo>
                    <a:pt x="16979" y="22376"/>
                    <a:pt x="17253" y="22251"/>
                    <a:pt x="17432" y="22031"/>
                  </a:cubicBezTo>
                  <a:lnTo>
                    <a:pt x="17944" y="21400"/>
                  </a:lnTo>
                  <a:cubicBezTo>
                    <a:pt x="18134" y="21162"/>
                    <a:pt x="18194" y="20852"/>
                    <a:pt x="18122" y="20555"/>
                  </a:cubicBezTo>
                  <a:lnTo>
                    <a:pt x="17229" y="17269"/>
                  </a:lnTo>
                  <a:cubicBezTo>
                    <a:pt x="17194" y="17173"/>
                    <a:pt x="17217" y="17078"/>
                    <a:pt x="17277" y="16995"/>
                  </a:cubicBezTo>
                  <a:lnTo>
                    <a:pt x="18468" y="15256"/>
                  </a:lnTo>
                  <a:lnTo>
                    <a:pt x="20527" y="12196"/>
                  </a:lnTo>
                  <a:cubicBezTo>
                    <a:pt x="20575" y="12113"/>
                    <a:pt x="20646" y="12077"/>
                    <a:pt x="20742" y="12054"/>
                  </a:cubicBezTo>
                  <a:lnTo>
                    <a:pt x="29695" y="10172"/>
                  </a:lnTo>
                  <a:cubicBezTo>
                    <a:pt x="29898" y="10125"/>
                    <a:pt x="30052" y="10030"/>
                    <a:pt x="30195" y="9899"/>
                  </a:cubicBezTo>
                  <a:lnTo>
                    <a:pt x="31838" y="8136"/>
                  </a:lnTo>
                  <a:cubicBezTo>
                    <a:pt x="31862" y="8136"/>
                    <a:pt x="31874" y="8125"/>
                    <a:pt x="31886" y="8113"/>
                  </a:cubicBezTo>
                  <a:lnTo>
                    <a:pt x="33588" y="6851"/>
                  </a:lnTo>
                  <a:cubicBezTo>
                    <a:pt x="33612" y="6827"/>
                    <a:pt x="33624" y="6815"/>
                    <a:pt x="33660" y="6803"/>
                  </a:cubicBezTo>
                  <a:lnTo>
                    <a:pt x="35803" y="5934"/>
                  </a:lnTo>
                  <a:cubicBezTo>
                    <a:pt x="36089" y="5815"/>
                    <a:pt x="36291" y="5565"/>
                    <a:pt x="36363" y="5267"/>
                  </a:cubicBezTo>
                  <a:lnTo>
                    <a:pt x="36982" y="2541"/>
                  </a:lnTo>
                  <a:cubicBezTo>
                    <a:pt x="37041" y="2291"/>
                    <a:pt x="36994" y="2029"/>
                    <a:pt x="36839" y="1814"/>
                  </a:cubicBezTo>
                  <a:cubicBezTo>
                    <a:pt x="36708" y="1612"/>
                    <a:pt x="36470" y="1457"/>
                    <a:pt x="36220" y="1409"/>
                  </a:cubicBezTo>
                  <a:lnTo>
                    <a:pt x="27481" y="16"/>
                  </a:lnTo>
                  <a:cubicBezTo>
                    <a:pt x="27425" y="5"/>
                    <a:pt x="27370" y="0"/>
                    <a:pt x="2731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p1"/>
          <p:cNvGrpSpPr/>
          <p:nvPr/>
        </p:nvGrpSpPr>
        <p:grpSpPr>
          <a:xfrm rot="-2433407">
            <a:off x="6749833" y="2804512"/>
            <a:ext cx="3236603" cy="2992665"/>
            <a:chOff x="2483025" y="1774950"/>
            <a:chExt cx="1815750" cy="1678900"/>
          </a:xfrm>
        </p:grpSpPr>
        <p:sp>
          <p:nvSpPr>
            <p:cNvPr id="243" name="Google Shape;243;p1"/>
            <p:cNvSpPr/>
            <p:nvPr/>
          </p:nvSpPr>
          <p:spPr>
            <a:xfrm>
              <a:off x="2546425" y="1800350"/>
              <a:ext cx="1653525" cy="1653500"/>
            </a:xfrm>
            <a:custGeom>
              <a:rect b="b" l="l" r="r" t="t"/>
              <a:pathLst>
                <a:path extrusionOk="0" h="66140" w="66141">
                  <a:moveTo>
                    <a:pt x="33077" y="1144"/>
                  </a:moveTo>
                  <a:cubicBezTo>
                    <a:pt x="50674" y="1144"/>
                    <a:pt x="64997" y="15467"/>
                    <a:pt x="64997" y="33064"/>
                  </a:cubicBezTo>
                  <a:cubicBezTo>
                    <a:pt x="64997" y="50673"/>
                    <a:pt x="50674" y="64997"/>
                    <a:pt x="33077" y="64997"/>
                  </a:cubicBezTo>
                  <a:cubicBezTo>
                    <a:pt x="15467" y="64997"/>
                    <a:pt x="1144" y="50673"/>
                    <a:pt x="1144" y="33064"/>
                  </a:cubicBezTo>
                  <a:cubicBezTo>
                    <a:pt x="1144" y="15467"/>
                    <a:pt x="15467" y="1144"/>
                    <a:pt x="33077" y="1144"/>
                  </a:cubicBezTo>
                  <a:close/>
                  <a:moveTo>
                    <a:pt x="33077" y="1"/>
                  </a:moveTo>
                  <a:cubicBezTo>
                    <a:pt x="14836" y="1"/>
                    <a:pt x="1" y="14836"/>
                    <a:pt x="1" y="33064"/>
                  </a:cubicBezTo>
                  <a:cubicBezTo>
                    <a:pt x="1" y="51304"/>
                    <a:pt x="14836" y="66140"/>
                    <a:pt x="33077" y="66140"/>
                  </a:cubicBezTo>
                  <a:cubicBezTo>
                    <a:pt x="51317" y="66140"/>
                    <a:pt x="66140" y="51304"/>
                    <a:pt x="66140" y="33064"/>
                  </a:cubicBezTo>
                  <a:cubicBezTo>
                    <a:pt x="66140" y="14836"/>
                    <a:pt x="51305" y="1"/>
                    <a:pt x="3307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3422725" y="3171350"/>
              <a:ext cx="425675" cy="206900"/>
            </a:xfrm>
            <a:custGeom>
              <a:rect b="b" l="l" r="r" t="t"/>
              <a:pathLst>
                <a:path extrusionOk="0" h="8276" w="17027">
                  <a:moveTo>
                    <a:pt x="17027" y="1"/>
                  </a:moveTo>
                  <a:cubicBezTo>
                    <a:pt x="17027" y="1"/>
                    <a:pt x="16848" y="215"/>
                    <a:pt x="16503" y="584"/>
                  </a:cubicBezTo>
                  <a:cubicBezTo>
                    <a:pt x="16193" y="953"/>
                    <a:pt x="15705" y="1477"/>
                    <a:pt x="15050" y="2060"/>
                  </a:cubicBezTo>
                  <a:cubicBezTo>
                    <a:pt x="13753" y="3251"/>
                    <a:pt x="11741" y="4620"/>
                    <a:pt x="9312" y="5668"/>
                  </a:cubicBezTo>
                  <a:cubicBezTo>
                    <a:pt x="6895" y="6740"/>
                    <a:pt x="4525" y="7359"/>
                    <a:pt x="2811" y="7728"/>
                  </a:cubicBezTo>
                  <a:cubicBezTo>
                    <a:pt x="1954" y="7918"/>
                    <a:pt x="1251" y="8049"/>
                    <a:pt x="763" y="8144"/>
                  </a:cubicBezTo>
                  <a:cubicBezTo>
                    <a:pt x="263" y="8228"/>
                    <a:pt x="1" y="8275"/>
                    <a:pt x="1" y="8275"/>
                  </a:cubicBezTo>
                  <a:cubicBezTo>
                    <a:pt x="1" y="8275"/>
                    <a:pt x="287" y="8264"/>
                    <a:pt x="775" y="8252"/>
                  </a:cubicBezTo>
                  <a:cubicBezTo>
                    <a:pt x="1275" y="8216"/>
                    <a:pt x="1989" y="8168"/>
                    <a:pt x="2870" y="8061"/>
                  </a:cubicBezTo>
                  <a:cubicBezTo>
                    <a:pt x="4633" y="7859"/>
                    <a:pt x="7085" y="7406"/>
                    <a:pt x="9597" y="6311"/>
                  </a:cubicBezTo>
                  <a:cubicBezTo>
                    <a:pt x="12133" y="5216"/>
                    <a:pt x="14110" y="3632"/>
                    <a:pt x="15301" y="2310"/>
                  </a:cubicBezTo>
                  <a:cubicBezTo>
                    <a:pt x="15908" y="1656"/>
                    <a:pt x="16336" y="1072"/>
                    <a:pt x="16610" y="655"/>
                  </a:cubicBezTo>
                  <a:cubicBezTo>
                    <a:pt x="16896" y="239"/>
                    <a:pt x="17027" y="1"/>
                    <a:pt x="1702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3488525" y="3212725"/>
              <a:ext cx="233375" cy="116700"/>
            </a:xfrm>
            <a:custGeom>
              <a:rect b="b" l="l" r="r" t="t"/>
              <a:pathLst>
                <a:path extrusionOk="0" h="4668" w="9335">
                  <a:moveTo>
                    <a:pt x="9335" y="1"/>
                  </a:moveTo>
                  <a:cubicBezTo>
                    <a:pt x="9335" y="1"/>
                    <a:pt x="9216" y="84"/>
                    <a:pt x="9001" y="251"/>
                  </a:cubicBezTo>
                  <a:cubicBezTo>
                    <a:pt x="8799" y="417"/>
                    <a:pt x="8466" y="655"/>
                    <a:pt x="8085" y="917"/>
                  </a:cubicBezTo>
                  <a:cubicBezTo>
                    <a:pt x="7287" y="1477"/>
                    <a:pt x="6180" y="2168"/>
                    <a:pt x="4894" y="2810"/>
                  </a:cubicBezTo>
                  <a:cubicBezTo>
                    <a:pt x="3620" y="3453"/>
                    <a:pt x="2393" y="3930"/>
                    <a:pt x="1489" y="4227"/>
                  </a:cubicBezTo>
                  <a:cubicBezTo>
                    <a:pt x="1036" y="4370"/>
                    <a:pt x="667" y="4477"/>
                    <a:pt x="405" y="4549"/>
                  </a:cubicBezTo>
                  <a:cubicBezTo>
                    <a:pt x="143" y="4632"/>
                    <a:pt x="0" y="4668"/>
                    <a:pt x="0" y="4668"/>
                  </a:cubicBezTo>
                  <a:lnTo>
                    <a:pt x="417" y="4668"/>
                  </a:lnTo>
                  <a:cubicBezTo>
                    <a:pt x="691" y="4656"/>
                    <a:pt x="1072" y="4632"/>
                    <a:pt x="1560" y="4573"/>
                  </a:cubicBezTo>
                  <a:cubicBezTo>
                    <a:pt x="2524" y="4430"/>
                    <a:pt x="3858" y="4108"/>
                    <a:pt x="5203" y="3441"/>
                  </a:cubicBezTo>
                  <a:cubicBezTo>
                    <a:pt x="6561" y="2751"/>
                    <a:pt x="7620" y="1894"/>
                    <a:pt x="8299" y="1191"/>
                  </a:cubicBezTo>
                  <a:cubicBezTo>
                    <a:pt x="8644" y="834"/>
                    <a:pt x="8918" y="536"/>
                    <a:pt x="9073" y="322"/>
                  </a:cubicBezTo>
                  <a:cubicBezTo>
                    <a:pt x="9239" y="120"/>
                    <a:pt x="9335" y="1"/>
                    <a:pt x="933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3550725" y="3216000"/>
              <a:ext cx="75050" cy="50925"/>
            </a:xfrm>
            <a:custGeom>
              <a:rect b="b" l="l" r="r" t="t"/>
              <a:pathLst>
                <a:path extrusionOk="0" h="2037" w="3002">
                  <a:moveTo>
                    <a:pt x="3001" y="1"/>
                  </a:moveTo>
                  <a:cubicBezTo>
                    <a:pt x="3001" y="1"/>
                    <a:pt x="2132" y="167"/>
                    <a:pt x="1310" y="727"/>
                  </a:cubicBezTo>
                  <a:cubicBezTo>
                    <a:pt x="477" y="1298"/>
                    <a:pt x="1" y="2037"/>
                    <a:pt x="1" y="2037"/>
                  </a:cubicBezTo>
                  <a:cubicBezTo>
                    <a:pt x="1" y="2037"/>
                    <a:pt x="858" y="1870"/>
                    <a:pt x="1691" y="1310"/>
                  </a:cubicBezTo>
                  <a:cubicBezTo>
                    <a:pt x="2525" y="739"/>
                    <a:pt x="3001" y="1"/>
                    <a:pt x="300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3539125" y="3190600"/>
              <a:ext cx="61925" cy="30250"/>
            </a:xfrm>
            <a:custGeom>
              <a:rect b="b" l="l" r="r" t="t"/>
              <a:pathLst>
                <a:path extrusionOk="0" h="1210" w="2477">
                  <a:moveTo>
                    <a:pt x="2350" y="1"/>
                  </a:moveTo>
                  <a:cubicBezTo>
                    <a:pt x="2117" y="1"/>
                    <a:pt x="1597" y="34"/>
                    <a:pt x="1084" y="290"/>
                  </a:cubicBezTo>
                  <a:cubicBezTo>
                    <a:pt x="405" y="636"/>
                    <a:pt x="0" y="1207"/>
                    <a:pt x="0" y="1207"/>
                  </a:cubicBezTo>
                  <a:cubicBezTo>
                    <a:pt x="0" y="1207"/>
                    <a:pt x="37" y="1210"/>
                    <a:pt x="102" y="1210"/>
                  </a:cubicBezTo>
                  <a:cubicBezTo>
                    <a:pt x="320" y="1210"/>
                    <a:pt x="858" y="1181"/>
                    <a:pt x="1381" y="933"/>
                  </a:cubicBezTo>
                  <a:cubicBezTo>
                    <a:pt x="2072" y="588"/>
                    <a:pt x="2477" y="5"/>
                    <a:pt x="2477" y="5"/>
                  </a:cubicBezTo>
                  <a:cubicBezTo>
                    <a:pt x="2477" y="5"/>
                    <a:pt x="2431" y="1"/>
                    <a:pt x="235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2764025" y="1887850"/>
              <a:ext cx="393825" cy="307225"/>
            </a:xfrm>
            <a:custGeom>
              <a:rect b="b" l="l" r="r" t="t"/>
              <a:pathLst>
                <a:path extrusionOk="0" h="12289" w="15753">
                  <a:moveTo>
                    <a:pt x="15752" y="1"/>
                  </a:moveTo>
                  <a:lnTo>
                    <a:pt x="15752" y="1"/>
                  </a:lnTo>
                  <a:cubicBezTo>
                    <a:pt x="15752" y="1"/>
                    <a:pt x="15467" y="72"/>
                    <a:pt x="14967" y="191"/>
                  </a:cubicBezTo>
                  <a:cubicBezTo>
                    <a:pt x="14705" y="251"/>
                    <a:pt x="14395" y="334"/>
                    <a:pt x="14050" y="453"/>
                  </a:cubicBezTo>
                  <a:cubicBezTo>
                    <a:pt x="13693" y="572"/>
                    <a:pt x="13300" y="692"/>
                    <a:pt x="12859" y="870"/>
                  </a:cubicBezTo>
                  <a:cubicBezTo>
                    <a:pt x="12431" y="1037"/>
                    <a:pt x="11954" y="1215"/>
                    <a:pt x="11466" y="1454"/>
                  </a:cubicBezTo>
                  <a:cubicBezTo>
                    <a:pt x="10978" y="1668"/>
                    <a:pt x="10454" y="1942"/>
                    <a:pt x="9906" y="2227"/>
                  </a:cubicBezTo>
                  <a:cubicBezTo>
                    <a:pt x="8811" y="2823"/>
                    <a:pt x="7668" y="3549"/>
                    <a:pt x="6537" y="4430"/>
                  </a:cubicBezTo>
                  <a:cubicBezTo>
                    <a:pt x="5418" y="5311"/>
                    <a:pt x="4430" y="6252"/>
                    <a:pt x="3596" y="7157"/>
                  </a:cubicBezTo>
                  <a:cubicBezTo>
                    <a:pt x="3191" y="7621"/>
                    <a:pt x="2787" y="8061"/>
                    <a:pt x="2465" y="8490"/>
                  </a:cubicBezTo>
                  <a:cubicBezTo>
                    <a:pt x="2120" y="8907"/>
                    <a:pt x="1822" y="9324"/>
                    <a:pt x="1548" y="9716"/>
                  </a:cubicBezTo>
                  <a:cubicBezTo>
                    <a:pt x="1286" y="10097"/>
                    <a:pt x="1060" y="10455"/>
                    <a:pt x="870" y="10776"/>
                  </a:cubicBezTo>
                  <a:cubicBezTo>
                    <a:pt x="679" y="11086"/>
                    <a:pt x="512" y="11371"/>
                    <a:pt x="393" y="11586"/>
                  </a:cubicBezTo>
                  <a:cubicBezTo>
                    <a:pt x="143" y="12038"/>
                    <a:pt x="0" y="12288"/>
                    <a:pt x="0" y="12288"/>
                  </a:cubicBezTo>
                  <a:cubicBezTo>
                    <a:pt x="0" y="12288"/>
                    <a:pt x="167" y="12062"/>
                    <a:pt x="477" y="11645"/>
                  </a:cubicBezTo>
                  <a:cubicBezTo>
                    <a:pt x="631" y="11443"/>
                    <a:pt x="810" y="11193"/>
                    <a:pt x="1048" y="10907"/>
                  </a:cubicBezTo>
                  <a:cubicBezTo>
                    <a:pt x="1286" y="10621"/>
                    <a:pt x="1524" y="10276"/>
                    <a:pt x="1834" y="9943"/>
                  </a:cubicBezTo>
                  <a:cubicBezTo>
                    <a:pt x="2132" y="9585"/>
                    <a:pt x="2465" y="9193"/>
                    <a:pt x="2834" y="8812"/>
                  </a:cubicBezTo>
                  <a:cubicBezTo>
                    <a:pt x="3191" y="8407"/>
                    <a:pt x="3608" y="8002"/>
                    <a:pt x="4025" y="7573"/>
                  </a:cubicBezTo>
                  <a:cubicBezTo>
                    <a:pt x="4882" y="6728"/>
                    <a:pt x="5882" y="5847"/>
                    <a:pt x="6966" y="4978"/>
                  </a:cubicBezTo>
                  <a:cubicBezTo>
                    <a:pt x="8073" y="4132"/>
                    <a:pt x="9168" y="3394"/>
                    <a:pt x="10204" y="2751"/>
                  </a:cubicBezTo>
                  <a:cubicBezTo>
                    <a:pt x="10716" y="2442"/>
                    <a:pt x="11216" y="2144"/>
                    <a:pt x="11692" y="1882"/>
                  </a:cubicBezTo>
                  <a:cubicBezTo>
                    <a:pt x="12145" y="1632"/>
                    <a:pt x="12597" y="1406"/>
                    <a:pt x="13014" y="1204"/>
                  </a:cubicBezTo>
                  <a:cubicBezTo>
                    <a:pt x="13431" y="989"/>
                    <a:pt x="13812" y="834"/>
                    <a:pt x="14145" y="680"/>
                  </a:cubicBezTo>
                  <a:cubicBezTo>
                    <a:pt x="14467" y="513"/>
                    <a:pt x="14764" y="394"/>
                    <a:pt x="15002" y="311"/>
                  </a:cubicBezTo>
                  <a:cubicBezTo>
                    <a:pt x="15478" y="96"/>
                    <a:pt x="15752" y="1"/>
                    <a:pt x="1575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2832175" y="1989650"/>
              <a:ext cx="202450" cy="180125"/>
            </a:xfrm>
            <a:custGeom>
              <a:rect b="b" l="l" r="r" t="t"/>
              <a:pathLst>
                <a:path extrusionOk="0" h="7205" w="8098">
                  <a:moveTo>
                    <a:pt x="8097" y="1"/>
                  </a:moveTo>
                  <a:cubicBezTo>
                    <a:pt x="8097" y="1"/>
                    <a:pt x="7966" y="60"/>
                    <a:pt x="7716" y="179"/>
                  </a:cubicBezTo>
                  <a:cubicBezTo>
                    <a:pt x="7454" y="299"/>
                    <a:pt x="7085" y="477"/>
                    <a:pt x="6657" y="715"/>
                  </a:cubicBezTo>
                  <a:cubicBezTo>
                    <a:pt x="5776" y="1192"/>
                    <a:pt x="4621" y="1942"/>
                    <a:pt x="3466" y="2954"/>
                  </a:cubicBezTo>
                  <a:cubicBezTo>
                    <a:pt x="2335" y="3966"/>
                    <a:pt x="1465" y="5037"/>
                    <a:pt x="882" y="5847"/>
                  </a:cubicBezTo>
                  <a:cubicBezTo>
                    <a:pt x="584" y="6252"/>
                    <a:pt x="370" y="6597"/>
                    <a:pt x="227" y="6835"/>
                  </a:cubicBezTo>
                  <a:cubicBezTo>
                    <a:pt x="72" y="7073"/>
                    <a:pt x="1" y="7204"/>
                    <a:pt x="1" y="7204"/>
                  </a:cubicBezTo>
                  <a:lnTo>
                    <a:pt x="1132" y="6073"/>
                  </a:lnTo>
                  <a:cubicBezTo>
                    <a:pt x="1835" y="5394"/>
                    <a:pt x="2811" y="4454"/>
                    <a:pt x="3930" y="3466"/>
                  </a:cubicBezTo>
                  <a:cubicBezTo>
                    <a:pt x="5049" y="2489"/>
                    <a:pt x="6073" y="1608"/>
                    <a:pt x="6847" y="1001"/>
                  </a:cubicBezTo>
                  <a:cubicBezTo>
                    <a:pt x="7621" y="394"/>
                    <a:pt x="8097" y="1"/>
                    <a:pt x="809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2904825" y="2081625"/>
              <a:ext cx="61325" cy="47950"/>
            </a:xfrm>
            <a:custGeom>
              <a:rect b="b" l="l" r="r" t="t"/>
              <a:pathLst>
                <a:path extrusionOk="0" h="1918" w="2453">
                  <a:moveTo>
                    <a:pt x="2453" y="1"/>
                  </a:moveTo>
                  <a:cubicBezTo>
                    <a:pt x="2453" y="1"/>
                    <a:pt x="1691" y="144"/>
                    <a:pt x="1012" y="680"/>
                  </a:cubicBezTo>
                  <a:cubicBezTo>
                    <a:pt x="322" y="1215"/>
                    <a:pt x="0" y="1918"/>
                    <a:pt x="0" y="1918"/>
                  </a:cubicBezTo>
                  <a:cubicBezTo>
                    <a:pt x="0" y="1918"/>
                    <a:pt x="762" y="1775"/>
                    <a:pt x="1441" y="1239"/>
                  </a:cubicBezTo>
                  <a:cubicBezTo>
                    <a:pt x="2131" y="703"/>
                    <a:pt x="2453" y="1"/>
                    <a:pt x="245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4110925" y="2429900"/>
              <a:ext cx="29200" cy="310775"/>
            </a:xfrm>
            <a:custGeom>
              <a:rect b="b" l="l" r="r" t="t"/>
              <a:pathLst>
                <a:path extrusionOk="0" h="12431" w="1168">
                  <a:moveTo>
                    <a:pt x="0" y="0"/>
                  </a:moveTo>
                  <a:cubicBezTo>
                    <a:pt x="0" y="0"/>
                    <a:pt x="24" y="179"/>
                    <a:pt x="48" y="488"/>
                  </a:cubicBezTo>
                  <a:cubicBezTo>
                    <a:pt x="95" y="798"/>
                    <a:pt x="143" y="1262"/>
                    <a:pt x="179" y="1834"/>
                  </a:cubicBezTo>
                  <a:cubicBezTo>
                    <a:pt x="286" y="2941"/>
                    <a:pt x="393" y="4489"/>
                    <a:pt x="417" y="6203"/>
                  </a:cubicBezTo>
                  <a:cubicBezTo>
                    <a:pt x="453" y="7918"/>
                    <a:pt x="405" y="9466"/>
                    <a:pt x="346" y="10597"/>
                  </a:cubicBezTo>
                  <a:cubicBezTo>
                    <a:pt x="322" y="11156"/>
                    <a:pt x="286" y="11621"/>
                    <a:pt x="262" y="11930"/>
                  </a:cubicBezTo>
                  <a:cubicBezTo>
                    <a:pt x="238" y="12252"/>
                    <a:pt x="226" y="12430"/>
                    <a:pt x="226" y="12430"/>
                  </a:cubicBezTo>
                  <a:cubicBezTo>
                    <a:pt x="226" y="12430"/>
                    <a:pt x="274" y="12252"/>
                    <a:pt x="393" y="11942"/>
                  </a:cubicBezTo>
                  <a:cubicBezTo>
                    <a:pt x="476" y="11644"/>
                    <a:pt x="596" y="11204"/>
                    <a:pt x="715" y="10632"/>
                  </a:cubicBezTo>
                  <a:cubicBezTo>
                    <a:pt x="953" y="9525"/>
                    <a:pt x="1167" y="7942"/>
                    <a:pt x="1131" y="6191"/>
                  </a:cubicBezTo>
                  <a:cubicBezTo>
                    <a:pt x="1096" y="4453"/>
                    <a:pt x="822" y="2870"/>
                    <a:pt x="536" y="1774"/>
                  </a:cubicBezTo>
                  <a:cubicBezTo>
                    <a:pt x="405" y="1215"/>
                    <a:pt x="274" y="774"/>
                    <a:pt x="167" y="476"/>
                  </a:cubicBezTo>
                  <a:cubicBezTo>
                    <a:pt x="60" y="1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4076400" y="2491200"/>
              <a:ext cx="20250" cy="146775"/>
            </a:xfrm>
            <a:custGeom>
              <a:rect b="b" l="l" r="r" t="t"/>
              <a:pathLst>
                <a:path extrusionOk="0" h="5871" w="810">
                  <a:moveTo>
                    <a:pt x="107" y="1"/>
                  </a:moveTo>
                  <a:cubicBezTo>
                    <a:pt x="107" y="1"/>
                    <a:pt x="72" y="346"/>
                    <a:pt x="48" y="882"/>
                  </a:cubicBezTo>
                  <a:cubicBezTo>
                    <a:pt x="36" y="1418"/>
                    <a:pt x="0" y="2144"/>
                    <a:pt x="48" y="2942"/>
                  </a:cubicBezTo>
                  <a:cubicBezTo>
                    <a:pt x="72" y="3739"/>
                    <a:pt x="167" y="4466"/>
                    <a:pt x="238" y="5002"/>
                  </a:cubicBezTo>
                  <a:cubicBezTo>
                    <a:pt x="298" y="5537"/>
                    <a:pt x="369" y="5871"/>
                    <a:pt x="369" y="5871"/>
                  </a:cubicBezTo>
                  <a:cubicBezTo>
                    <a:pt x="369" y="5871"/>
                    <a:pt x="488" y="5549"/>
                    <a:pt x="607" y="5013"/>
                  </a:cubicBezTo>
                  <a:cubicBezTo>
                    <a:pt x="714" y="4478"/>
                    <a:pt x="810" y="3739"/>
                    <a:pt x="762" y="2918"/>
                  </a:cubicBezTo>
                  <a:cubicBezTo>
                    <a:pt x="714" y="2084"/>
                    <a:pt x="548" y="1358"/>
                    <a:pt x="405" y="834"/>
                  </a:cubicBezTo>
                  <a:cubicBezTo>
                    <a:pt x="238" y="310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4038875" y="2531700"/>
              <a:ext cx="19975" cy="78900"/>
            </a:xfrm>
            <a:custGeom>
              <a:rect b="b" l="l" r="r" t="t"/>
              <a:pathLst>
                <a:path extrusionOk="0" h="3156" w="799">
                  <a:moveTo>
                    <a:pt x="144" y="0"/>
                  </a:moveTo>
                  <a:cubicBezTo>
                    <a:pt x="144" y="0"/>
                    <a:pt x="84" y="203"/>
                    <a:pt x="60" y="500"/>
                  </a:cubicBezTo>
                  <a:cubicBezTo>
                    <a:pt x="13" y="798"/>
                    <a:pt x="1" y="1179"/>
                    <a:pt x="49" y="1607"/>
                  </a:cubicBezTo>
                  <a:cubicBezTo>
                    <a:pt x="108" y="2048"/>
                    <a:pt x="203" y="2417"/>
                    <a:pt x="310" y="2703"/>
                  </a:cubicBezTo>
                  <a:cubicBezTo>
                    <a:pt x="418" y="2977"/>
                    <a:pt x="501" y="3155"/>
                    <a:pt x="501" y="3155"/>
                  </a:cubicBezTo>
                  <a:cubicBezTo>
                    <a:pt x="501" y="3155"/>
                    <a:pt x="596" y="2977"/>
                    <a:pt x="668" y="2679"/>
                  </a:cubicBezTo>
                  <a:cubicBezTo>
                    <a:pt x="739" y="2393"/>
                    <a:pt x="799" y="1977"/>
                    <a:pt x="763" y="1536"/>
                  </a:cubicBezTo>
                  <a:cubicBezTo>
                    <a:pt x="715" y="1084"/>
                    <a:pt x="549" y="703"/>
                    <a:pt x="418" y="429"/>
                  </a:cubicBezTo>
                  <a:cubicBezTo>
                    <a:pt x="263" y="155"/>
                    <a:pt x="144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2709850" y="2941850"/>
              <a:ext cx="126525" cy="184275"/>
            </a:xfrm>
            <a:custGeom>
              <a:rect b="b" l="l" r="r" t="t"/>
              <a:pathLst>
                <a:path extrusionOk="0" h="7371" w="5061">
                  <a:moveTo>
                    <a:pt x="1" y="1"/>
                  </a:moveTo>
                  <a:cubicBezTo>
                    <a:pt x="1" y="1"/>
                    <a:pt x="12" y="132"/>
                    <a:pt x="60" y="358"/>
                  </a:cubicBezTo>
                  <a:cubicBezTo>
                    <a:pt x="108" y="584"/>
                    <a:pt x="179" y="906"/>
                    <a:pt x="298" y="1311"/>
                  </a:cubicBezTo>
                  <a:cubicBezTo>
                    <a:pt x="536" y="2108"/>
                    <a:pt x="965" y="3204"/>
                    <a:pt x="1691" y="4251"/>
                  </a:cubicBezTo>
                  <a:cubicBezTo>
                    <a:pt x="2417" y="5311"/>
                    <a:pt x="3287" y="6121"/>
                    <a:pt x="3941" y="6621"/>
                  </a:cubicBezTo>
                  <a:cubicBezTo>
                    <a:pt x="4263" y="6871"/>
                    <a:pt x="4549" y="7073"/>
                    <a:pt x="4751" y="7192"/>
                  </a:cubicBezTo>
                  <a:lnTo>
                    <a:pt x="5061" y="7371"/>
                  </a:lnTo>
                  <a:cubicBezTo>
                    <a:pt x="5061" y="7371"/>
                    <a:pt x="4989" y="7276"/>
                    <a:pt x="4823" y="7097"/>
                  </a:cubicBezTo>
                  <a:cubicBezTo>
                    <a:pt x="4656" y="6930"/>
                    <a:pt x="4453" y="6680"/>
                    <a:pt x="4180" y="6371"/>
                  </a:cubicBezTo>
                  <a:cubicBezTo>
                    <a:pt x="3644" y="5740"/>
                    <a:pt x="2977" y="4871"/>
                    <a:pt x="2275" y="3859"/>
                  </a:cubicBezTo>
                  <a:cubicBezTo>
                    <a:pt x="1596" y="2847"/>
                    <a:pt x="1013" y="1894"/>
                    <a:pt x="620" y="1180"/>
                  </a:cubicBezTo>
                  <a:cubicBezTo>
                    <a:pt x="417" y="822"/>
                    <a:pt x="262" y="525"/>
                    <a:pt x="167" y="310"/>
                  </a:cubicBezTo>
                  <a:cubicBezTo>
                    <a:pt x="60" y="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2758975" y="2976675"/>
              <a:ext cx="50900" cy="73850"/>
            </a:xfrm>
            <a:custGeom>
              <a:rect b="b" l="l" r="r" t="t"/>
              <a:pathLst>
                <a:path extrusionOk="0" h="2954" w="2036">
                  <a:moveTo>
                    <a:pt x="12" y="1"/>
                  </a:moveTo>
                  <a:cubicBezTo>
                    <a:pt x="12" y="1"/>
                    <a:pt x="0" y="227"/>
                    <a:pt x="60" y="572"/>
                  </a:cubicBezTo>
                  <a:cubicBezTo>
                    <a:pt x="119" y="906"/>
                    <a:pt x="262" y="1370"/>
                    <a:pt x="560" y="1799"/>
                  </a:cubicBezTo>
                  <a:cubicBezTo>
                    <a:pt x="857" y="2239"/>
                    <a:pt x="1238" y="2537"/>
                    <a:pt x="1536" y="2716"/>
                  </a:cubicBezTo>
                  <a:cubicBezTo>
                    <a:pt x="1834" y="2894"/>
                    <a:pt x="2036" y="2954"/>
                    <a:pt x="2036" y="2954"/>
                  </a:cubicBezTo>
                  <a:cubicBezTo>
                    <a:pt x="2036" y="2954"/>
                    <a:pt x="1929" y="2739"/>
                    <a:pt x="1786" y="2466"/>
                  </a:cubicBezTo>
                  <a:cubicBezTo>
                    <a:pt x="1619" y="2180"/>
                    <a:pt x="1417" y="1787"/>
                    <a:pt x="1143" y="1406"/>
                  </a:cubicBezTo>
                  <a:cubicBezTo>
                    <a:pt x="881" y="1013"/>
                    <a:pt x="595" y="680"/>
                    <a:pt x="381" y="418"/>
                  </a:cubicBezTo>
                  <a:cubicBezTo>
                    <a:pt x="167" y="168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3598350" y="2251900"/>
              <a:ext cx="106000" cy="102425"/>
            </a:xfrm>
            <a:custGeom>
              <a:rect b="b" l="l" r="r" t="t"/>
              <a:pathLst>
                <a:path extrusionOk="0" h="4097" w="4240">
                  <a:moveTo>
                    <a:pt x="4239" y="0"/>
                  </a:moveTo>
                  <a:lnTo>
                    <a:pt x="4239" y="0"/>
                  </a:lnTo>
                  <a:cubicBezTo>
                    <a:pt x="4239" y="0"/>
                    <a:pt x="3953" y="203"/>
                    <a:pt x="3513" y="512"/>
                  </a:cubicBezTo>
                  <a:cubicBezTo>
                    <a:pt x="3287" y="679"/>
                    <a:pt x="3025" y="869"/>
                    <a:pt x="2727" y="1072"/>
                  </a:cubicBezTo>
                  <a:cubicBezTo>
                    <a:pt x="2572" y="1179"/>
                    <a:pt x="2430" y="1298"/>
                    <a:pt x="2263" y="1429"/>
                  </a:cubicBezTo>
                  <a:cubicBezTo>
                    <a:pt x="2096" y="1572"/>
                    <a:pt x="1965" y="1751"/>
                    <a:pt x="1858" y="1941"/>
                  </a:cubicBezTo>
                  <a:cubicBezTo>
                    <a:pt x="1751" y="2132"/>
                    <a:pt x="1679" y="2310"/>
                    <a:pt x="1560" y="2441"/>
                  </a:cubicBezTo>
                  <a:cubicBezTo>
                    <a:pt x="1453" y="2584"/>
                    <a:pt x="1310" y="2667"/>
                    <a:pt x="1144" y="2727"/>
                  </a:cubicBezTo>
                  <a:cubicBezTo>
                    <a:pt x="977" y="2798"/>
                    <a:pt x="798" y="2846"/>
                    <a:pt x="667" y="2977"/>
                  </a:cubicBezTo>
                  <a:cubicBezTo>
                    <a:pt x="513" y="3120"/>
                    <a:pt x="489" y="3298"/>
                    <a:pt x="477" y="3429"/>
                  </a:cubicBezTo>
                  <a:cubicBezTo>
                    <a:pt x="441" y="3679"/>
                    <a:pt x="310" y="3858"/>
                    <a:pt x="191" y="3965"/>
                  </a:cubicBezTo>
                  <a:cubicBezTo>
                    <a:pt x="84" y="4072"/>
                    <a:pt x="1" y="4096"/>
                    <a:pt x="1" y="4096"/>
                  </a:cubicBezTo>
                  <a:cubicBezTo>
                    <a:pt x="1" y="4096"/>
                    <a:pt x="84" y="4084"/>
                    <a:pt x="215" y="4013"/>
                  </a:cubicBezTo>
                  <a:cubicBezTo>
                    <a:pt x="358" y="3917"/>
                    <a:pt x="536" y="3739"/>
                    <a:pt x="596" y="3453"/>
                  </a:cubicBezTo>
                  <a:cubicBezTo>
                    <a:pt x="620" y="3310"/>
                    <a:pt x="667" y="3191"/>
                    <a:pt x="775" y="3096"/>
                  </a:cubicBezTo>
                  <a:cubicBezTo>
                    <a:pt x="882" y="3013"/>
                    <a:pt x="1037" y="2965"/>
                    <a:pt x="1215" y="2905"/>
                  </a:cubicBezTo>
                  <a:cubicBezTo>
                    <a:pt x="1382" y="2846"/>
                    <a:pt x="1608" y="2739"/>
                    <a:pt x="1739" y="2584"/>
                  </a:cubicBezTo>
                  <a:cubicBezTo>
                    <a:pt x="1894" y="2417"/>
                    <a:pt x="1977" y="2227"/>
                    <a:pt x="2084" y="2048"/>
                  </a:cubicBezTo>
                  <a:cubicBezTo>
                    <a:pt x="2263" y="1691"/>
                    <a:pt x="2572" y="1465"/>
                    <a:pt x="2858" y="1227"/>
                  </a:cubicBezTo>
                  <a:cubicBezTo>
                    <a:pt x="3120" y="989"/>
                    <a:pt x="3382" y="774"/>
                    <a:pt x="3584" y="596"/>
                  </a:cubicBezTo>
                  <a:cubicBezTo>
                    <a:pt x="3989" y="239"/>
                    <a:pt x="4239" y="0"/>
                    <a:pt x="423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3577525" y="2353400"/>
              <a:ext cx="13125" cy="11025"/>
            </a:xfrm>
            <a:custGeom>
              <a:rect b="b" l="l" r="r" t="t"/>
              <a:pathLst>
                <a:path extrusionOk="0" h="441" w="525">
                  <a:moveTo>
                    <a:pt x="405" y="0"/>
                  </a:moveTo>
                  <a:cubicBezTo>
                    <a:pt x="322" y="0"/>
                    <a:pt x="226" y="36"/>
                    <a:pt x="143" y="96"/>
                  </a:cubicBezTo>
                  <a:cubicBezTo>
                    <a:pt x="72" y="167"/>
                    <a:pt x="24" y="250"/>
                    <a:pt x="12" y="322"/>
                  </a:cubicBezTo>
                  <a:cubicBezTo>
                    <a:pt x="0" y="393"/>
                    <a:pt x="0" y="441"/>
                    <a:pt x="0" y="441"/>
                  </a:cubicBezTo>
                  <a:cubicBezTo>
                    <a:pt x="0" y="441"/>
                    <a:pt x="48" y="429"/>
                    <a:pt x="119" y="393"/>
                  </a:cubicBezTo>
                  <a:cubicBezTo>
                    <a:pt x="179" y="369"/>
                    <a:pt x="250" y="322"/>
                    <a:pt x="310" y="274"/>
                  </a:cubicBezTo>
                  <a:cubicBezTo>
                    <a:pt x="369" y="227"/>
                    <a:pt x="417" y="167"/>
                    <a:pt x="465" y="107"/>
                  </a:cubicBezTo>
                  <a:lnTo>
                    <a:pt x="524" y="24"/>
                  </a:lnTo>
                  <a:cubicBezTo>
                    <a:pt x="524" y="24"/>
                    <a:pt x="476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3592700" y="2398650"/>
              <a:ext cx="19375" cy="25900"/>
            </a:xfrm>
            <a:custGeom>
              <a:rect b="b" l="l" r="r" t="t"/>
              <a:pathLst>
                <a:path extrusionOk="0" h="1036" w="775">
                  <a:moveTo>
                    <a:pt x="0" y="0"/>
                  </a:moveTo>
                  <a:cubicBezTo>
                    <a:pt x="0" y="0"/>
                    <a:pt x="12" y="83"/>
                    <a:pt x="96" y="191"/>
                  </a:cubicBezTo>
                  <a:cubicBezTo>
                    <a:pt x="167" y="310"/>
                    <a:pt x="298" y="429"/>
                    <a:pt x="417" y="536"/>
                  </a:cubicBezTo>
                  <a:cubicBezTo>
                    <a:pt x="524" y="643"/>
                    <a:pt x="608" y="762"/>
                    <a:pt x="631" y="857"/>
                  </a:cubicBezTo>
                  <a:cubicBezTo>
                    <a:pt x="654" y="958"/>
                    <a:pt x="613" y="1027"/>
                    <a:pt x="608" y="1035"/>
                  </a:cubicBezTo>
                  <a:lnTo>
                    <a:pt x="608" y="1035"/>
                  </a:lnTo>
                  <a:cubicBezTo>
                    <a:pt x="620" y="1031"/>
                    <a:pt x="706" y="1004"/>
                    <a:pt x="727" y="857"/>
                  </a:cubicBezTo>
                  <a:cubicBezTo>
                    <a:pt x="774" y="726"/>
                    <a:pt x="727" y="500"/>
                    <a:pt x="572" y="357"/>
                  </a:cubicBezTo>
                  <a:cubicBezTo>
                    <a:pt x="417" y="226"/>
                    <a:pt x="274" y="167"/>
                    <a:pt x="167" y="107"/>
                  </a:cubicBezTo>
                  <a:cubicBezTo>
                    <a:pt x="60" y="48"/>
                    <a:pt x="0" y="0"/>
                    <a:pt x="0" y="0"/>
                  </a:cubicBezTo>
                  <a:close/>
                  <a:moveTo>
                    <a:pt x="608" y="1035"/>
                  </a:moveTo>
                  <a:lnTo>
                    <a:pt x="608" y="1035"/>
                  </a:lnTo>
                  <a:cubicBezTo>
                    <a:pt x="607" y="1036"/>
                    <a:pt x="606" y="1036"/>
                    <a:pt x="608" y="1036"/>
                  </a:cubicBezTo>
                  <a:cubicBezTo>
                    <a:pt x="608" y="1036"/>
                    <a:pt x="608" y="1036"/>
                    <a:pt x="608" y="1035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3617100" y="2548050"/>
              <a:ext cx="181000" cy="62325"/>
            </a:xfrm>
            <a:custGeom>
              <a:rect b="b" l="l" r="r" t="t"/>
              <a:pathLst>
                <a:path extrusionOk="0" h="2493" w="7240">
                  <a:moveTo>
                    <a:pt x="1" y="1"/>
                  </a:moveTo>
                  <a:cubicBezTo>
                    <a:pt x="1" y="1"/>
                    <a:pt x="334" y="335"/>
                    <a:pt x="834" y="846"/>
                  </a:cubicBezTo>
                  <a:cubicBezTo>
                    <a:pt x="1108" y="1108"/>
                    <a:pt x="1418" y="1406"/>
                    <a:pt x="1763" y="1739"/>
                  </a:cubicBezTo>
                  <a:cubicBezTo>
                    <a:pt x="1846" y="1823"/>
                    <a:pt x="1953" y="1918"/>
                    <a:pt x="2096" y="1977"/>
                  </a:cubicBezTo>
                  <a:cubicBezTo>
                    <a:pt x="2239" y="2037"/>
                    <a:pt x="2370" y="2037"/>
                    <a:pt x="2477" y="2073"/>
                  </a:cubicBezTo>
                  <a:cubicBezTo>
                    <a:pt x="2703" y="2132"/>
                    <a:pt x="2906" y="2299"/>
                    <a:pt x="3192" y="2418"/>
                  </a:cubicBezTo>
                  <a:cubicBezTo>
                    <a:pt x="3301" y="2468"/>
                    <a:pt x="3435" y="2492"/>
                    <a:pt x="3573" y="2492"/>
                  </a:cubicBezTo>
                  <a:cubicBezTo>
                    <a:pt x="3600" y="2492"/>
                    <a:pt x="3628" y="2491"/>
                    <a:pt x="3656" y="2489"/>
                  </a:cubicBezTo>
                  <a:cubicBezTo>
                    <a:pt x="3823" y="2477"/>
                    <a:pt x="3942" y="2406"/>
                    <a:pt x="4061" y="2358"/>
                  </a:cubicBezTo>
                  <a:cubicBezTo>
                    <a:pt x="4287" y="2263"/>
                    <a:pt x="4525" y="2239"/>
                    <a:pt x="4775" y="2227"/>
                  </a:cubicBezTo>
                  <a:cubicBezTo>
                    <a:pt x="4868" y="2223"/>
                    <a:pt x="4959" y="2221"/>
                    <a:pt x="5049" y="2221"/>
                  </a:cubicBezTo>
                  <a:cubicBezTo>
                    <a:pt x="5417" y="2221"/>
                    <a:pt x="5752" y="2254"/>
                    <a:pt x="6049" y="2263"/>
                  </a:cubicBezTo>
                  <a:cubicBezTo>
                    <a:pt x="6799" y="2299"/>
                    <a:pt x="7240" y="2311"/>
                    <a:pt x="7240" y="2311"/>
                  </a:cubicBezTo>
                  <a:cubicBezTo>
                    <a:pt x="7240" y="2311"/>
                    <a:pt x="6799" y="2251"/>
                    <a:pt x="6037" y="2156"/>
                  </a:cubicBezTo>
                  <a:cubicBezTo>
                    <a:pt x="5656" y="2120"/>
                    <a:pt x="5228" y="2037"/>
                    <a:pt x="4739" y="2037"/>
                  </a:cubicBezTo>
                  <a:cubicBezTo>
                    <a:pt x="4501" y="2037"/>
                    <a:pt x="4227" y="2073"/>
                    <a:pt x="3966" y="2156"/>
                  </a:cubicBezTo>
                  <a:cubicBezTo>
                    <a:pt x="3835" y="2204"/>
                    <a:pt x="3716" y="2263"/>
                    <a:pt x="3608" y="2275"/>
                  </a:cubicBezTo>
                  <a:cubicBezTo>
                    <a:pt x="3585" y="2280"/>
                    <a:pt x="3561" y="2283"/>
                    <a:pt x="3536" y="2283"/>
                  </a:cubicBezTo>
                  <a:cubicBezTo>
                    <a:pt x="3449" y="2283"/>
                    <a:pt x="3356" y="2253"/>
                    <a:pt x="3263" y="2216"/>
                  </a:cubicBezTo>
                  <a:cubicBezTo>
                    <a:pt x="3025" y="2132"/>
                    <a:pt x="2799" y="1954"/>
                    <a:pt x="2525" y="1882"/>
                  </a:cubicBezTo>
                  <a:cubicBezTo>
                    <a:pt x="2370" y="1835"/>
                    <a:pt x="2239" y="1846"/>
                    <a:pt x="2144" y="1799"/>
                  </a:cubicBezTo>
                  <a:cubicBezTo>
                    <a:pt x="2061" y="1763"/>
                    <a:pt x="1965" y="1680"/>
                    <a:pt x="1882" y="1608"/>
                  </a:cubicBezTo>
                  <a:cubicBezTo>
                    <a:pt x="1525" y="1287"/>
                    <a:pt x="1191" y="1001"/>
                    <a:pt x="918" y="763"/>
                  </a:cubicBezTo>
                  <a:cubicBezTo>
                    <a:pt x="346" y="2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3842425" y="2585875"/>
              <a:ext cx="60150" cy="15200"/>
            </a:xfrm>
            <a:custGeom>
              <a:rect b="b" l="l" r="r" t="t"/>
              <a:pathLst>
                <a:path extrusionOk="0" h="608" w="2406">
                  <a:moveTo>
                    <a:pt x="1251" y="0"/>
                  </a:moveTo>
                  <a:cubicBezTo>
                    <a:pt x="858" y="0"/>
                    <a:pt x="560" y="179"/>
                    <a:pt x="358" y="238"/>
                  </a:cubicBezTo>
                  <a:cubicBezTo>
                    <a:pt x="144" y="310"/>
                    <a:pt x="1" y="310"/>
                    <a:pt x="1" y="310"/>
                  </a:cubicBezTo>
                  <a:cubicBezTo>
                    <a:pt x="1" y="310"/>
                    <a:pt x="92" y="340"/>
                    <a:pt x="251" y="340"/>
                  </a:cubicBezTo>
                  <a:cubicBezTo>
                    <a:pt x="290" y="340"/>
                    <a:pt x="334" y="338"/>
                    <a:pt x="382" y="333"/>
                  </a:cubicBezTo>
                  <a:cubicBezTo>
                    <a:pt x="620" y="322"/>
                    <a:pt x="901" y="214"/>
                    <a:pt x="1216" y="214"/>
                  </a:cubicBezTo>
                  <a:cubicBezTo>
                    <a:pt x="1231" y="214"/>
                    <a:pt x="1247" y="214"/>
                    <a:pt x="1263" y="214"/>
                  </a:cubicBezTo>
                  <a:cubicBezTo>
                    <a:pt x="1596" y="238"/>
                    <a:pt x="1870" y="322"/>
                    <a:pt x="2084" y="417"/>
                  </a:cubicBezTo>
                  <a:cubicBezTo>
                    <a:pt x="2287" y="512"/>
                    <a:pt x="2406" y="607"/>
                    <a:pt x="2406" y="607"/>
                  </a:cubicBezTo>
                  <a:cubicBezTo>
                    <a:pt x="2406" y="607"/>
                    <a:pt x="2334" y="488"/>
                    <a:pt x="2144" y="322"/>
                  </a:cubicBezTo>
                  <a:cubicBezTo>
                    <a:pt x="1953" y="155"/>
                    <a:pt x="1632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3942750" y="2738550"/>
              <a:ext cx="32175" cy="103625"/>
            </a:xfrm>
            <a:custGeom>
              <a:rect b="b" l="l" r="r" t="t"/>
              <a:pathLst>
                <a:path extrusionOk="0" h="4145" w="1287">
                  <a:moveTo>
                    <a:pt x="107" y="1"/>
                  </a:moveTo>
                  <a:lnTo>
                    <a:pt x="107" y="1"/>
                  </a:lnTo>
                  <a:cubicBezTo>
                    <a:pt x="107" y="1"/>
                    <a:pt x="60" y="49"/>
                    <a:pt x="36" y="168"/>
                  </a:cubicBezTo>
                  <a:cubicBezTo>
                    <a:pt x="0" y="287"/>
                    <a:pt x="36" y="477"/>
                    <a:pt x="167" y="656"/>
                  </a:cubicBezTo>
                  <a:cubicBezTo>
                    <a:pt x="286" y="846"/>
                    <a:pt x="512" y="989"/>
                    <a:pt x="703" y="1168"/>
                  </a:cubicBezTo>
                  <a:cubicBezTo>
                    <a:pt x="881" y="1346"/>
                    <a:pt x="1000" y="1596"/>
                    <a:pt x="1012" y="1894"/>
                  </a:cubicBezTo>
                  <a:cubicBezTo>
                    <a:pt x="1048" y="2489"/>
                    <a:pt x="881" y="3061"/>
                    <a:pt x="834" y="3466"/>
                  </a:cubicBezTo>
                  <a:cubicBezTo>
                    <a:pt x="774" y="3882"/>
                    <a:pt x="750" y="4144"/>
                    <a:pt x="750" y="4144"/>
                  </a:cubicBezTo>
                  <a:cubicBezTo>
                    <a:pt x="750" y="4144"/>
                    <a:pt x="834" y="3906"/>
                    <a:pt x="953" y="3501"/>
                  </a:cubicBezTo>
                  <a:cubicBezTo>
                    <a:pt x="1012" y="3311"/>
                    <a:pt x="1072" y="3073"/>
                    <a:pt x="1155" y="2799"/>
                  </a:cubicBezTo>
                  <a:cubicBezTo>
                    <a:pt x="1227" y="2513"/>
                    <a:pt x="1286" y="2216"/>
                    <a:pt x="1250" y="1882"/>
                  </a:cubicBezTo>
                  <a:cubicBezTo>
                    <a:pt x="1238" y="1549"/>
                    <a:pt x="1072" y="1203"/>
                    <a:pt x="834" y="1025"/>
                  </a:cubicBezTo>
                  <a:cubicBezTo>
                    <a:pt x="619" y="834"/>
                    <a:pt x="393" y="751"/>
                    <a:pt x="262" y="596"/>
                  </a:cubicBezTo>
                  <a:cubicBezTo>
                    <a:pt x="119" y="453"/>
                    <a:pt x="60" y="287"/>
                    <a:pt x="60" y="180"/>
                  </a:cubicBezTo>
                  <a:cubicBezTo>
                    <a:pt x="60" y="6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3953150" y="2856125"/>
              <a:ext cx="24450" cy="94400"/>
            </a:xfrm>
            <a:custGeom>
              <a:rect b="b" l="l" r="r" t="t"/>
              <a:pathLst>
                <a:path extrusionOk="0" h="3776" w="978">
                  <a:moveTo>
                    <a:pt x="299" y="1"/>
                  </a:moveTo>
                  <a:cubicBezTo>
                    <a:pt x="299" y="1"/>
                    <a:pt x="298" y="1"/>
                    <a:pt x="296" y="2"/>
                  </a:cubicBezTo>
                  <a:lnTo>
                    <a:pt x="296" y="2"/>
                  </a:lnTo>
                  <a:cubicBezTo>
                    <a:pt x="301" y="1"/>
                    <a:pt x="302" y="1"/>
                    <a:pt x="299" y="1"/>
                  </a:cubicBezTo>
                  <a:close/>
                  <a:moveTo>
                    <a:pt x="296" y="2"/>
                  </a:moveTo>
                  <a:cubicBezTo>
                    <a:pt x="283" y="6"/>
                    <a:pt x="239" y="22"/>
                    <a:pt x="168" y="84"/>
                  </a:cubicBezTo>
                  <a:cubicBezTo>
                    <a:pt x="72" y="156"/>
                    <a:pt x="1" y="299"/>
                    <a:pt x="1" y="501"/>
                  </a:cubicBezTo>
                  <a:cubicBezTo>
                    <a:pt x="1" y="894"/>
                    <a:pt x="180" y="1370"/>
                    <a:pt x="394" y="1882"/>
                  </a:cubicBezTo>
                  <a:cubicBezTo>
                    <a:pt x="596" y="2382"/>
                    <a:pt x="799" y="2847"/>
                    <a:pt x="870" y="3192"/>
                  </a:cubicBezTo>
                  <a:cubicBezTo>
                    <a:pt x="894" y="3370"/>
                    <a:pt x="906" y="3501"/>
                    <a:pt x="930" y="3609"/>
                  </a:cubicBezTo>
                  <a:cubicBezTo>
                    <a:pt x="942" y="3716"/>
                    <a:pt x="942" y="3775"/>
                    <a:pt x="942" y="3775"/>
                  </a:cubicBezTo>
                  <a:lnTo>
                    <a:pt x="942" y="3597"/>
                  </a:lnTo>
                  <a:cubicBezTo>
                    <a:pt x="953" y="3489"/>
                    <a:pt x="977" y="3335"/>
                    <a:pt x="953" y="3156"/>
                  </a:cubicBezTo>
                  <a:cubicBezTo>
                    <a:pt x="942" y="2799"/>
                    <a:pt x="811" y="2299"/>
                    <a:pt x="584" y="1787"/>
                  </a:cubicBezTo>
                  <a:cubicBezTo>
                    <a:pt x="394" y="1287"/>
                    <a:pt x="156" y="822"/>
                    <a:pt x="108" y="501"/>
                  </a:cubicBezTo>
                  <a:cubicBezTo>
                    <a:pt x="96" y="334"/>
                    <a:pt x="120" y="180"/>
                    <a:pt x="180" y="108"/>
                  </a:cubicBezTo>
                  <a:cubicBezTo>
                    <a:pt x="232" y="45"/>
                    <a:pt x="285" y="9"/>
                    <a:pt x="296" y="2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3961800" y="2979375"/>
              <a:ext cx="15800" cy="52400"/>
            </a:xfrm>
            <a:custGeom>
              <a:rect b="b" l="l" r="r" t="t"/>
              <a:pathLst>
                <a:path extrusionOk="0" h="2096" w="632">
                  <a:moveTo>
                    <a:pt x="631" y="0"/>
                  </a:moveTo>
                  <a:cubicBezTo>
                    <a:pt x="631" y="0"/>
                    <a:pt x="357" y="429"/>
                    <a:pt x="179" y="1024"/>
                  </a:cubicBezTo>
                  <a:cubicBezTo>
                    <a:pt x="95" y="1310"/>
                    <a:pt x="0" y="1607"/>
                    <a:pt x="60" y="1834"/>
                  </a:cubicBezTo>
                  <a:cubicBezTo>
                    <a:pt x="72" y="1941"/>
                    <a:pt x="155" y="2024"/>
                    <a:pt x="191" y="2060"/>
                  </a:cubicBezTo>
                  <a:cubicBezTo>
                    <a:pt x="250" y="2096"/>
                    <a:pt x="286" y="2096"/>
                    <a:pt x="286" y="2096"/>
                  </a:cubicBezTo>
                  <a:lnTo>
                    <a:pt x="226" y="2036"/>
                  </a:lnTo>
                  <a:cubicBezTo>
                    <a:pt x="191" y="2000"/>
                    <a:pt x="179" y="1917"/>
                    <a:pt x="179" y="1834"/>
                  </a:cubicBezTo>
                  <a:cubicBezTo>
                    <a:pt x="179" y="1643"/>
                    <a:pt x="310" y="1405"/>
                    <a:pt x="405" y="1107"/>
                  </a:cubicBezTo>
                  <a:cubicBezTo>
                    <a:pt x="584" y="524"/>
                    <a:pt x="631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3812375" y="2229200"/>
              <a:ext cx="46750" cy="9325"/>
            </a:xfrm>
            <a:custGeom>
              <a:rect b="b" l="l" r="r" t="t"/>
              <a:pathLst>
                <a:path extrusionOk="0" h="373" w="1870">
                  <a:moveTo>
                    <a:pt x="826" y="0"/>
                  </a:moveTo>
                  <a:cubicBezTo>
                    <a:pt x="601" y="0"/>
                    <a:pt x="411" y="25"/>
                    <a:pt x="262" y="75"/>
                  </a:cubicBezTo>
                  <a:cubicBezTo>
                    <a:pt x="96" y="122"/>
                    <a:pt x="0" y="182"/>
                    <a:pt x="0" y="182"/>
                  </a:cubicBezTo>
                  <a:cubicBezTo>
                    <a:pt x="0" y="182"/>
                    <a:pt x="429" y="182"/>
                    <a:pt x="929" y="242"/>
                  </a:cubicBezTo>
                  <a:cubicBezTo>
                    <a:pt x="1441" y="301"/>
                    <a:pt x="1870" y="373"/>
                    <a:pt x="1870" y="373"/>
                  </a:cubicBezTo>
                  <a:cubicBezTo>
                    <a:pt x="1870" y="373"/>
                    <a:pt x="1786" y="301"/>
                    <a:pt x="1631" y="218"/>
                  </a:cubicBezTo>
                  <a:cubicBezTo>
                    <a:pt x="1465" y="122"/>
                    <a:pt x="1250" y="39"/>
                    <a:pt x="965" y="3"/>
                  </a:cubicBezTo>
                  <a:cubicBezTo>
                    <a:pt x="917" y="1"/>
                    <a:pt x="871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3881125" y="2265300"/>
              <a:ext cx="18175" cy="7450"/>
            </a:xfrm>
            <a:custGeom>
              <a:rect b="b" l="l" r="r" t="t"/>
              <a:pathLst>
                <a:path extrusionOk="0" h="298" w="727">
                  <a:moveTo>
                    <a:pt x="188" y="1"/>
                  </a:moveTo>
                  <a:cubicBezTo>
                    <a:pt x="80" y="1"/>
                    <a:pt x="1" y="24"/>
                    <a:pt x="1" y="24"/>
                  </a:cubicBezTo>
                  <a:cubicBezTo>
                    <a:pt x="1" y="24"/>
                    <a:pt x="120" y="179"/>
                    <a:pt x="322" y="262"/>
                  </a:cubicBezTo>
                  <a:cubicBezTo>
                    <a:pt x="398" y="289"/>
                    <a:pt x="474" y="297"/>
                    <a:pt x="539" y="297"/>
                  </a:cubicBezTo>
                  <a:cubicBezTo>
                    <a:pt x="648" y="297"/>
                    <a:pt x="727" y="274"/>
                    <a:pt x="727" y="274"/>
                  </a:cubicBezTo>
                  <a:cubicBezTo>
                    <a:pt x="727" y="274"/>
                    <a:pt x="608" y="107"/>
                    <a:pt x="405" y="36"/>
                  </a:cubicBezTo>
                  <a:cubicBezTo>
                    <a:pt x="330" y="9"/>
                    <a:pt x="254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2925650" y="2532000"/>
              <a:ext cx="24425" cy="7450"/>
            </a:xfrm>
            <a:custGeom>
              <a:rect b="b" l="l" r="r" t="t"/>
              <a:pathLst>
                <a:path extrusionOk="0" h="298" w="977">
                  <a:moveTo>
                    <a:pt x="238" y="1"/>
                  </a:moveTo>
                  <a:cubicBezTo>
                    <a:pt x="98" y="1"/>
                    <a:pt x="1" y="24"/>
                    <a:pt x="1" y="24"/>
                  </a:cubicBezTo>
                  <a:cubicBezTo>
                    <a:pt x="1" y="24"/>
                    <a:pt x="191" y="191"/>
                    <a:pt x="465" y="262"/>
                  </a:cubicBezTo>
                  <a:cubicBezTo>
                    <a:pt x="563" y="289"/>
                    <a:pt x="660" y="297"/>
                    <a:pt x="742" y="297"/>
                  </a:cubicBezTo>
                  <a:cubicBezTo>
                    <a:pt x="879" y="297"/>
                    <a:pt x="977" y="274"/>
                    <a:pt x="977" y="274"/>
                  </a:cubicBezTo>
                  <a:cubicBezTo>
                    <a:pt x="977" y="274"/>
                    <a:pt x="786" y="107"/>
                    <a:pt x="524" y="36"/>
                  </a:cubicBezTo>
                  <a:cubicBezTo>
                    <a:pt x="422" y="9"/>
                    <a:pt x="322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2970600" y="2549150"/>
              <a:ext cx="138125" cy="62050"/>
            </a:xfrm>
            <a:custGeom>
              <a:rect b="b" l="l" r="r" t="t"/>
              <a:pathLst>
                <a:path extrusionOk="0" h="2482" w="5525">
                  <a:moveTo>
                    <a:pt x="1078" y="1"/>
                  </a:moveTo>
                  <a:cubicBezTo>
                    <a:pt x="1018" y="1"/>
                    <a:pt x="961" y="2"/>
                    <a:pt x="905" y="5"/>
                  </a:cubicBezTo>
                  <a:cubicBezTo>
                    <a:pt x="631" y="17"/>
                    <a:pt x="405" y="52"/>
                    <a:pt x="239" y="64"/>
                  </a:cubicBezTo>
                  <a:cubicBezTo>
                    <a:pt x="96" y="76"/>
                    <a:pt x="0" y="88"/>
                    <a:pt x="0" y="88"/>
                  </a:cubicBezTo>
                  <a:lnTo>
                    <a:pt x="239" y="88"/>
                  </a:lnTo>
                  <a:cubicBezTo>
                    <a:pt x="405" y="88"/>
                    <a:pt x="631" y="88"/>
                    <a:pt x="905" y="112"/>
                  </a:cubicBezTo>
                  <a:cubicBezTo>
                    <a:pt x="1191" y="136"/>
                    <a:pt x="1524" y="171"/>
                    <a:pt x="1858" y="290"/>
                  </a:cubicBezTo>
                  <a:cubicBezTo>
                    <a:pt x="2215" y="386"/>
                    <a:pt x="2560" y="588"/>
                    <a:pt x="2917" y="802"/>
                  </a:cubicBezTo>
                  <a:cubicBezTo>
                    <a:pt x="3608" y="1279"/>
                    <a:pt x="4215" y="1791"/>
                    <a:pt x="4703" y="2076"/>
                  </a:cubicBezTo>
                  <a:cubicBezTo>
                    <a:pt x="4941" y="2219"/>
                    <a:pt x="5156" y="2326"/>
                    <a:pt x="5299" y="2386"/>
                  </a:cubicBezTo>
                  <a:lnTo>
                    <a:pt x="5525" y="2481"/>
                  </a:lnTo>
                  <a:cubicBezTo>
                    <a:pt x="5525" y="2481"/>
                    <a:pt x="5453" y="2433"/>
                    <a:pt x="5299" y="2374"/>
                  </a:cubicBezTo>
                  <a:cubicBezTo>
                    <a:pt x="5168" y="2291"/>
                    <a:pt x="4977" y="2160"/>
                    <a:pt x="4751" y="1993"/>
                  </a:cubicBezTo>
                  <a:cubicBezTo>
                    <a:pt x="4299" y="1660"/>
                    <a:pt x="3751" y="1124"/>
                    <a:pt x="3025" y="624"/>
                  </a:cubicBezTo>
                  <a:cubicBezTo>
                    <a:pt x="2667" y="386"/>
                    <a:pt x="2274" y="195"/>
                    <a:pt x="1905" y="112"/>
                  </a:cubicBezTo>
                  <a:cubicBezTo>
                    <a:pt x="1608" y="25"/>
                    <a:pt x="1326" y="1"/>
                    <a:pt x="107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3293250" y="2759100"/>
              <a:ext cx="10150" cy="50625"/>
            </a:xfrm>
            <a:custGeom>
              <a:rect b="b" l="l" r="r" t="t"/>
              <a:pathLst>
                <a:path extrusionOk="0" h="2025" w="406">
                  <a:moveTo>
                    <a:pt x="406" y="0"/>
                  </a:moveTo>
                  <a:lnTo>
                    <a:pt x="406" y="0"/>
                  </a:lnTo>
                  <a:cubicBezTo>
                    <a:pt x="406" y="1"/>
                    <a:pt x="322" y="96"/>
                    <a:pt x="251" y="274"/>
                  </a:cubicBezTo>
                  <a:cubicBezTo>
                    <a:pt x="179" y="453"/>
                    <a:pt x="84" y="703"/>
                    <a:pt x="48" y="989"/>
                  </a:cubicBezTo>
                  <a:cubicBezTo>
                    <a:pt x="1" y="1286"/>
                    <a:pt x="25" y="1536"/>
                    <a:pt x="60" y="1727"/>
                  </a:cubicBezTo>
                  <a:cubicBezTo>
                    <a:pt x="84" y="1905"/>
                    <a:pt x="132" y="2025"/>
                    <a:pt x="132" y="2025"/>
                  </a:cubicBezTo>
                  <a:cubicBezTo>
                    <a:pt x="132" y="2025"/>
                    <a:pt x="191" y="1584"/>
                    <a:pt x="263" y="1013"/>
                  </a:cubicBezTo>
                  <a:cubicBezTo>
                    <a:pt x="346" y="465"/>
                    <a:pt x="406" y="1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3281950" y="2821900"/>
              <a:ext cx="14900" cy="58975"/>
            </a:xfrm>
            <a:custGeom>
              <a:rect b="b" l="l" r="r" t="t"/>
              <a:pathLst>
                <a:path extrusionOk="0" h="2359" w="596">
                  <a:moveTo>
                    <a:pt x="405" y="1"/>
                  </a:moveTo>
                  <a:cubicBezTo>
                    <a:pt x="405" y="1"/>
                    <a:pt x="322" y="120"/>
                    <a:pt x="274" y="358"/>
                  </a:cubicBezTo>
                  <a:cubicBezTo>
                    <a:pt x="238" y="477"/>
                    <a:pt x="238" y="620"/>
                    <a:pt x="262" y="775"/>
                  </a:cubicBezTo>
                  <a:cubicBezTo>
                    <a:pt x="274" y="929"/>
                    <a:pt x="358" y="1108"/>
                    <a:pt x="358" y="1227"/>
                  </a:cubicBezTo>
                  <a:cubicBezTo>
                    <a:pt x="381" y="1346"/>
                    <a:pt x="286" y="1477"/>
                    <a:pt x="238" y="1632"/>
                  </a:cubicBezTo>
                  <a:cubicBezTo>
                    <a:pt x="179" y="1763"/>
                    <a:pt x="143" y="1894"/>
                    <a:pt x="107" y="2001"/>
                  </a:cubicBezTo>
                  <a:cubicBezTo>
                    <a:pt x="36" y="2227"/>
                    <a:pt x="0" y="2358"/>
                    <a:pt x="0" y="2358"/>
                  </a:cubicBezTo>
                  <a:cubicBezTo>
                    <a:pt x="0" y="2358"/>
                    <a:pt x="96" y="2239"/>
                    <a:pt x="215" y="2060"/>
                  </a:cubicBezTo>
                  <a:cubicBezTo>
                    <a:pt x="274" y="1953"/>
                    <a:pt x="346" y="1846"/>
                    <a:pt x="417" y="1715"/>
                  </a:cubicBezTo>
                  <a:cubicBezTo>
                    <a:pt x="477" y="1584"/>
                    <a:pt x="596" y="1453"/>
                    <a:pt x="596" y="1215"/>
                  </a:cubicBezTo>
                  <a:cubicBezTo>
                    <a:pt x="572" y="989"/>
                    <a:pt x="477" y="870"/>
                    <a:pt x="453" y="739"/>
                  </a:cubicBezTo>
                  <a:cubicBezTo>
                    <a:pt x="417" y="596"/>
                    <a:pt x="393" y="465"/>
                    <a:pt x="393" y="358"/>
                  </a:cubicBezTo>
                  <a:cubicBezTo>
                    <a:pt x="369" y="156"/>
                    <a:pt x="405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3220925" y="2921025"/>
              <a:ext cx="33950" cy="29500"/>
            </a:xfrm>
            <a:custGeom>
              <a:rect b="b" l="l" r="r" t="t"/>
              <a:pathLst>
                <a:path extrusionOk="0" h="1180" w="1358">
                  <a:moveTo>
                    <a:pt x="1358" y="0"/>
                  </a:moveTo>
                  <a:lnTo>
                    <a:pt x="1358" y="0"/>
                  </a:lnTo>
                  <a:cubicBezTo>
                    <a:pt x="1358" y="1"/>
                    <a:pt x="953" y="131"/>
                    <a:pt x="572" y="465"/>
                  </a:cubicBezTo>
                  <a:cubicBezTo>
                    <a:pt x="179" y="786"/>
                    <a:pt x="1" y="1179"/>
                    <a:pt x="1" y="1179"/>
                  </a:cubicBezTo>
                  <a:cubicBezTo>
                    <a:pt x="1" y="1179"/>
                    <a:pt x="358" y="953"/>
                    <a:pt x="715" y="632"/>
                  </a:cubicBezTo>
                  <a:cubicBezTo>
                    <a:pt x="1096" y="310"/>
                    <a:pt x="1358" y="1"/>
                    <a:pt x="135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3182225" y="2972225"/>
              <a:ext cx="17600" cy="43175"/>
            </a:xfrm>
            <a:custGeom>
              <a:rect b="b" l="l" r="r" t="t"/>
              <a:pathLst>
                <a:path extrusionOk="0" h="1727" w="704">
                  <a:moveTo>
                    <a:pt x="703" y="0"/>
                  </a:moveTo>
                  <a:cubicBezTo>
                    <a:pt x="703" y="0"/>
                    <a:pt x="441" y="346"/>
                    <a:pt x="239" y="822"/>
                  </a:cubicBezTo>
                  <a:cubicBezTo>
                    <a:pt x="48" y="1298"/>
                    <a:pt x="1" y="1727"/>
                    <a:pt x="1" y="1727"/>
                  </a:cubicBezTo>
                  <a:cubicBezTo>
                    <a:pt x="1" y="1727"/>
                    <a:pt x="275" y="1393"/>
                    <a:pt x="465" y="917"/>
                  </a:cubicBezTo>
                  <a:cubicBezTo>
                    <a:pt x="656" y="429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3149500" y="3058250"/>
              <a:ext cx="11925" cy="38725"/>
            </a:xfrm>
            <a:custGeom>
              <a:rect b="b" l="l" r="r" t="t"/>
              <a:pathLst>
                <a:path extrusionOk="0" h="1549" w="477">
                  <a:moveTo>
                    <a:pt x="405" y="0"/>
                  </a:moveTo>
                  <a:cubicBezTo>
                    <a:pt x="405" y="0"/>
                    <a:pt x="262" y="346"/>
                    <a:pt x="143" y="762"/>
                  </a:cubicBezTo>
                  <a:cubicBezTo>
                    <a:pt x="36" y="1179"/>
                    <a:pt x="0" y="1548"/>
                    <a:pt x="0" y="1548"/>
                  </a:cubicBezTo>
                  <a:cubicBezTo>
                    <a:pt x="0" y="1548"/>
                    <a:pt x="262" y="1262"/>
                    <a:pt x="357" y="822"/>
                  </a:cubicBezTo>
                  <a:cubicBezTo>
                    <a:pt x="476" y="369"/>
                    <a:pt x="405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2819975" y="2257550"/>
              <a:ext cx="77425" cy="50325"/>
            </a:xfrm>
            <a:custGeom>
              <a:rect b="b" l="l" r="r" t="t"/>
              <a:pathLst>
                <a:path extrusionOk="0" h="2013" w="3097">
                  <a:moveTo>
                    <a:pt x="1" y="1"/>
                  </a:moveTo>
                  <a:cubicBezTo>
                    <a:pt x="1" y="1"/>
                    <a:pt x="644" y="548"/>
                    <a:pt x="1489" y="1108"/>
                  </a:cubicBezTo>
                  <a:cubicBezTo>
                    <a:pt x="2334" y="1655"/>
                    <a:pt x="3096" y="2013"/>
                    <a:pt x="3096" y="2013"/>
                  </a:cubicBezTo>
                  <a:cubicBezTo>
                    <a:pt x="3096" y="2013"/>
                    <a:pt x="2465" y="1477"/>
                    <a:pt x="1608" y="905"/>
                  </a:cubicBezTo>
                  <a:cubicBezTo>
                    <a:pt x="763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2892025" y="2280175"/>
              <a:ext cx="9850" cy="16100"/>
            </a:xfrm>
            <a:custGeom>
              <a:rect b="b" l="l" r="r" t="t"/>
              <a:pathLst>
                <a:path extrusionOk="0" h="644" w="394">
                  <a:moveTo>
                    <a:pt x="36" y="0"/>
                  </a:moveTo>
                  <a:cubicBezTo>
                    <a:pt x="36" y="0"/>
                    <a:pt x="0" y="203"/>
                    <a:pt x="95" y="381"/>
                  </a:cubicBezTo>
                  <a:cubicBezTo>
                    <a:pt x="179" y="560"/>
                    <a:pt x="357" y="643"/>
                    <a:pt x="357" y="643"/>
                  </a:cubicBezTo>
                  <a:cubicBezTo>
                    <a:pt x="357" y="643"/>
                    <a:pt x="393" y="453"/>
                    <a:pt x="298" y="274"/>
                  </a:cubicBezTo>
                  <a:cubicBezTo>
                    <a:pt x="214" y="96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2883675" y="2218850"/>
              <a:ext cx="9250" cy="42900"/>
            </a:xfrm>
            <a:custGeom>
              <a:rect b="b" l="l" r="r" t="t"/>
              <a:pathLst>
                <a:path extrusionOk="0" h="1716" w="370">
                  <a:moveTo>
                    <a:pt x="370" y="1"/>
                  </a:moveTo>
                  <a:cubicBezTo>
                    <a:pt x="370" y="1"/>
                    <a:pt x="298" y="72"/>
                    <a:pt x="239" y="215"/>
                  </a:cubicBezTo>
                  <a:cubicBezTo>
                    <a:pt x="144" y="358"/>
                    <a:pt x="60" y="572"/>
                    <a:pt x="25" y="822"/>
                  </a:cubicBezTo>
                  <a:cubicBezTo>
                    <a:pt x="1" y="1072"/>
                    <a:pt x="25" y="1298"/>
                    <a:pt x="72" y="1465"/>
                  </a:cubicBezTo>
                  <a:cubicBezTo>
                    <a:pt x="120" y="1620"/>
                    <a:pt x="156" y="1715"/>
                    <a:pt x="156" y="1715"/>
                  </a:cubicBezTo>
                  <a:cubicBezTo>
                    <a:pt x="156" y="1715"/>
                    <a:pt x="191" y="1310"/>
                    <a:pt x="251" y="846"/>
                  </a:cubicBezTo>
                  <a:cubicBezTo>
                    <a:pt x="298" y="406"/>
                    <a:pt x="370" y="1"/>
                    <a:pt x="37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3017025" y="1898575"/>
              <a:ext cx="325075" cy="144975"/>
            </a:xfrm>
            <a:custGeom>
              <a:rect b="b" l="l" r="r" t="t"/>
              <a:pathLst>
                <a:path extrusionOk="0" h="5799" w="13003">
                  <a:moveTo>
                    <a:pt x="13002" y="1"/>
                  </a:moveTo>
                  <a:lnTo>
                    <a:pt x="13002" y="1"/>
                  </a:lnTo>
                  <a:cubicBezTo>
                    <a:pt x="13002" y="1"/>
                    <a:pt x="12984" y="25"/>
                    <a:pt x="12965" y="86"/>
                  </a:cubicBezTo>
                  <a:lnTo>
                    <a:pt x="12965" y="86"/>
                  </a:lnTo>
                  <a:cubicBezTo>
                    <a:pt x="12988" y="29"/>
                    <a:pt x="13002" y="1"/>
                    <a:pt x="13002" y="1"/>
                  </a:cubicBezTo>
                  <a:close/>
                  <a:moveTo>
                    <a:pt x="12965" y="86"/>
                  </a:moveTo>
                  <a:lnTo>
                    <a:pt x="12965" y="86"/>
                  </a:lnTo>
                  <a:cubicBezTo>
                    <a:pt x="12959" y="102"/>
                    <a:pt x="12951" y="122"/>
                    <a:pt x="12943" y="143"/>
                  </a:cubicBezTo>
                  <a:cubicBezTo>
                    <a:pt x="12918" y="193"/>
                    <a:pt x="12890" y="253"/>
                    <a:pt x="12850" y="320"/>
                  </a:cubicBezTo>
                  <a:lnTo>
                    <a:pt x="12850" y="320"/>
                  </a:lnTo>
                  <a:cubicBezTo>
                    <a:pt x="12891" y="263"/>
                    <a:pt x="12920" y="214"/>
                    <a:pt x="12943" y="179"/>
                  </a:cubicBezTo>
                  <a:cubicBezTo>
                    <a:pt x="12950" y="141"/>
                    <a:pt x="12958" y="110"/>
                    <a:pt x="12965" y="86"/>
                  </a:cubicBezTo>
                  <a:close/>
                  <a:moveTo>
                    <a:pt x="12850" y="320"/>
                  </a:moveTo>
                  <a:lnTo>
                    <a:pt x="12850" y="320"/>
                  </a:lnTo>
                  <a:cubicBezTo>
                    <a:pt x="12808" y="379"/>
                    <a:pt x="12754" y="446"/>
                    <a:pt x="12681" y="513"/>
                  </a:cubicBezTo>
                  <a:cubicBezTo>
                    <a:pt x="12431" y="798"/>
                    <a:pt x="11931" y="1048"/>
                    <a:pt x="11276" y="1203"/>
                  </a:cubicBezTo>
                  <a:cubicBezTo>
                    <a:pt x="10943" y="1286"/>
                    <a:pt x="10574" y="1334"/>
                    <a:pt x="10181" y="1453"/>
                  </a:cubicBezTo>
                  <a:cubicBezTo>
                    <a:pt x="9800" y="1572"/>
                    <a:pt x="9371" y="1727"/>
                    <a:pt x="9014" y="2037"/>
                  </a:cubicBezTo>
                  <a:cubicBezTo>
                    <a:pt x="8835" y="2179"/>
                    <a:pt x="8669" y="2394"/>
                    <a:pt x="8573" y="2632"/>
                  </a:cubicBezTo>
                  <a:cubicBezTo>
                    <a:pt x="8478" y="2858"/>
                    <a:pt x="8442" y="3108"/>
                    <a:pt x="8335" y="3287"/>
                  </a:cubicBezTo>
                  <a:cubicBezTo>
                    <a:pt x="8240" y="3477"/>
                    <a:pt x="8026" y="3489"/>
                    <a:pt x="7764" y="3525"/>
                  </a:cubicBezTo>
                  <a:cubicBezTo>
                    <a:pt x="7621" y="3537"/>
                    <a:pt x="7478" y="3596"/>
                    <a:pt x="7359" y="3692"/>
                  </a:cubicBezTo>
                  <a:cubicBezTo>
                    <a:pt x="7252" y="3775"/>
                    <a:pt x="7168" y="3882"/>
                    <a:pt x="7073" y="3989"/>
                  </a:cubicBezTo>
                  <a:cubicBezTo>
                    <a:pt x="6775" y="4394"/>
                    <a:pt x="6359" y="4656"/>
                    <a:pt x="5918" y="4823"/>
                  </a:cubicBezTo>
                  <a:cubicBezTo>
                    <a:pt x="5466" y="5001"/>
                    <a:pt x="5001" y="5073"/>
                    <a:pt x="4561" y="5144"/>
                  </a:cubicBezTo>
                  <a:cubicBezTo>
                    <a:pt x="3668" y="5263"/>
                    <a:pt x="2858" y="5382"/>
                    <a:pt x="2192" y="5477"/>
                  </a:cubicBezTo>
                  <a:cubicBezTo>
                    <a:pt x="834" y="5680"/>
                    <a:pt x="1" y="5799"/>
                    <a:pt x="1" y="5799"/>
                  </a:cubicBezTo>
                  <a:cubicBezTo>
                    <a:pt x="1" y="5799"/>
                    <a:pt x="858" y="5727"/>
                    <a:pt x="2203" y="5597"/>
                  </a:cubicBezTo>
                  <a:cubicBezTo>
                    <a:pt x="2894" y="5513"/>
                    <a:pt x="3692" y="5442"/>
                    <a:pt x="4585" y="5335"/>
                  </a:cubicBezTo>
                  <a:cubicBezTo>
                    <a:pt x="5037" y="5275"/>
                    <a:pt x="5513" y="5204"/>
                    <a:pt x="5990" y="5025"/>
                  </a:cubicBezTo>
                  <a:cubicBezTo>
                    <a:pt x="6454" y="4858"/>
                    <a:pt x="6930" y="4561"/>
                    <a:pt x="7252" y="4132"/>
                  </a:cubicBezTo>
                  <a:cubicBezTo>
                    <a:pt x="7418" y="3930"/>
                    <a:pt x="7585" y="3775"/>
                    <a:pt x="7799" y="3751"/>
                  </a:cubicBezTo>
                  <a:cubicBezTo>
                    <a:pt x="7918" y="3715"/>
                    <a:pt x="8061" y="3715"/>
                    <a:pt x="8192" y="3668"/>
                  </a:cubicBezTo>
                  <a:cubicBezTo>
                    <a:pt x="8335" y="3632"/>
                    <a:pt x="8454" y="3513"/>
                    <a:pt x="8538" y="3394"/>
                  </a:cubicBezTo>
                  <a:cubicBezTo>
                    <a:pt x="8680" y="3132"/>
                    <a:pt x="8680" y="2894"/>
                    <a:pt x="8776" y="2691"/>
                  </a:cubicBezTo>
                  <a:cubicBezTo>
                    <a:pt x="8847" y="2501"/>
                    <a:pt x="8978" y="2322"/>
                    <a:pt x="9133" y="2168"/>
                  </a:cubicBezTo>
                  <a:cubicBezTo>
                    <a:pt x="9442" y="1870"/>
                    <a:pt x="9847" y="1715"/>
                    <a:pt x="10216" y="1584"/>
                  </a:cubicBezTo>
                  <a:cubicBezTo>
                    <a:pt x="10585" y="1453"/>
                    <a:pt x="10955" y="1394"/>
                    <a:pt x="11288" y="1286"/>
                  </a:cubicBezTo>
                  <a:cubicBezTo>
                    <a:pt x="11943" y="1096"/>
                    <a:pt x="12443" y="822"/>
                    <a:pt x="12705" y="524"/>
                  </a:cubicBezTo>
                  <a:cubicBezTo>
                    <a:pt x="12767" y="450"/>
                    <a:pt x="12814" y="382"/>
                    <a:pt x="12850" y="32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3341475" y="1874775"/>
              <a:ext cx="20275" cy="12225"/>
            </a:xfrm>
            <a:custGeom>
              <a:rect b="b" l="l" r="r" t="t"/>
              <a:pathLst>
                <a:path extrusionOk="0" h="489" w="811">
                  <a:moveTo>
                    <a:pt x="810" y="0"/>
                  </a:moveTo>
                  <a:cubicBezTo>
                    <a:pt x="810" y="0"/>
                    <a:pt x="560" y="0"/>
                    <a:pt x="346" y="143"/>
                  </a:cubicBezTo>
                  <a:cubicBezTo>
                    <a:pt x="120" y="286"/>
                    <a:pt x="1" y="488"/>
                    <a:pt x="1" y="488"/>
                  </a:cubicBezTo>
                  <a:cubicBezTo>
                    <a:pt x="1" y="488"/>
                    <a:pt x="239" y="476"/>
                    <a:pt x="465" y="345"/>
                  </a:cubicBezTo>
                  <a:cubicBezTo>
                    <a:pt x="691" y="203"/>
                    <a:pt x="81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3360525" y="1852150"/>
              <a:ext cx="8975" cy="14300"/>
            </a:xfrm>
            <a:custGeom>
              <a:rect b="b" l="l" r="r" t="t"/>
              <a:pathLst>
                <a:path extrusionOk="0" h="572" w="359">
                  <a:moveTo>
                    <a:pt x="358" y="0"/>
                  </a:moveTo>
                  <a:cubicBezTo>
                    <a:pt x="358" y="0"/>
                    <a:pt x="358" y="0"/>
                    <a:pt x="358" y="0"/>
                  </a:cubicBezTo>
                  <a:lnTo>
                    <a:pt x="358" y="0"/>
                  </a:lnTo>
                  <a:cubicBezTo>
                    <a:pt x="358" y="0"/>
                    <a:pt x="358" y="0"/>
                    <a:pt x="358" y="0"/>
                  </a:cubicBezTo>
                  <a:close/>
                  <a:moveTo>
                    <a:pt x="358" y="0"/>
                  </a:moveTo>
                  <a:cubicBezTo>
                    <a:pt x="347" y="4"/>
                    <a:pt x="163" y="35"/>
                    <a:pt x="96" y="215"/>
                  </a:cubicBezTo>
                  <a:cubicBezTo>
                    <a:pt x="1" y="405"/>
                    <a:pt x="132" y="572"/>
                    <a:pt x="132" y="572"/>
                  </a:cubicBezTo>
                  <a:lnTo>
                    <a:pt x="191" y="488"/>
                  </a:lnTo>
                  <a:cubicBezTo>
                    <a:pt x="227" y="441"/>
                    <a:pt x="274" y="381"/>
                    <a:pt x="298" y="310"/>
                  </a:cubicBezTo>
                  <a:cubicBezTo>
                    <a:pt x="310" y="226"/>
                    <a:pt x="334" y="155"/>
                    <a:pt x="346" y="95"/>
                  </a:cubicBezTo>
                  <a:cubicBezTo>
                    <a:pt x="357" y="39"/>
                    <a:pt x="358" y="4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3643300" y="1914050"/>
              <a:ext cx="105100" cy="200950"/>
            </a:xfrm>
            <a:custGeom>
              <a:rect b="b" l="l" r="r" t="t"/>
              <a:pathLst>
                <a:path extrusionOk="0" h="8038" w="4204">
                  <a:moveTo>
                    <a:pt x="155" y="1"/>
                  </a:moveTo>
                  <a:lnTo>
                    <a:pt x="155" y="1"/>
                  </a:lnTo>
                  <a:cubicBezTo>
                    <a:pt x="155" y="1"/>
                    <a:pt x="142" y="21"/>
                    <a:pt x="125" y="61"/>
                  </a:cubicBezTo>
                  <a:lnTo>
                    <a:pt x="125" y="61"/>
                  </a:lnTo>
                  <a:lnTo>
                    <a:pt x="155" y="1"/>
                  </a:lnTo>
                  <a:close/>
                  <a:moveTo>
                    <a:pt x="125" y="61"/>
                  </a:moveTo>
                  <a:lnTo>
                    <a:pt x="108" y="96"/>
                  </a:lnTo>
                  <a:cubicBezTo>
                    <a:pt x="96" y="156"/>
                    <a:pt x="48" y="251"/>
                    <a:pt x="36" y="394"/>
                  </a:cubicBezTo>
                  <a:cubicBezTo>
                    <a:pt x="1" y="656"/>
                    <a:pt x="60" y="1120"/>
                    <a:pt x="477" y="1429"/>
                  </a:cubicBezTo>
                  <a:cubicBezTo>
                    <a:pt x="691" y="1584"/>
                    <a:pt x="965" y="1644"/>
                    <a:pt x="1251" y="1668"/>
                  </a:cubicBezTo>
                  <a:cubicBezTo>
                    <a:pt x="1536" y="1703"/>
                    <a:pt x="1822" y="1763"/>
                    <a:pt x="2096" y="1894"/>
                  </a:cubicBezTo>
                  <a:cubicBezTo>
                    <a:pt x="2382" y="2013"/>
                    <a:pt x="2668" y="2180"/>
                    <a:pt x="2977" y="2334"/>
                  </a:cubicBezTo>
                  <a:cubicBezTo>
                    <a:pt x="3132" y="2418"/>
                    <a:pt x="3275" y="2489"/>
                    <a:pt x="3441" y="2572"/>
                  </a:cubicBezTo>
                  <a:lnTo>
                    <a:pt x="3680" y="2692"/>
                  </a:lnTo>
                  <a:cubicBezTo>
                    <a:pt x="3751" y="2739"/>
                    <a:pt x="3858" y="2787"/>
                    <a:pt x="3870" y="2811"/>
                  </a:cubicBezTo>
                  <a:cubicBezTo>
                    <a:pt x="3918" y="2846"/>
                    <a:pt x="3846" y="3096"/>
                    <a:pt x="3846" y="3275"/>
                  </a:cubicBezTo>
                  <a:cubicBezTo>
                    <a:pt x="3822" y="3477"/>
                    <a:pt x="3846" y="3644"/>
                    <a:pt x="3870" y="3823"/>
                  </a:cubicBezTo>
                  <a:cubicBezTo>
                    <a:pt x="3918" y="4192"/>
                    <a:pt x="3989" y="4501"/>
                    <a:pt x="3989" y="4811"/>
                  </a:cubicBezTo>
                  <a:cubicBezTo>
                    <a:pt x="4001" y="5430"/>
                    <a:pt x="3882" y="6001"/>
                    <a:pt x="3822" y="6478"/>
                  </a:cubicBezTo>
                  <a:cubicBezTo>
                    <a:pt x="3751" y="6954"/>
                    <a:pt x="3727" y="7359"/>
                    <a:pt x="3739" y="7621"/>
                  </a:cubicBezTo>
                  <a:cubicBezTo>
                    <a:pt x="3751" y="7895"/>
                    <a:pt x="3787" y="8037"/>
                    <a:pt x="3787" y="8037"/>
                  </a:cubicBezTo>
                  <a:cubicBezTo>
                    <a:pt x="3787" y="8037"/>
                    <a:pt x="3763" y="7895"/>
                    <a:pt x="3787" y="7597"/>
                  </a:cubicBezTo>
                  <a:cubicBezTo>
                    <a:pt x="3799" y="7323"/>
                    <a:pt x="3846" y="6954"/>
                    <a:pt x="3941" y="6478"/>
                  </a:cubicBezTo>
                  <a:cubicBezTo>
                    <a:pt x="4037" y="6013"/>
                    <a:pt x="4180" y="5454"/>
                    <a:pt x="4180" y="4799"/>
                  </a:cubicBezTo>
                  <a:cubicBezTo>
                    <a:pt x="4203" y="4466"/>
                    <a:pt x="4144" y="4144"/>
                    <a:pt x="4096" y="3799"/>
                  </a:cubicBezTo>
                  <a:cubicBezTo>
                    <a:pt x="4084" y="3632"/>
                    <a:pt x="4061" y="3454"/>
                    <a:pt x="4061" y="3287"/>
                  </a:cubicBezTo>
                  <a:cubicBezTo>
                    <a:pt x="4061" y="3203"/>
                    <a:pt x="4084" y="3132"/>
                    <a:pt x="4096" y="3037"/>
                  </a:cubicBezTo>
                  <a:cubicBezTo>
                    <a:pt x="4108" y="2965"/>
                    <a:pt x="4156" y="2811"/>
                    <a:pt x="4049" y="2680"/>
                  </a:cubicBezTo>
                  <a:cubicBezTo>
                    <a:pt x="3941" y="2561"/>
                    <a:pt x="3858" y="2549"/>
                    <a:pt x="3787" y="2501"/>
                  </a:cubicBezTo>
                  <a:lnTo>
                    <a:pt x="3549" y="2382"/>
                  </a:lnTo>
                  <a:cubicBezTo>
                    <a:pt x="3382" y="2299"/>
                    <a:pt x="3215" y="2215"/>
                    <a:pt x="3072" y="2144"/>
                  </a:cubicBezTo>
                  <a:cubicBezTo>
                    <a:pt x="2751" y="2001"/>
                    <a:pt x="2453" y="1846"/>
                    <a:pt x="2156" y="1715"/>
                  </a:cubicBezTo>
                  <a:cubicBezTo>
                    <a:pt x="1548" y="1429"/>
                    <a:pt x="905" y="1608"/>
                    <a:pt x="536" y="1346"/>
                  </a:cubicBezTo>
                  <a:cubicBezTo>
                    <a:pt x="155" y="1084"/>
                    <a:pt x="48" y="656"/>
                    <a:pt x="60" y="406"/>
                  </a:cubicBezTo>
                  <a:cubicBezTo>
                    <a:pt x="60" y="275"/>
                    <a:pt x="96" y="179"/>
                    <a:pt x="108" y="108"/>
                  </a:cubicBezTo>
                  <a:cubicBezTo>
                    <a:pt x="114" y="90"/>
                    <a:pt x="120" y="74"/>
                    <a:pt x="125" y="6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3786175" y="2089575"/>
              <a:ext cx="178625" cy="76025"/>
            </a:xfrm>
            <a:custGeom>
              <a:rect b="b" l="l" r="r" t="t"/>
              <a:pathLst>
                <a:path extrusionOk="0" h="3041" w="7145">
                  <a:moveTo>
                    <a:pt x="1419" y="0"/>
                  </a:moveTo>
                  <a:cubicBezTo>
                    <a:pt x="1333" y="0"/>
                    <a:pt x="1241" y="16"/>
                    <a:pt x="1144" y="52"/>
                  </a:cubicBezTo>
                  <a:cubicBezTo>
                    <a:pt x="774" y="207"/>
                    <a:pt x="524" y="385"/>
                    <a:pt x="310" y="409"/>
                  </a:cubicBezTo>
                  <a:cubicBezTo>
                    <a:pt x="278" y="415"/>
                    <a:pt x="248" y="417"/>
                    <a:pt x="221" y="417"/>
                  </a:cubicBezTo>
                  <a:cubicBezTo>
                    <a:pt x="86" y="417"/>
                    <a:pt x="12" y="361"/>
                    <a:pt x="2" y="361"/>
                  </a:cubicBezTo>
                  <a:cubicBezTo>
                    <a:pt x="1" y="361"/>
                    <a:pt x="1" y="361"/>
                    <a:pt x="1" y="362"/>
                  </a:cubicBezTo>
                  <a:lnTo>
                    <a:pt x="1" y="362"/>
                  </a:lnTo>
                  <a:cubicBezTo>
                    <a:pt x="1" y="361"/>
                    <a:pt x="1" y="361"/>
                    <a:pt x="1" y="361"/>
                  </a:cubicBezTo>
                  <a:cubicBezTo>
                    <a:pt x="12" y="361"/>
                    <a:pt x="107" y="446"/>
                    <a:pt x="289" y="446"/>
                  </a:cubicBezTo>
                  <a:cubicBezTo>
                    <a:pt x="300" y="446"/>
                    <a:pt x="311" y="446"/>
                    <a:pt x="322" y="445"/>
                  </a:cubicBezTo>
                  <a:cubicBezTo>
                    <a:pt x="548" y="421"/>
                    <a:pt x="834" y="266"/>
                    <a:pt x="1191" y="159"/>
                  </a:cubicBezTo>
                  <a:cubicBezTo>
                    <a:pt x="1265" y="140"/>
                    <a:pt x="1340" y="126"/>
                    <a:pt x="1415" y="126"/>
                  </a:cubicBezTo>
                  <a:cubicBezTo>
                    <a:pt x="1523" y="126"/>
                    <a:pt x="1629" y="154"/>
                    <a:pt x="1727" y="231"/>
                  </a:cubicBezTo>
                  <a:cubicBezTo>
                    <a:pt x="1894" y="350"/>
                    <a:pt x="2048" y="540"/>
                    <a:pt x="2227" y="719"/>
                  </a:cubicBezTo>
                  <a:cubicBezTo>
                    <a:pt x="2406" y="897"/>
                    <a:pt x="2584" y="1100"/>
                    <a:pt x="2787" y="1290"/>
                  </a:cubicBezTo>
                  <a:cubicBezTo>
                    <a:pt x="2870" y="1374"/>
                    <a:pt x="2989" y="1516"/>
                    <a:pt x="3179" y="1540"/>
                  </a:cubicBezTo>
                  <a:cubicBezTo>
                    <a:pt x="3211" y="1542"/>
                    <a:pt x="3240" y="1543"/>
                    <a:pt x="3267" y="1543"/>
                  </a:cubicBezTo>
                  <a:cubicBezTo>
                    <a:pt x="3321" y="1543"/>
                    <a:pt x="3366" y="1540"/>
                    <a:pt x="3406" y="1540"/>
                  </a:cubicBezTo>
                  <a:cubicBezTo>
                    <a:pt x="3465" y="1540"/>
                    <a:pt x="3513" y="1546"/>
                    <a:pt x="3560" y="1576"/>
                  </a:cubicBezTo>
                  <a:cubicBezTo>
                    <a:pt x="3644" y="1636"/>
                    <a:pt x="3739" y="1755"/>
                    <a:pt x="3834" y="1850"/>
                  </a:cubicBezTo>
                  <a:cubicBezTo>
                    <a:pt x="3941" y="1969"/>
                    <a:pt x="4096" y="2052"/>
                    <a:pt x="4239" y="2088"/>
                  </a:cubicBezTo>
                  <a:cubicBezTo>
                    <a:pt x="4357" y="2121"/>
                    <a:pt x="4474" y="2134"/>
                    <a:pt x="4587" y="2134"/>
                  </a:cubicBezTo>
                  <a:cubicBezTo>
                    <a:pt x="4758" y="2134"/>
                    <a:pt x="4922" y="2105"/>
                    <a:pt x="5073" y="2076"/>
                  </a:cubicBezTo>
                  <a:cubicBezTo>
                    <a:pt x="5311" y="2028"/>
                    <a:pt x="5549" y="1957"/>
                    <a:pt x="5763" y="1945"/>
                  </a:cubicBezTo>
                  <a:cubicBezTo>
                    <a:pt x="5777" y="1942"/>
                    <a:pt x="5791" y="1941"/>
                    <a:pt x="5805" y="1941"/>
                  </a:cubicBezTo>
                  <a:cubicBezTo>
                    <a:pt x="5963" y="1941"/>
                    <a:pt x="6085" y="2121"/>
                    <a:pt x="6227" y="2231"/>
                  </a:cubicBezTo>
                  <a:cubicBezTo>
                    <a:pt x="6787" y="2731"/>
                    <a:pt x="7144" y="3040"/>
                    <a:pt x="7144" y="3040"/>
                  </a:cubicBezTo>
                  <a:cubicBezTo>
                    <a:pt x="7144" y="3040"/>
                    <a:pt x="6823" y="2707"/>
                    <a:pt x="6323" y="2195"/>
                  </a:cubicBezTo>
                  <a:cubicBezTo>
                    <a:pt x="6263" y="2124"/>
                    <a:pt x="6192" y="2052"/>
                    <a:pt x="6120" y="1969"/>
                  </a:cubicBezTo>
                  <a:cubicBezTo>
                    <a:pt x="6037" y="1886"/>
                    <a:pt x="5906" y="1826"/>
                    <a:pt x="5775" y="1826"/>
                  </a:cubicBezTo>
                  <a:cubicBezTo>
                    <a:pt x="5525" y="1826"/>
                    <a:pt x="5299" y="1886"/>
                    <a:pt x="5049" y="1909"/>
                  </a:cubicBezTo>
                  <a:cubicBezTo>
                    <a:pt x="4911" y="1928"/>
                    <a:pt x="4776" y="1944"/>
                    <a:pt x="4644" y="1944"/>
                  </a:cubicBezTo>
                  <a:cubicBezTo>
                    <a:pt x="4526" y="1944"/>
                    <a:pt x="4411" y="1931"/>
                    <a:pt x="4299" y="1897"/>
                  </a:cubicBezTo>
                  <a:cubicBezTo>
                    <a:pt x="4192" y="1874"/>
                    <a:pt x="4096" y="1814"/>
                    <a:pt x="4001" y="1719"/>
                  </a:cubicBezTo>
                  <a:cubicBezTo>
                    <a:pt x="3918" y="1636"/>
                    <a:pt x="3834" y="1493"/>
                    <a:pt x="3680" y="1397"/>
                  </a:cubicBezTo>
                  <a:cubicBezTo>
                    <a:pt x="3675" y="1397"/>
                    <a:pt x="3671" y="1397"/>
                    <a:pt x="3667" y="1397"/>
                  </a:cubicBezTo>
                  <a:cubicBezTo>
                    <a:pt x="2612" y="1397"/>
                    <a:pt x="2227" y="0"/>
                    <a:pt x="141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3989475" y="2177475"/>
              <a:ext cx="39200" cy="67600"/>
            </a:xfrm>
            <a:custGeom>
              <a:rect b="b" l="l" r="r" t="t"/>
              <a:pathLst>
                <a:path extrusionOk="0" h="2704" w="1568">
                  <a:moveTo>
                    <a:pt x="0" y="1"/>
                  </a:moveTo>
                  <a:cubicBezTo>
                    <a:pt x="1" y="1"/>
                    <a:pt x="346" y="632"/>
                    <a:pt x="893" y="1334"/>
                  </a:cubicBezTo>
                  <a:cubicBezTo>
                    <a:pt x="1155" y="1668"/>
                    <a:pt x="1382" y="1989"/>
                    <a:pt x="1441" y="2251"/>
                  </a:cubicBezTo>
                  <a:cubicBezTo>
                    <a:pt x="1465" y="2382"/>
                    <a:pt x="1465" y="2501"/>
                    <a:pt x="1453" y="2584"/>
                  </a:cubicBezTo>
                  <a:cubicBezTo>
                    <a:pt x="1445" y="2633"/>
                    <a:pt x="1437" y="2671"/>
                    <a:pt x="1432" y="2690"/>
                  </a:cubicBezTo>
                  <a:lnTo>
                    <a:pt x="1432" y="2690"/>
                  </a:lnTo>
                  <a:cubicBezTo>
                    <a:pt x="1459" y="2647"/>
                    <a:pt x="1568" y="2503"/>
                    <a:pt x="1548" y="2239"/>
                  </a:cubicBezTo>
                  <a:cubicBezTo>
                    <a:pt x="1548" y="1930"/>
                    <a:pt x="1346" y="1525"/>
                    <a:pt x="1072" y="1179"/>
                  </a:cubicBezTo>
                  <a:cubicBezTo>
                    <a:pt x="536" y="501"/>
                    <a:pt x="1" y="1"/>
                    <a:pt x="0" y="1"/>
                  </a:cubicBezTo>
                  <a:close/>
                  <a:moveTo>
                    <a:pt x="1432" y="2690"/>
                  </a:moveTo>
                  <a:cubicBezTo>
                    <a:pt x="1427" y="2699"/>
                    <a:pt x="1425" y="2703"/>
                    <a:pt x="1429" y="2703"/>
                  </a:cubicBezTo>
                  <a:cubicBezTo>
                    <a:pt x="1429" y="2703"/>
                    <a:pt x="1430" y="2699"/>
                    <a:pt x="1432" y="269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3973100" y="2259050"/>
              <a:ext cx="40500" cy="10550"/>
            </a:xfrm>
            <a:custGeom>
              <a:rect b="b" l="l" r="r" t="t"/>
              <a:pathLst>
                <a:path extrusionOk="0" h="422" w="1620">
                  <a:moveTo>
                    <a:pt x="1620" y="0"/>
                  </a:moveTo>
                  <a:cubicBezTo>
                    <a:pt x="1620" y="0"/>
                    <a:pt x="1227" y="71"/>
                    <a:pt x="798" y="167"/>
                  </a:cubicBezTo>
                  <a:cubicBezTo>
                    <a:pt x="370" y="274"/>
                    <a:pt x="1" y="357"/>
                    <a:pt x="1" y="357"/>
                  </a:cubicBezTo>
                  <a:cubicBezTo>
                    <a:pt x="1" y="357"/>
                    <a:pt x="84" y="393"/>
                    <a:pt x="239" y="405"/>
                  </a:cubicBezTo>
                  <a:cubicBezTo>
                    <a:pt x="303" y="416"/>
                    <a:pt x="384" y="421"/>
                    <a:pt x="475" y="421"/>
                  </a:cubicBezTo>
                  <a:cubicBezTo>
                    <a:pt x="587" y="421"/>
                    <a:pt x="715" y="413"/>
                    <a:pt x="846" y="393"/>
                  </a:cubicBezTo>
                  <a:cubicBezTo>
                    <a:pt x="1084" y="322"/>
                    <a:pt x="1275" y="238"/>
                    <a:pt x="1406" y="155"/>
                  </a:cubicBezTo>
                  <a:cubicBezTo>
                    <a:pt x="1548" y="71"/>
                    <a:pt x="1620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2862850" y="2550450"/>
              <a:ext cx="45275" cy="6275"/>
            </a:xfrm>
            <a:custGeom>
              <a:rect b="b" l="l" r="r" t="t"/>
              <a:pathLst>
                <a:path extrusionOk="0" h="251" w="1811">
                  <a:moveTo>
                    <a:pt x="1810" y="0"/>
                  </a:moveTo>
                  <a:cubicBezTo>
                    <a:pt x="1810" y="0"/>
                    <a:pt x="1381" y="12"/>
                    <a:pt x="905" y="12"/>
                  </a:cubicBezTo>
                  <a:cubicBezTo>
                    <a:pt x="417" y="12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84" y="60"/>
                    <a:pt x="250" y="131"/>
                  </a:cubicBezTo>
                  <a:cubicBezTo>
                    <a:pt x="417" y="191"/>
                    <a:pt x="631" y="250"/>
                    <a:pt x="905" y="250"/>
                  </a:cubicBezTo>
                  <a:cubicBezTo>
                    <a:pt x="1167" y="250"/>
                    <a:pt x="1393" y="179"/>
                    <a:pt x="1560" y="119"/>
                  </a:cubicBezTo>
                  <a:cubicBezTo>
                    <a:pt x="1727" y="60"/>
                    <a:pt x="1810" y="0"/>
                    <a:pt x="181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2828025" y="2538825"/>
              <a:ext cx="20250" cy="17800"/>
            </a:xfrm>
            <a:custGeom>
              <a:rect b="b" l="l" r="r" t="t"/>
              <a:pathLst>
                <a:path extrusionOk="0" h="712" w="810">
                  <a:moveTo>
                    <a:pt x="60" y="1"/>
                  </a:moveTo>
                  <a:cubicBezTo>
                    <a:pt x="60" y="1"/>
                    <a:pt x="24" y="60"/>
                    <a:pt x="0" y="168"/>
                  </a:cubicBezTo>
                  <a:cubicBezTo>
                    <a:pt x="0" y="287"/>
                    <a:pt x="48" y="465"/>
                    <a:pt x="203" y="584"/>
                  </a:cubicBezTo>
                  <a:cubicBezTo>
                    <a:pt x="313" y="677"/>
                    <a:pt x="446" y="712"/>
                    <a:pt x="555" y="712"/>
                  </a:cubicBezTo>
                  <a:cubicBezTo>
                    <a:pt x="587" y="712"/>
                    <a:pt x="616" y="709"/>
                    <a:pt x="643" y="703"/>
                  </a:cubicBezTo>
                  <a:cubicBezTo>
                    <a:pt x="762" y="668"/>
                    <a:pt x="810" y="608"/>
                    <a:pt x="810" y="608"/>
                  </a:cubicBezTo>
                  <a:cubicBezTo>
                    <a:pt x="810" y="608"/>
                    <a:pt x="738" y="608"/>
                    <a:pt x="643" y="584"/>
                  </a:cubicBezTo>
                  <a:cubicBezTo>
                    <a:pt x="536" y="549"/>
                    <a:pt x="453" y="489"/>
                    <a:pt x="346" y="406"/>
                  </a:cubicBezTo>
                  <a:cubicBezTo>
                    <a:pt x="238" y="334"/>
                    <a:pt x="167" y="239"/>
                    <a:pt x="119" y="156"/>
                  </a:cubicBezTo>
                  <a:cubicBezTo>
                    <a:pt x="84" y="72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2681575" y="2253975"/>
              <a:ext cx="80975" cy="205400"/>
            </a:xfrm>
            <a:custGeom>
              <a:rect b="b" l="l" r="r" t="t"/>
              <a:pathLst>
                <a:path extrusionOk="0" h="8216" w="3239">
                  <a:moveTo>
                    <a:pt x="3239" y="1"/>
                  </a:moveTo>
                  <a:lnTo>
                    <a:pt x="3156" y="84"/>
                  </a:lnTo>
                  <a:lnTo>
                    <a:pt x="3156" y="84"/>
                  </a:lnTo>
                  <a:lnTo>
                    <a:pt x="3239" y="1"/>
                  </a:lnTo>
                  <a:close/>
                  <a:moveTo>
                    <a:pt x="3155" y="84"/>
                  </a:moveTo>
                  <a:lnTo>
                    <a:pt x="3155" y="84"/>
                  </a:lnTo>
                  <a:cubicBezTo>
                    <a:pt x="3151" y="88"/>
                    <a:pt x="3147" y="92"/>
                    <a:pt x="3143" y="96"/>
                  </a:cubicBezTo>
                  <a:lnTo>
                    <a:pt x="3143" y="96"/>
                  </a:lnTo>
                  <a:cubicBezTo>
                    <a:pt x="3143" y="96"/>
                    <a:pt x="3143" y="96"/>
                    <a:pt x="3144" y="96"/>
                  </a:cubicBezTo>
                  <a:lnTo>
                    <a:pt x="3155" y="84"/>
                  </a:lnTo>
                  <a:close/>
                  <a:moveTo>
                    <a:pt x="3143" y="96"/>
                  </a:moveTo>
                  <a:cubicBezTo>
                    <a:pt x="3060" y="144"/>
                    <a:pt x="2977" y="203"/>
                    <a:pt x="2846" y="274"/>
                  </a:cubicBezTo>
                  <a:cubicBezTo>
                    <a:pt x="2572" y="429"/>
                    <a:pt x="2144" y="513"/>
                    <a:pt x="1632" y="727"/>
                  </a:cubicBezTo>
                  <a:cubicBezTo>
                    <a:pt x="1393" y="846"/>
                    <a:pt x="1120" y="1001"/>
                    <a:pt x="941" y="1298"/>
                  </a:cubicBezTo>
                  <a:cubicBezTo>
                    <a:pt x="739" y="1620"/>
                    <a:pt x="786" y="1989"/>
                    <a:pt x="762" y="2334"/>
                  </a:cubicBezTo>
                  <a:cubicBezTo>
                    <a:pt x="762" y="2513"/>
                    <a:pt x="727" y="2668"/>
                    <a:pt x="643" y="2811"/>
                  </a:cubicBezTo>
                  <a:cubicBezTo>
                    <a:pt x="560" y="2941"/>
                    <a:pt x="405" y="3013"/>
                    <a:pt x="239" y="3144"/>
                  </a:cubicBezTo>
                  <a:cubicBezTo>
                    <a:pt x="143" y="3227"/>
                    <a:pt x="72" y="3322"/>
                    <a:pt x="48" y="3442"/>
                  </a:cubicBezTo>
                  <a:cubicBezTo>
                    <a:pt x="0" y="3561"/>
                    <a:pt x="48" y="3739"/>
                    <a:pt x="143" y="3834"/>
                  </a:cubicBezTo>
                  <a:cubicBezTo>
                    <a:pt x="250" y="3918"/>
                    <a:pt x="346" y="3965"/>
                    <a:pt x="381" y="4013"/>
                  </a:cubicBezTo>
                  <a:cubicBezTo>
                    <a:pt x="429" y="4061"/>
                    <a:pt x="441" y="4120"/>
                    <a:pt x="441" y="4215"/>
                  </a:cubicBezTo>
                  <a:cubicBezTo>
                    <a:pt x="441" y="4311"/>
                    <a:pt x="441" y="4430"/>
                    <a:pt x="477" y="4549"/>
                  </a:cubicBezTo>
                  <a:cubicBezTo>
                    <a:pt x="489" y="4668"/>
                    <a:pt x="560" y="4775"/>
                    <a:pt x="643" y="4858"/>
                  </a:cubicBezTo>
                  <a:cubicBezTo>
                    <a:pt x="798" y="5025"/>
                    <a:pt x="1012" y="5120"/>
                    <a:pt x="1203" y="5168"/>
                  </a:cubicBezTo>
                  <a:cubicBezTo>
                    <a:pt x="1620" y="5275"/>
                    <a:pt x="1989" y="5204"/>
                    <a:pt x="2334" y="5263"/>
                  </a:cubicBezTo>
                  <a:cubicBezTo>
                    <a:pt x="2501" y="5275"/>
                    <a:pt x="2667" y="5335"/>
                    <a:pt x="2786" y="5418"/>
                  </a:cubicBezTo>
                  <a:cubicBezTo>
                    <a:pt x="2906" y="5489"/>
                    <a:pt x="2882" y="5585"/>
                    <a:pt x="2798" y="5716"/>
                  </a:cubicBezTo>
                  <a:cubicBezTo>
                    <a:pt x="2703" y="5835"/>
                    <a:pt x="2584" y="5930"/>
                    <a:pt x="2525" y="6097"/>
                  </a:cubicBezTo>
                  <a:cubicBezTo>
                    <a:pt x="2465" y="6251"/>
                    <a:pt x="2465" y="6406"/>
                    <a:pt x="2489" y="6549"/>
                  </a:cubicBezTo>
                  <a:cubicBezTo>
                    <a:pt x="2513" y="6823"/>
                    <a:pt x="2632" y="7049"/>
                    <a:pt x="2727" y="7240"/>
                  </a:cubicBezTo>
                  <a:cubicBezTo>
                    <a:pt x="2810" y="7430"/>
                    <a:pt x="2882" y="7597"/>
                    <a:pt x="2929" y="7752"/>
                  </a:cubicBezTo>
                  <a:cubicBezTo>
                    <a:pt x="2977" y="7894"/>
                    <a:pt x="2977" y="8014"/>
                    <a:pt x="2977" y="8097"/>
                  </a:cubicBezTo>
                  <a:cubicBezTo>
                    <a:pt x="2977" y="8014"/>
                    <a:pt x="2977" y="7894"/>
                    <a:pt x="2941" y="7752"/>
                  </a:cubicBezTo>
                  <a:cubicBezTo>
                    <a:pt x="2917" y="7597"/>
                    <a:pt x="2858" y="7418"/>
                    <a:pt x="2763" y="7228"/>
                  </a:cubicBezTo>
                  <a:cubicBezTo>
                    <a:pt x="2691" y="7037"/>
                    <a:pt x="2584" y="6799"/>
                    <a:pt x="2572" y="6537"/>
                  </a:cubicBezTo>
                  <a:cubicBezTo>
                    <a:pt x="2572" y="6406"/>
                    <a:pt x="2572" y="6275"/>
                    <a:pt x="2632" y="6156"/>
                  </a:cubicBezTo>
                  <a:cubicBezTo>
                    <a:pt x="2679" y="6037"/>
                    <a:pt x="2798" y="5942"/>
                    <a:pt x="2906" y="5811"/>
                  </a:cubicBezTo>
                  <a:cubicBezTo>
                    <a:pt x="2965" y="5751"/>
                    <a:pt x="3025" y="5668"/>
                    <a:pt x="3025" y="5549"/>
                  </a:cubicBezTo>
                  <a:cubicBezTo>
                    <a:pt x="3025" y="5430"/>
                    <a:pt x="2929" y="5323"/>
                    <a:pt x="2858" y="5263"/>
                  </a:cubicBezTo>
                  <a:cubicBezTo>
                    <a:pt x="2703" y="5144"/>
                    <a:pt x="2513" y="5085"/>
                    <a:pt x="2334" y="5049"/>
                  </a:cubicBezTo>
                  <a:cubicBezTo>
                    <a:pt x="1965" y="4977"/>
                    <a:pt x="1572" y="5037"/>
                    <a:pt x="1239" y="4930"/>
                  </a:cubicBezTo>
                  <a:cubicBezTo>
                    <a:pt x="1060" y="4894"/>
                    <a:pt x="893" y="4799"/>
                    <a:pt x="774" y="4680"/>
                  </a:cubicBezTo>
                  <a:cubicBezTo>
                    <a:pt x="655" y="4561"/>
                    <a:pt x="643" y="4418"/>
                    <a:pt x="643" y="4192"/>
                  </a:cubicBezTo>
                  <a:cubicBezTo>
                    <a:pt x="643" y="4084"/>
                    <a:pt x="620" y="3942"/>
                    <a:pt x="524" y="3834"/>
                  </a:cubicBezTo>
                  <a:cubicBezTo>
                    <a:pt x="417" y="3727"/>
                    <a:pt x="310" y="3680"/>
                    <a:pt x="262" y="3644"/>
                  </a:cubicBezTo>
                  <a:cubicBezTo>
                    <a:pt x="179" y="3561"/>
                    <a:pt x="239" y="3406"/>
                    <a:pt x="358" y="3299"/>
                  </a:cubicBezTo>
                  <a:cubicBezTo>
                    <a:pt x="489" y="3192"/>
                    <a:pt x="703" y="3084"/>
                    <a:pt x="798" y="2894"/>
                  </a:cubicBezTo>
                  <a:cubicBezTo>
                    <a:pt x="917" y="2703"/>
                    <a:pt x="941" y="2489"/>
                    <a:pt x="953" y="2310"/>
                  </a:cubicBezTo>
                  <a:cubicBezTo>
                    <a:pt x="965" y="1965"/>
                    <a:pt x="917" y="1620"/>
                    <a:pt x="1072" y="1370"/>
                  </a:cubicBezTo>
                  <a:cubicBezTo>
                    <a:pt x="1215" y="1096"/>
                    <a:pt x="1453" y="929"/>
                    <a:pt x="1691" y="810"/>
                  </a:cubicBezTo>
                  <a:cubicBezTo>
                    <a:pt x="2167" y="572"/>
                    <a:pt x="2620" y="453"/>
                    <a:pt x="2870" y="298"/>
                  </a:cubicBezTo>
                  <a:cubicBezTo>
                    <a:pt x="2992" y="221"/>
                    <a:pt x="3083" y="153"/>
                    <a:pt x="3143" y="96"/>
                  </a:cubicBezTo>
                  <a:close/>
                  <a:moveTo>
                    <a:pt x="2977" y="8097"/>
                  </a:moveTo>
                  <a:cubicBezTo>
                    <a:pt x="2965" y="8168"/>
                    <a:pt x="2965" y="8216"/>
                    <a:pt x="2965" y="8216"/>
                  </a:cubicBezTo>
                  <a:cubicBezTo>
                    <a:pt x="2965" y="8216"/>
                    <a:pt x="2977" y="8168"/>
                    <a:pt x="2977" y="8097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2775025" y="2251850"/>
              <a:ext cx="36350" cy="10200"/>
            </a:xfrm>
            <a:custGeom>
              <a:rect b="b" l="l" r="r" t="t"/>
              <a:pathLst>
                <a:path extrusionOk="0" h="408" w="1454">
                  <a:moveTo>
                    <a:pt x="448" y="1"/>
                  </a:moveTo>
                  <a:cubicBezTo>
                    <a:pt x="361" y="1"/>
                    <a:pt x="282" y="10"/>
                    <a:pt x="215" y="26"/>
                  </a:cubicBezTo>
                  <a:cubicBezTo>
                    <a:pt x="84" y="50"/>
                    <a:pt x="1" y="86"/>
                    <a:pt x="1" y="86"/>
                  </a:cubicBezTo>
                  <a:cubicBezTo>
                    <a:pt x="1" y="86"/>
                    <a:pt x="334" y="169"/>
                    <a:pt x="727" y="264"/>
                  </a:cubicBezTo>
                  <a:cubicBezTo>
                    <a:pt x="1108" y="348"/>
                    <a:pt x="1454" y="407"/>
                    <a:pt x="1454" y="407"/>
                  </a:cubicBezTo>
                  <a:cubicBezTo>
                    <a:pt x="1454" y="407"/>
                    <a:pt x="1394" y="336"/>
                    <a:pt x="1275" y="264"/>
                  </a:cubicBezTo>
                  <a:cubicBezTo>
                    <a:pt x="1156" y="181"/>
                    <a:pt x="977" y="86"/>
                    <a:pt x="775" y="38"/>
                  </a:cubicBezTo>
                  <a:cubicBezTo>
                    <a:pt x="660" y="12"/>
                    <a:pt x="549" y="1"/>
                    <a:pt x="44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2835450" y="2655825"/>
              <a:ext cx="167625" cy="327425"/>
            </a:xfrm>
            <a:custGeom>
              <a:rect b="b" l="l" r="r" t="t"/>
              <a:pathLst>
                <a:path extrusionOk="0" h="13097" w="6705">
                  <a:moveTo>
                    <a:pt x="692" y="0"/>
                  </a:moveTo>
                  <a:cubicBezTo>
                    <a:pt x="691" y="0"/>
                    <a:pt x="681" y="11"/>
                    <a:pt x="665" y="37"/>
                  </a:cubicBezTo>
                  <a:lnTo>
                    <a:pt x="665" y="37"/>
                  </a:lnTo>
                  <a:lnTo>
                    <a:pt x="692" y="0"/>
                  </a:lnTo>
                  <a:close/>
                  <a:moveTo>
                    <a:pt x="665" y="37"/>
                  </a:moveTo>
                  <a:lnTo>
                    <a:pt x="596" y="131"/>
                  </a:lnTo>
                  <a:cubicBezTo>
                    <a:pt x="537" y="214"/>
                    <a:pt x="465" y="357"/>
                    <a:pt x="382" y="536"/>
                  </a:cubicBezTo>
                  <a:cubicBezTo>
                    <a:pt x="215" y="905"/>
                    <a:pt x="37" y="1465"/>
                    <a:pt x="25" y="2179"/>
                  </a:cubicBezTo>
                  <a:cubicBezTo>
                    <a:pt x="1" y="2893"/>
                    <a:pt x="180" y="3774"/>
                    <a:pt x="739" y="4584"/>
                  </a:cubicBezTo>
                  <a:cubicBezTo>
                    <a:pt x="1287" y="5382"/>
                    <a:pt x="2204" y="5929"/>
                    <a:pt x="3073" y="6560"/>
                  </a:cubicBezTo>
                  <a:cubicBezTo>
                    <a:pt x="3501" y="6882"/>
                    <a:pt x="3906" y="7215"/>
                    <a:pt x="4192" y="7620"/>
                  </a:cubicBezTo>
                  <a:cubicBezTo>
                    <a:pt x="4335" y="7811"/>
                    <a:pt x="4430" y="8037"/>
                    <a:pt x="4454" y="8251"/>
                  </a:cubicBezTo>
                  <a:cubicBezTo>
                    <a:pt x="4502" y="8477"/>
                    <a:pt x="4490" y="8715"/>
                    <a:pt x="4502" y="8954"/>
                  </a:cubicBezTo>
                  <a:cubicBezTo>
                    <a:pt x="4502" y="9192"/>
                    <a:pt x="4525" y="9430"/>
                    <a:pt x="4621" y="9656"/>
                  </a:cubicBezTo>
                  <a:cubicBezTo>
                    <a:pt x="4704" y="9882"/>
                    <a:pt x="4835" y="10073"/>
                    <a:pt x="4990" y="10216"/>
                  </a:cubicBezTo>
                  <a:cubicBezTo>
                    <a:pt x="5287" y="10513"/>
                    <a:pt x="5597" y="10751"/>
                    <a:pt x="5823" y="11025"/>
                  </a:cubicBezTo>
                  <a:cubicBezTo>
                    <a:pt x="6276" y="11561"/>
                    <a:pt x="6478" y="12109"/>
                    <a:pt x="6585" y="12478"/>
                  </a:cubicBezTo>
                  <a:cubicBezTo>
                    <a:pt x="6692" y="12871"/>
                    <a:pt x="6692" y="13097"/>
                    <a:pt x="6692" y="13097"/>
                  </a:cubicBezTo>
                  <a:cubicBezTo>
                    <a:pt x="6692" y="13097"/>
                    <a:pt x="6704" y="12883"/>
                    <a:pt x="6645" y="12478"/>
                  </a:cubicBezTo>
                  <a:cubicBezTo>
                    <a:pt x="6573" y="12097"/>
                    <a:pt x="6395" y="11513"/>
                    <a:pt x="5942" y="10942"/>
                  </a:cubicBezTo>
                  <a:cubicBezTo>
                    <a:pt x="5716" y="10668"/>
                    <a:pt x="5406" y="10406"/>
                    <a:pt x="5144" y="10108"/>
                  </a:cubicBezTo>
                  <a:cubicBezTo>
                    <a:pt x="5002" y="9954"/>
                    <a:pt x="4883" y="9787"/>
                    <a:pt x="4811" y="9596"/>
                  </a:cubicBezTo>
                  <a:cubicBezTo>
                    <a:pt x="4740" y="9406"/>
                    <a:pt x="4728" y="9180"/>
                    <a:pt x="4728" y="8954"/>
                  </a:cubicBezTo>
                  <a:cubicBezTo>
                    <a:pt x="4728" y="8727"/>
                    <a:pt x="4728" y="8477"/>
                    <a:pt x="4692" y="8227"/>
                  </a:cubicBezTo>
                  <a:cubicBezTo>
                    <a:pt x="4644" y="7953"/>
                    <a:pt x="4549" y="7703"/>
                    <a:pt x="4394" y="7477"/>
                  </a:cubicBezTo>
                  <a:cubicBezTo>
                    <a:pt x="4097" y="7037"/>
                    <a:pt x="3668" y="6691"/>
                    <a:pt x="3239" y="6370"/>
                  </a:cubicBezTo>
                  <a:cubicBezTo>
                    <a:pt x="2346" y="5739"/>
                    <a:pt x="1454" y="5215"/>
                    <a:pt x="918" y="4465"/>
                  </a:cubicBezTo>
                  <a:cubicBezTo>
                    <a:pt x="382" y="3715"/>
                    <a:pt x="180" y="2881"/>
                    <a:pt x="156" y="2179"/>
                  </a:cubicBezTo>
                  <a:cubicBezTo>
                    <a:pt x="144" y="1465"/>
                    <a:pt x="275" y="917"/>
                    <a:pt x="418" y="548"/>
                  </a:cubicBezTo>
                  <a:cubicBezTo>
                    <a:pt x="501" y="357"/>
                    <a:pt x="561" y="214"/>
                    <a:pt x="620" y="131"/>
                  </a:cubicBezTo>
                  <a:cubicBezTo>
                    <a:pt x="636" y="88"/>
                    <a:pt x="652" y="57"/>
                    <a:pt x="665" y="37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2991725" y="2989475"/>
              <a:ext cx="34850" cy="190525"/>
            </a:xfrm>
            <a:custGeom>
              <a:rect b="b" l="l" r="r" t="t"/>
              <a:pathLst>
                <a:path extrusionOk="0" h="7621" w="1394">
                  <a:moveTo>
                    <a:pt x="25" y="1"/>
                  </a:moveTo>
                  <a:cubicBezTo>
                    <a:pt x="25" y="1"/>
                    <a:pt x="25" y="441"/>
                    <a:pt x="1" y="1156"/>
                  </a:cubicBezTo>
                  <a:lnTo>
                    <a:pt x="1" y="2430"/>
                  </a:lnTo>
                  <a:lnTo>
                    <a:pt x="1" y="2787"/>
                  </a:lnTo>
                  <a:cubicBezTo>
                    <a:pt x="25" y="2906"/>
                    <a:pt x="1" y="3049"/>
                    <a:pt x="84" y="3204"/>
                  </a:cubicBezTo>
                  <a:cubicBezTo>
                    <a:pt x="156" y="3358"/>
                    <a:pt x="322" y="3442"/>
                    <a:pt x="358" y="3501"/>
                  </a:cubicBezTo>
                  <a:cubicBezTo>
                    <a:pt x="417" y="3561"/>
                    <a:pt x="417" y="3680"/>
                    <a:pt x="406" y="3811"/>
                  </a:cubicBezTo>
                  <a:cubicBezTo>
                    <a:pt x="394" y="3930"/>
                    <a:pt x="382" y="4109"/>
                    <a:pt x="453" y="4251"/>
                  </a:cubicBezTo>
                  <a:cubicBezTo>
                    <a:pt x="525" y="4406"/>
                    <a:pt x="596" y="4490"/>
                    <a:pt x="644" y="4597"/>
                  </a:cubicBezTo>
                  <a:cubicBezTo>
                    <a:pt x="739" y="4787"/>
                    <a:pt x="703" y="5049"/>
                    <a:pt x="703" y="5287"/>
                  </a:cubicBezTo>
                  <a:cubicBezTo>
                    <a:pt x="703" y="5775"/>
                    <a:pt x="810" y="6204"/>
                    <a:pt x="929" y="6549"/>
                  </a:cubicBezTo>
                  <a:cubicBezTo>
                    <a:pt x="1048" y="6895"/>
                    <a:pt x="1168" y="7157"/>
                    <a:pt x="1251" y="7335"/>
                  </a:cubicBezTo>
                  <a:cubicBezTo>
                    <a:pt x="1346" y="7514"/>
                    <a:pt x="1394" y="7621"/>
                    <a:pt x="1394" y="7621"/>
                  </a:cubicBezTo>
                  <a:cubicBezTo>
                    <a:pt x="1394" y="7621"/>
                    <a:pt x="1358" y="7514"/>
                    <a:pt x="1275" y="7311"/>
                  </a:cubicBezTo>
                  <a:cubicBezTo>
                    <a:pt x="1215" y="7133"/>
                    <a:pt x="1120" y="6847"/>
                    <a:pt x="1037" y="6502"/>
                  </a:cubicBezTo>
                  <a:cubicBezTo>
                    <a:pt x="953" y="6156"/>
                    <a:pt x="870" y="5740"/>
                    <a:pt x="894" y="5287"/>
                  </a:cubicBezTo>
                  <a:cubicBezTo>
                    <a:pt x="918" y="5061"/>
                    <a:pt x="953" y="4787"/>
                    <a:pt x="858" y="4513"/>
                  </a:cubicBezTo>
                  <a:cubicBezTo>
                    <a:pt x="810" y="4370"/>
                    <a:pt x="715" y="4275"/>
                    <a:pt x="679" y="4168"/>
                  </a:cubicBezTo>
                  <a:cubicBezTo>
                    <a:pt x="632" y="4073"/>
                    <a:pt x="632" y="3954"/>
                    <a:pt x="644" y="3823"/>
                  </a:cubicBezTo>
                  <a:cubicBezTo>
                    <a:pt x="644" y="3704"/>
                    <a:pt x="679" y="3513"/>
                    <a:pt x="560" y="3358"/>
                  </a:cubicBezTo>
                  <a:cubicBezTo>
                    <a:pt x="417" y="3216"/>
                    <a:pt x="322" y="3180"/>
                    <a:pt x="286" y="3097"/>
                  </a:cubicBezTo>
                  <a:cubicBezTo>
                    <a:pt x="215" y="2930"/>
                    <a:pt x="239" y="2632"/>
                    <a:pt x="215" y="2406"/>
                  </a:cubicBezTo>
                  <a:cubicBezTo>
                    <a:pt x="179" y="1954"/>
                    <a:pt x="156" y="1513"/>
                    <a:pt x="120" y="1156"/>
                  </a:cubicBezTo>
                  <a:cubicBezTo>
                    <a:pt x="60" y="44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3134600" y="2622475"/>
              <a:ext cx="119700" cy="101225"/>
            </a:xfrm>
            <a:custGeom>
              <a:rect b="b" l="l" r="r" t="t"/>
              <a:pathLst>
                <a:path extrusionOk="0" h="4049" w="478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84" y="60"/>
                    <a:pt x="215" y="167"/>
                  </a:cubicBezTo>
                  <a:cubicBezTo>
                    <a:pt x="346" y="286"/>
                    <a:pt x="525" y="453"/>
                    <a:pt x="703" y="691"/>
                  </a:cubicBezTo>
                  <a:cubicBezTo>
                    <a:pt x="882" y="929"/>
                    <a:pt x="1060" y="1227"/>
                    <a:pt x="1179" y="1596"/>
                  </a:cubicBezTo>
                  <a:cubicBezTo>
                    <a:pt x="1239" y="1775"/>
                    <a:pt x="1287" y="1965"/>
                    <a:pt x="1334" y="2191"/>
                  </a:cubicBezTo>
                  <a:cubicBezTo>
                    <a:pt x="1370" y="2418"/>
                    <a:pt x="1429" y="2656"/>
                    <a:pt x="1608" y="2858"/>
                  </a:cubicBezTo>
                  <a:cubicBezTo>
                    <a:pt x="1787" y="3072"/>
                    <a:pt x="2025" y="3156"/>
                    <a:pt x="2239" y="3239"/>
                  </a:cubicBezTo>
                  <a:cubicBezTo>
                    <a:pt x="2442" y="3310"/>
                    <a:pt x="2644" y="3382"/>
                    <a:pt x="2834" y="3441"/>
                  </a:cubicBezTo>
                  <a:cubicBezTo>
                    <a:pt x="3204" y="3572"/>
                    <a:pt x="3561" y="3680"/>
                    <a:pt x="3846" y="3775"/>
                  </a:cubicBezTo>
                  <a:cubicBezTo>
                    <a:pt x="4430" y="3953"/>
                    <a:pt x="4787" y="4049"/>
                    <a:pt x="4787" y="4049"/>
                  </a:cubicBezTo>
                  <a:cubicBezTo>
                    <a:pt x="4787" y="4049"/>
                    <a:pt x="4442" y="3906"/>
                    <a:pt x="3870" y="3632"/>
                  </a:cubicBezTo>
                  <a:cubicBezTo>
                    <a:pt x="3596" y="3513"/>
                    <a:pt x="3263" y="3382"/>
                    <a:pt x="2894" y="3239"/>
                  </a:cubicBezTo>
                  <a:cubicBezTo>
                    <a:pt x="2715" y="3156"/>
                    <a:pt x="2525" y="3084"/>
                    <a:pt x="2311" y="3013"/>
                  </a:cubicBezTo>
                  <a:cubicBezTo>
                    <a:pt x="2120" y="2941"/>
                    <a:pt x="1930" y="2846"/>
                    <a:pt x="1787" y="2703"/>
                  </a:cubicBezTo>
                  <a:cubicBezTo>
                    <a:pt x="1525" y="2382"/>
                    <a:pt x="1525" y="1906"/>
                    <a:pt x="1358" y="1525"/>
                  </a:cubicBezTo>
                  <a:cubicBezTo>
                    <a:pt x="1215" y="1132"/>
                    <a:pt x="989" y="822"/>
                    <a:pt x="775" y="596"/>
                  </a:cubicBezTo>
                  <a:cubicBezTo>
                    <a:pt x="572" y="382"/>
                    <a:pt x="382" y="227"/>
                    <a:pt x="227" y="143"/>
                  </a:cubicBezTo>
                  <a:cubicBezTo>
                    <a:pt x="96" y="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3231350" y="2851075"/>
              <a:ext cx="103300" cy="133075"/>
            </a:xfrm>
            <a:custGeom>
              <a:rect b="b" l="l" r="r" t="t"/>
              <a:pathLst>
                <a:path extrusionOk="0" h="5323" w="4132">
                  <a:moveTo>
                    <a:pt x="4132" y="1"/>
                  </a:moveTo>
                  <a:cubicBezTo>
                    <a:pt x="4132" y="1"/>
                    <a:pt x="4108" y="84"/>
                    <a:pt x="4084" y="286"/>
                  </a:cubicBezTo>
                  <a:cubicBezTo>
                    <a:pt x="4048" y="441"/>
                    <a:pt x="4001" y="715"/>
                    <a:pt x="3917" y="1013"/>
                  </a:cubicBezTo>
                  <a:cubicBezTo>
                    <a:pt x="3739" y="1620"/>
                    <a:pt x="3370" y="2429"/>
                    <a:pt x="2715" y="3120"/>
                  </a:cubicBezTo>
                  <a:cubicBezTo>
                    <a:pt x="2393" y="3477"/>
                    <a:pt x="2036" y="3763"/>
                    <a:pt x="1679" y="3989"/>
                  </a:cubicBezTo>
                  <a:cubicBezTo>
                    <a:pt x="1346" y="4215"/>
                    <a:pt x="1000" y="4394"/>
                    <a:pt x="727" y="4584"/>
                  </a:cubicBezTo>
                  <a:cubicBezTo>
                    <a:pt x="465" y="4775"/>
                    <a:pt x="286" y="4954"/>
                    <a:pt x="167" y="5108"/>
                  </a:cubicBezTo>
                  <a:cubicBezTo>
                    <a:pt x="48" y="5239"/>
                    <a:pt x="0" y="5323"/>
                    <a:pt x="0" y="5323"/>
                  </a:cubicBezTo>
                  <a:cubicBezTo>
                    <a:pt x="0" y="5323"/>
                    <a:pt x="48" y="5239"/>
                    <a:pt x="179" y="5120"/>
                  </a:cubicBezTo>
                  <a:cubicBezTo>
                    <a:pt x="310" y="4989"/>
                    <a:pt x="524" y="4834"/>
                    <a:pt x="798" y="4668"/>
                  </a:cubicBezTo>
                  <a:cubicBezTo>
                    <a:pt x="1060" y="4513"/>
                    <a:pt x="1417" y="4358"/>
                    <a:pt x="1786" y="4156"/>
                  </a:cubicBezTo>
                  <a:cubicBezTo>
                    <a:pt x="2167" y="3941"/>
                    <a:pt x="2548" y="3656"/>
                    <a:pt x="2893" y="3287"/>
                  </a:cubicBezTo>
                  <a:cubicBezTo>
                    <a:pt x="3572" y="2548"/>
                    <a:pt x="3917" y="1679"/>
                    <a:pt x="4036" y="1036"/>
                  </a:cubicBezTo>
                  <a:cubicBezTo>
                    <a:pt x="4108" y="727"/>
                    <a:pt x="4132" y="465"/>
                    <a:pt x="4132" y="286"/>
                  </a:cubicBezTo>
                  <a:lnTo>
                    <a:pt x="413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3301900" y="2895725"/>
              <a:ext cx="39600" cy="58650"/>
            </a:xfrm>
            <a:custGeom>
              <a:rect b="b" l="l" r="r" t="t"/>
              <a:pathLst>
                <a:path extrusionOk="0" h="2346" w="1584">
                  <a:moveTo>
                    <a:pt x="1584" y="0"/>
                  </a:moveTo>
                  <a:cubicBezTo>
                    <a:pt x="1584" y="1"/>
                    <a:pt x="1548" y="143"/>
                    <a:pt x="1405" y="405"/>
                  </a:cubicBezTo>
                  <a:cubicBezTo>
                    <a:pt x="1310" y="620"/>
                    <a:pt x="1143" y="941"/>
                    <a:pt x="917" y="1263"/>
                  </a:cubicBezTo>
                  <a:cubicBezTo>
                    <a:pt x="691" y="1596"/>
                    <a:pt x="476" y="1858"/>
                    <a:pt x="298" y="2048"/>
                  </a:cubicBezTo>
                  <a:cubicBezTo>
                    <a:pt x="119" y="2239"/>
                    <a:pt x="0" y="2346"/>
                    <a:pt x="0" y="2346"/>
                  </a:cubicBezTo>
                  <a:cubicBezTo>
                    <a:pt x="0" y="2346"/>
                    <a:pt x="143" y="2286"/>
                    <a:pt x="369" y="2144"/>
                  </a:cubicBezTo>
                  <a:cubicBezTo>
                    <a:pt x="595" y="1989"/>
                    <a:pt x="869" y="1739"/>
                    <a:pt x="1107" y="1393"/>
                  </a:cubicBezTo>
                  <a:cubicBezTo>
                    <a:pt x="1345" y="1060"/>
                    <a:pt x="1465" y="703"/>
                    <a:pt x="1524" y="429"/>
                  </a:cubicBezTo>
                  <a:cubicBezTo>
                    <a:pt x="1584" y="167"/>
                    <a:pt x="1584" y="1"/>
                    <a:pt x="158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3531375" y="2505800"/>
              <a:ext cx="61350" cy="90875"/>
            </a:xfrm>
            <a:custGeom>
              <a:rect b="b" l="l" r="r" t="t"/>
              <a:pathLst>
                <a:path extrusionOk="0" h="3635" w="2454">
                  <a:moveTo>
                    <a:pt x="798" y="0"/>
                  </a:moveTo>
                  <a:cubicBezTo>
                    <a:pt x="798" y="0"/>
                    <a:pt x="644" y="227"/>
                    <a:pt x="406" y="608"/>
                  </a:cubicBezTo>
                  <a:cubicBezTo>
                    <a:pt x="346" y="703"/>
                    <a:pt x="287" y="798"/>
                    <a:pt x="203" y="917"/>
                  </a:cubicBezTo>
                  <a:cubicBezTo>
                    <a:pt x="144" y="1024"/>
                    <a:pt x="60" y="1131"/>
                    <a:pt x="13" y="1322"/>
                  </a:cubicBezTo>
                  <a:cubicBezTo>
                    <a:pt x="1" y="1429"/>
                    <a:pt x="25" y="1548"/>
                    <a:pt x="84" y="1620"/>
                  </a:cubicBezTo>
                  <a:cubicBezTo>
                    <a:pt x="144" y="1691"/>
                    <a:pt x="227" y="1751"/>
                    <a:pt x="287" y="1798"/>
                  </a:cubicBezTo>
                  <a:cubicBezTo>
                    <a:pt x="406" y="1893"/>
                    <a:pt x="501" y="1989"/>
                    <a:pt x="608" y="2132"/>
                  </a:cubicBezTo>
                  <a:cubicBezTo>
                    <a:pt x="798" y="2393"/>
                    <a:pt x="953" y="2679"/>
                    <a:pt x="1132" y="2929"/>
                  </a:cubicBezTo>
                  <a:cubicBezTo>
                    <a:pt x="1310" y="3179"/>
                    <a:pt x="1513" y="3382"/>
                    <a:pt x="1727" y="3501"/>
                  </a:cubicBezTo>
                  <a:cubicBezTo>
                    <a:pt x="1900" y="3602"/>
                    <a:pt x="2072" y="3634"/>
                    <a:pt x="2200" y="3634"/>
                  </a:cubicBezTo>
                  <a:cubicBezTo>
                    <a:pt x="2223" y="3634"/>
                    <a:pt x="2244" y="3633"/>
                    <a:pt x="2263" y="3632"/>
                  </a:cubicBezTo>
                  <a:cubicBezTo>
                    <a:pt x="2394" y="3620"/>
                    <a:pt x="2453" y="3584"/>
                    <a:pt x="2453" y="3584"/>
                  </a:cubicBezTo>
                  <a:lnTo>
                    <a:pt x="2453" y="3584"/>
                  </a:lnTo>
                  <a:cubicBezTo>
                    <a:pt x="2453" y="3584"/>
                    <a:pt x="2427" y="3589"/>
                    <a:pt x="2371" y="3589"/>
                  </a:cubicBezTo>
                  <a:cubicBezTo>
                    <a:pt x="2342" y="3589"/>
                    <a:pt x="2307" y="3588"/>
                    <a:pt x="2263" y="3584"/>
                  </a:cubicBezTo>
                  <a:cubicBezTo>
                    <a:pt x="2144" y="3572"/>
                    <a:pt x="1977" y="3525"/>
                    <a:pt x="1799" y="3394"/>
                  </a:cubicBezTo>
                  <a:cubicBezTo>
                    <a:pt x="1620" y="3275"/>
                    <a:pt x="1453" y="3084"/>
                    <a:pt x="1310" y="2822"/>
                  </a:cubicBezTo>
                  <a:cubicBezTo>
                    <a:pt x="1156" y="2584"/>
                    <a:pt x="1025" y="2274"/>
                    <a:pt x="798" y="1989"/>
                  </a:cubicBezTo>
                  <a:cubicBezTo>
                    <a:pt x="703" y="1846"/>
                    <a:pt x="560" y="1715"/>
                    <a:pt x="417" y="1620"/>
                  </a:cubicBezTo>
                  <a:cubicBezTo>
                    <a:pt x="263" y="1536"/>
                    <a:pt x="191" y="1453"/>
                    <a:pt x="203" y="1358"/>
                  </a:cubicBezTo>
                  <a:cubicBezTo>
                    <a:pt x="227" y="1250"/>
                    <a:pt x="298" y="1119"/>
                    <a:pt x="358" y="1000"/>
                  </a:cubicBezTo>
                  <a:cubicBezTo>
                    <a:pt x="406" y="881"/>
                    <a:pt x="465" y="774"/>
                    <a:pt x="501" y="667"/>
                  </a:cubicBezTo>
                  <a:cubicBezTo>
                    <a:pt x="703" y="250"/>
                    <a:pt x="798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3501325" y="2521275"/>
              <a:ext cx="39000" cy="64900"/>
            </a:xfrm>
            <a:custGeom>
              <a:rect b="b" l="l" r="r" t="t"/>
              <a:pathLst>
                <a:path extrusionOk="0" h="2596" w="1560">
                  <a:moveTo>
                    <a:pt x="24" y="0"/>
                  </a:moveTo>
                  <a:cubicBezTo>
                    <a:pt x="24" y="1"/>
                    <a:pt x="0" y="179"/>
                    <a:pt x="36" y="465"/>
                  </a:cubicBezTo>
                  <a:cubicBezTo>
                    <a:pt x="72" y="751"/>
                    <a:pt x="203" y="1132"/>
                    <a:pt x="453" y="1489"/>
                  </a:cubicBezTo>
                  <a:cubicBezTo>
                    <a:pt x="715" y="1846"/>
                    <a:pt x="988" y="2132"/>
                    <a:pt x="1203" y="2310"/>
                  </a:cubicBezTo>
                  <a:cubicBezTo>
                    <a:pt x="1429" y="2489"/>
                    <a:pt x="1560" y="2596"/>
                    <a:pt x="1560" y="2596"/>
                  </a:cubicBezTo>
                  <a:cubicBezTo>
                    <a:pt x="1560" y="2596"/>
                    <a:pt x="1453" y="2465"/>
                    <a:pt x="1286" y="2227"/>
                  </a:cubicBezTo>
                  <a:cubicBezTo>
                    <a:pt x="1131" y="2001"/>
                    <a:pt x="905" y="1703"/>
                    <a:pt x="667" y="1358"/>
                  </a:cubicBezTo>
                  <a:cubicBezTo>
                    <a:pt x="429" y="1012"/>
                    <a:pt x="250" y="691"/>
                    <a:pt x="155" y="441"/>
                  </a:cubicBezTo>
                  <a:cubicBezTo>
                    <a:pt x="60" y="179"/>
                    <a:pt x="24" y="1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2866425" y="2238200"/>
              <a:ext cx="101225" cy="116500"/>
            </a:xfrm>
            <a:custGeom>
              <a:rect b="b" l="l" r="r" t="t"/>
              <a:pathLst>
                <a:path extrusionOk="0" h="4660" w="4049">
                  <a:moveTo>
                    <a:pt x="3977" y="1"/>
                  </a:moveTo>
                  <a:cubicBezTo>
                    <a:pt x="3977" y="1"/>
                    <a:pt x="3941" y="417"/>
                    <a:pt x="3882" y="1084"/>
                  </a:cubicBezTo>
                  <a:cubicBezTo>
                    <a:pt x="3858" y="1429"/>
                    <a:pt x="3858" y="1846"/>
                    <a:pt x="3810" y="2263"/>
                  </a:cubicBezTo>
                  <a:cubicBezTo>
                    <a:pt x="3798" y="2346"/>
                    <a:pt x="3751" y="2394"/>
                    <a:pt x="3655" y="2429"/>
                  </a:cubicBezTo>
                  <a:cubicBezTo>
                    <a:pt x="3560" y="2453"/>
                    <a:pt x="3441" y="2453"/>
                    <a:pt x="3286" y="2549"/>
                  </a:cubicBezTo>
                  <a:cubicBezTo>
                    <a:pt x="3143" y="2632"/>
                    <a:pt x="3084" y="2799"/>
                    <a:pt x="3060" y="2930"/>
                  </a:cubicBezTo>
                  <a:cubicBezTo>
                    <a:pt x="3036" y="3084"/>
                    <a:pt x="3036" y="3203"/>
                    <a:pt x="3024" y="3322"/>
                  </a:cubicBezTo>
                  <a:cubicBezTo>
                    <a:pt x="2965" y="3799"/>
                    <a:pt x="2572" y="4144"/>
                    <a:pt x="2203" y="4323"/>
                  </a:cubicBezTo>
                  <a:cubicBezTo>
                    <a:pt x="1810" y="4513"/>
                    <a:pt x="1417" y="4525"/>
                    <a:pt x="1084" y="4525"/>
                  </a:cubicBezTo>
                  <a:cubicBezTo>
                    <a:pt x="762" y="4513"/>
                    <a:pt x="488" y="4477"/>
                    <a:pt x="298" y="4454"/>
                  </a:cubicBezTo>
                  <a:cubicBezTo>
                    <a:pt x="107" y="4418"/>
                    <a:pt x="0" y="4406"/>
                    <a:pt x="0" y="4406"/>
                  </a:cubicBezTo>
                  <a:lnTo>
                    <a:pt x="0" y="4406"/>
                  </a:lnTo>
                  <a:cubicBezTo>
                    <a:pt x="0" y="4406"/>
                    <a:pt x="107" y="4430"/>
                    <a:pt x="286" y="4477"/>
                  </a:cubicBezTo>
                  <a:cubicBezTo>
                    <a:pt x="465" y="4525"/>
                    <a:pt x="726" y="4585"/>
                    <a:pt x="1072" y="4632"/>
                  </a:cubicBezTo>
                  <a:cubicBezTo>
                    <a:pt x="1189" y="4648"/>
                    <a:pt x="1315" y="4659"/>
                    <a:pt x="1447" y="4659"/>
                  </a:cubicBezTo>
                  <a:cubicBezTo>
                    <a:pt x="1704" y="4659"/>
                    <a:pt x="1984" y="4619"/>
                    <a:pt x="2274" y="4501"/>
                  </a:cubicBezTo>
                  <a:cubicBezTo>
                    <a:pt x="2703" y="4323"/>
                    <a:pt x="3167" y="3930"/>
                    <a:pt x="3263" y="3346"/>
                  </a:cubicBezTo>
                  <a:cubicBezTo>
                    <a:pt x="3310" y="3072"/>
                    <a:pt x="3274" y="2810"/>
                    <a:pt x="3429" y="2727"/>
                  </a:cubicBezTo>
                  <a:cubicBezTo>
                    <a:pt x="3489" y="2680"/>
                    <a:pt x="3608" y="2668"/>
                    <a:pt x="3739" y="2620"/>
                  </a:cubicBezTo>
                  <a:cubicBezTo>
                    <a:pt x="3810" y="2608"/>
                    <a:pt x="3882" y="2560"/>
                    <a:pt x="3929" y="2501"/>
                  </a:cubicBezTo>
                  <a:cubicBezTo>
                    <a:pt x="3989" y="2441"/>
                    <a:pt x="4001" y="2370"/>
                    <a:pt x="4025" y="2310"/>
                  </a:cubicBezTo>
                  <a:cubicBezTo>
                    <a:pt x="4048" y="1834"/>
                    <a:pt x="4025" y="1441"/>
                    <a:pt x="4025" y="1108"/>
                  </a:cubicBezTo>
                  <a:cubicBezTo>
                    <a:pt x="3989" y="417"/>
                    <a:pt x="3977" y="1"/>
                    <a:pt x="397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2961975" y="2262900"/>
              <a:ext cx="25325" cy="52850"/>
            </a:xfrm>
            <a:custGeom>
              <a:rect b="b" l="l" r="r" t="t"/>
              <a:pathLst>
                <a:path extrusionOk="0" h="2114" w="1013">
                  <a:moveTo>
                    <a:pt x="1012" y="1"/>
                  </a:moveTo>
                  <a:cubicBezTo>
                    <a:pt x="1012" y="1"/>
                    <a:pt x="976" y="13"/>
                    <a:pt x="917" y="37"/>
                  </a:cubicBezTo>
                  <a:cubicBezTo>
                    <a:pt x="857" y="84"/>
                    <a:pt x="762" y="144"/>
                    <a:pt x="691" y="251"/>
                  </a:cubicBezTo>
                  <a:cubicBezTo>
                    <a:pt x="619" y="358"/>
                    <a:pt x="536" y="501"/>
                    <a:pt x="524" y="679"/>
                  </a:cubicBezTo>
                  <a:cubicBezTo>
                    <a:pt x="500" y="870"/>
                    <a:pt x="572" y="1060"/>
                    <a:pt x="619" y="1227"/>
                  </a:cubicBezTo>
                  <a:cubicBezTo>
                    <a:pt x="714" y="1537"/>
                    <a:pt x="536" y="1822"/>
                    <a:pt x="357" y="1953"/>
                  </a:cubicBezTo>
                  <a:cubicBezTo>
                    <a:pt x="262" y="2037"/>
                    <a:pt x="167" y="2061"/>
                    <a:pt x="107" y="2084"/>
                  </a:cubicBezTo>
                  <a:cubicBezTo>
                    <a:pt x="63" y="2093"/>
                    <a:pt x="26" y="2096"/>
                    <a:pt x="9" y="2096"/>
                  </a:cubicBezTo>
                  <a:lnTo>
                    <a:pt x="9" y="2096"/>
                  </a:lnTo>
                  <a:cubicBezTo>
                    <a:pt x="6" y="2095"/>
                    <a:pt x="4" y="2095"/>
                    <a:pt x="2" y="2095"/>
                  </a:cubicBezTo>
                  <a:cubicBezTo>
                    <a:pt x="1" y="2095"/>
                    <a:pt x="0" y="2095"/>
                    <a:pt x="0" y="2096"/>
                  </a:cubicBezTo>
                  <a:cubicBezTo>
                    <a:pt x="0" y="2096"/>
                    <a:pt x="3" y="2096"/>
                    <a:pt x="9" y="2096"/>
                  </a:cubicBezTo>
                  <a:lnTo>
                    <a:pt x="9" y="2096"/>
                  </a:lnTo>
                  <a:cubicBezTo>
                    <a:pt x="27" y="2100"/>
                    <a:pt x="73" y="2114"/>
                    <a:pt x="142" y="2114"/>
                  </a:cubicBezTo>
                  <a:cubicBezTo>
                    <a:pt x="211" y="2114"/>
                    <a:pt x="304" y="2100"/>
                    <a:pt x="417" y="2049"/>
                  </a:cubicBezTo>
                  <a:cubicBezTo>
                    <a:pt x="536" y="1989"/>
                    <a:pt x="691" y="1906"/>
                    <a:pt x="774" y="1739"/>
                  </a:cubicBezTo>
                  <a:cubicBezTo>
                    <a:pt x="881" y="1584"/>
                    <a:pt x="893" y="1346"/>
                    <a:pt x="834" y="1156"/>
                  </a:cubicBezTo>
                  <a:cubicBezTo>
                    <a:pt x="774" y="965"/>
                    <a:pt x="714" y="810"/>
                    <a:pt x="714" y="679"/>
                  </a:cubicBezTo>
                  <a:cubicBezTo>
                    <a:pt x="714" y="549"/>
                    <a:pt x="750" y="418"/>
                    <a:pt x="798" y="310"/>
                  </a:cubicBezTo>
                  <a:cubicBezTo>
                    <a:pt x="834" y="203"/>
                    <a:pt x="893" y="120"/>
                    <a:pt x="941" y="72"/>
                  </a:cubicBezTo>
                  <a:lnTo>
                    <a:pt x="101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3109000" y="1947700"/>
              <a:ext cx="270900" cy="134400"/>
            </a:xfrm>
            <a:custGeom>
              <a:rect b="b" l="l" r="r" t="t"/>
              <a:pathLst>
                <a:path extrusionOk="0" h="5376" w="10836">
                  <a:moveTo>
                    <a:pt x="10835" y="0"/>
                  </a:moveTo>
                  <a:lnTo>
                    <a:pt x="9407" y="1310"/>
                  </a:lnTo>
                  <a:cubicBezTo>
                    <a:pt x="9181" y="1512"/>
                    <a:pt x="8942" y="1727"/>
                    <a:pt x="8692" y="1965"/>
                  </a:cubicBezTo>
                  <a:cubicBezTo>
                    <a:pt x="8573" y="2060"/>
                    <a:pt x="8442" y="2203"/>
                    <a:pt x="8311" y="2322"/>
                  </a:cubicBezTo>
                  <a:cubicBezTo>
                    <a:pt x="8168" y="2441"/>
                    <a:pt x="8026" y="2560"/>
                    <a:pt x="7859" y="2584"/>
                  </a:cubicBezTo>
                  <a:cubicBezTo>
                    <a:pt x="7829" y="2590"/>
                    <a:pt x="7798" y="2592"/>
                    <a:pt x="7767" y="2592"/>
                  </a:cubicBezTo>
                  <a:cubicBezTo>
                    <a:pt x="7526" y="2592"/>
                    <a:pt x="7232" y="2447"/>
                    <a:pt x="6902" y="2447"/>
                  </a:cubicBezTo>
                  <a:cubicBezTo>
                    <a:pt x="6822" y="2447"/>
                    <a:pt x="6740" y="2456"/>
                    <a:pt x="6656" y="2477"/>
                  </a:cubicBezTo>
                  <a:cubicBezTo>
                    <a:pt x="6192" y="2572"/>
                    <a:pt x="5811" y="2881"/>
                    <a:pt x="5513" y="3227"/>
                  </a:cubicBezTo>
                  <a:cubicBezTo>
                    <a:pt x="5216" y="3584"/>
                    <a:pt x="4990" y="3965"/>
                    <a:pt x="4716" y="4286"/>
                  </a:cubicBezTo>
                  <a:cubicBezTo>
                    <a:pt x="4454" y="4608"/>
                    <a:pt x="4144" y="4846"/>
                    <a:pt x="3799" y="5001"/>
                  </a:cubicBezTo>
                  <a:cubicBezTo>
                    <a:pt x="3404" y="5168"/>
                    <a:pt x="3003" y="5226"/>
                    <a:pt x="2625" y="5226"/>
                  </a:cubicBezTo>
                  <a:cubicBezTo>
                    <a:pt x="2330" y="5226"/>
                    <a:pt x="2049" y="5191"/>
                    <a:pt x="1799" y="5144"/>
                  </a:cubicBezTo>
                  <a:cubicBezTo>
                    <a:pt x="1239" y="5025"/>
                    <a:pt x="787" y="4846"/>
                    <a:pt x="477" y="4751"/>
                  </a:cubicBezTo>
                  <a:cubicBezTo>
                    <a:pt x="168" y="4632"/>
                    <a:pt x="1" y="4572"/>
                    <a:pt x="1" y="4572"/>
                  </a:cubicBezTo>
                  <a:lnTo>
                    <a:pt x="1" y="4572"/>
                  </a:lnTo>
                  <a:cubicBezTo>
                    <a:pt x="1" y="4572"/>
                    <a:pt x="168" y="4644"/>
                    <a:pt x="465" y="4775"/>
                  </a:cubicBezTo>
                  <a:cubicBezTo>
                    <a:pt x="775" y="4905"/>
                    <a:pt x="1203" y="5108"/>
                    <a:pt x="1787" y="5251"/>
                  </a:cubicBezTo>
                  <a:cubicBezTo>
                    <a:pt x="2080" y="5318"/>
                    <a:pt x="2421" y="5376"/>
                    <a:pt x="2786" y="5376"/>
                  </a:cubicBezTo>
                  <a:cubicBezTo>
                    <a:pt x="3132" y="5376"/>
                    <a:pt x="3500" y="5324"/>
                    <a:pt x="3870" y="5179"/>
                  </a:cubicBezTo>
                  <a:cubicBezTo>
                    <a:pt x="4239" y="5048"/>
                    <a:pt x="4597" y="4775"/>
                    <a:pt x="4882" y="4429"/>
                  </a:cubicBezTo>
                  <a:cubicBezTo>
                    <a:pt x="5168" y="4108"/>
                    <a:pt x="5406" y="3715"/>
                    <a:pt x="5692" y="3393"/>
                  </a:cubicBezTo>
                  <a:cubicBezTo>
                    <a:pt x="5966" y="3060"/>
                    <a:pt x="6311" y="2798"/>
                    <a:pt x="6704" y="2703"/>
                  </a:cubicBezTo>
                  <a:cubicBezTo>
                    <a:pt x="6774" y="2689"/>
                    <a:pt x="6847" y="2682"/>
                    <a:pt x="6920" y="2682"/>
                  </a:cubicBezTo>
                  <a:cubicBezTo>
                    <a:pt x="7033" y="2682"/>
                    <a:pt x="7148" y="2698"/>
                    <a:pt x="7264" y="2727"/>
                  </a:cubicBezTo>
                  <a:cubicBezTo>
                    <a:pt x="7397" y="2752"/>
                    <a:pt x="7547" y="2782"/>
                    <a:pt x="7703" y="2782"/>
                  </a:cubicBezTo>
                  <a:cubicBezTo>
                    <a:pt x="7770" y="2782"/>
                    <a:pt x="7838" y="2777"/>
                    <a:pt x="7907" y="2762"/>
                  </a:cubicBezTo>
                  <a:cubicBezTo>
                    <a:pt x="8133" y="2703"/>
                    <a:pt x="8288" y="2572"/>
                    <a:pt x="8430" y="2441"/>
                  </a:cubicBezTo>
                  <a:lnTo>
                    <a:pt x="8811" y="2048"/>
                  </a:lnTo>
                  <a:lnTo>
                    <a:pt x="9502" y="1369"/>
                  </a:lnTo>
                  <a:cubicBezTo>
                    <a:pt x="10335" y="512"/>
                    <a:pt x="10835" y="0"/>
                    <a:pt x="1083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3293850" y="1989950"/>
              <a:ext cx="95875" cy="39625"/>
            </a:xfrm>
            <a:custGeom>
              <a:rect b="b" l="l" r="r" t="t"/>
              <a:pathLst>
                <a:path extrusionOk="0" h="1585" w="3835">
                  <a:moveTo>
                    <a:pt x="3834" y="1"/>
                  </a:moveTo>
                  <a:cubicBezTo>
                    <a:pt x="3834" y="1"/>
                    <a:pt x="3775" y="1"/>
                    <a:pt x="3656" y="25"/>
                  </a:cubicBezTo>
                  <a:cubicBezTo>
                    <a:pt x="3549" y="25"/>
                    <a:pt x="3382" y="48"/>
                    <a:pt x="3191" y="108"/>
                  </a:cubicBezTo>
                  <a:cubicBezTo>
                    <a:pt x="3013" y="179"/>
                    <a:pt x="2787" y="287"/>
                    <a:pt x="2584" y="465"/>
                  </a:cubicBezTo>
                  <a:cubicBezTo>
                    <a:pt x="2477" y="560"/>
                    <a:pt x="2382" y="656"/>
                    <a:pt x="2298" y="775"/>
                  </a:cubicBezTo>
                  <a:cubicBezTo>
                    <a:pt x="2227" y="882"/>
                    <a:pt x="2144" y="989"/>
                    <a:pt x="2048" y="1037"/>
                  </a:cubicBezTo>
                  <a:cubicBezTo>
                    <a:pt x="1941" y="1072"/>
                    <a:pt x="1787" y="1108"/>
                    <a:pt x="1656" y="1132"/>
                  </a:cubicBezTo>
                  <a:cubicBezTo>
                    <a:pt x="1525" y="1168"/>
                    <a:pt x="1382" y="1191"/>
                    <a:pt x="1275" y="1227"/>
                  </a:cubicBezTo>
                  <a:cubicBezTo>
                    <a:pt x="1036" y="1287"/>
                    <a:pt x="810" y="1346"/>
                    <a:pt x="620" y="1406"/>
                  </a:cubicBezTo>
                  <a:cubicBezTo>
                    <a:pt x="227" y="1513"/>
                    <a:pt x="1" y="1584"/>
                    <a:pt x="1" y="1584"/>
                  </a:cubicBezTo>
                  <a:cubicBezTo>
                    <a:pt x="1" y="1584"/>
                    <a:pt x="239" y="1549"/>
                    <a:pt x="632" y="1513"/>
                  </a:cubicBezTo>
                  <a:cubicBezTo>
                    <a:pt x="810" y="1477"/>
                    <a:pt x="1048" y="1453"/>
                    <a:pt x="1298" y="1406"/>
                  </a:cubicBezTo>
                  <a:cubicBezTo>
                    <a:pt x="1429" y="1370"/>
                    <a:pt x="1572" y="1358"/>
                    <a:pt x="1703" y="1334"/>
                  </a:cubicBezTo>
                  <a:cubicBezTo>
                    <a:pt x="1834" y="1299"/>
                    <a:pt x="1989" y="1299"/>
                    <a:pt x="2144" y="1227"/>
                  </a:cubicBezTo>
                  <a:cubicBezTo>
                    <a:pt x="2322" y="1156"/>
                    <a:pt x="2418" y="989"/>
                    <a:pt x="2489" y="882"/>
                  </a:cubicBezTo>
                  <a:cubicBezTo>
                    <a:pt x="2560" y="763"/>
                    <a:pt x="2644" y="679"/>
                    <a:pt x="2727" y="584"/>
                  </a:cubicBezTo>
                  <a:cubicBezTo>
                    <a:pt x="2894" y="406"/>
                    <a:pt x="3084" y="287"/>
                    <a:pt x="3251" y="203"/>
                  </a:cubicBezTo>
                  <a:cubicBezTo>
                    <a:pt x="3418" y="108"/>
                    <a:pt x="3561" y="60"/>
                    <a:pt x="3668" y="37"/>
                  </a:cubicBezTo>
                  <a:cubicBezTo>
                    <a:pt x="3775" y="25"/>
                    <a:pt x="3834" y="1"/>
                    <a:pt x="383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"/>
            <p:cNvSpPr/>
            <p:nvPr/>
          </p:nvSpPr>
          <p:spPr>
            <a:xfrm>
              <a:off x="3836475" y="1876850"/>
              <a:ext cx="347400" cy="375075"/>
            </a:xfrm>
            <a:custGeom>
              <a:rect b="b" l="l" r="r" t="t"/>
              <a:pathLst>
                <a:path extrusionOk="0" h="15003" w="13896">
                  <a:moveTo>
                    <a:pt x="1" y="0"/>
                  </a:moveTo>
                  <a:cubicBezTo>
                    <a:pt x="1" y="1"/>
                    <a:pt x="239" y="167"/>
                    <a:pt x="679" y="453"/>
                  </a:cubicBezTo>
                  <a:cubicBezTo>
                    <a:pt x="906" y="596"/>
                    <a:pt x="1191" y="762"/>
                    <a:pt x="1489" y="989"/>
                  </a:cubicBezTo>
                  <a:cubicBezTo>
                    <a:pt x="1787" y="1191"/>
                    <a:pt x="2144" y="1429"/>
                    <a:pt x="2513" y="1715"/>
                  </a:cubicBezTo>
                  <a:cubicBezTo>
                    <a:pt x="2906" y="2001"/>
                    <a:pt x="3299" y="2298"/>
                    <a:pt x="3739" y="2656"/>
                  </a:cubicBezTo>
                  <a:cubicBezTo>
                    <a:pt x="4168" y="2989"/>
                    <a:pt x="4596" y="3382"/>
                    <a:pt x="5073" y="3787"/>
                  </a:cubicBezTo>
                  <a:cubicBezTo>
                    <a:pt x="6001" y="4596"/>
                    <a:pt x="6978" y="5537"/>
                    <a:pt x="7942" y="6585"/>
                  </a:cubicBezTo>
                  <a:cubicBezTo>
                    <a:pt x="8918" y="7620"/>
                    <a:pt x="9776" y="8680"/>
                    <a:pt x="10526" y="9656"/>
                  </a:cubicBezTo>
                  <a:cubicBezTo>
                    <a:pt x="10895" y="10168"/>
                    <a:pt x="11252" y="10633"/>
                    <a:pt x="11550" y="11085"/>
                  </a:cubicBezTo>
                  <a:cubicBezTo>
                    <a:pt x="11859" y="11538"/>
                    <a:pt x="12121" y="11966"/>
                    <a:pt x="12383" y="12371"/>
                  </a:cubicBezTo>
                  <a:cubicBezTo>
                    <a:pt x="12633" y="12764"/>
                    <a:pt x="12848" y="13133"/>
                    <a:pt x="13038" y="13454"/>
                  </a:cubicBezTo>
                  <a:cubicBezTo>
                    <a:pt x="13229" y="13776"/>
                    <a:pt x="13395" y="14050"/>
                    <a:pt x="13514" y="14288"/>
                  </a:cubicBezTo>
                  <a:cubicBezTo>
                    <a:pt x="13764" y="14752"/>
                    <a:pt x="13895" y="15002"/>
                    <a:pt x="13895" y="15002"/>
                  </a:cubicBezTo>
                  <a:cubicBezTo>
                    <a:pt x="13895" y="15002"/>
                    <a:pt x="13800" y="14740"/>
                    <a:pt x="13633" y="14288"/>
                  </a:cubicBezTo>
                  <a:cubicBezTo>
                    <a:pt x="13538" y="14038"/>
                    <a:pt x="13419" y="13740"/>
                    <a:pt x="13252" y="13395"/>
                  </a:cubicBezTo>
                  <a:cubicBezTo>
                    <a:pt x="13098" y="13050"/>
                    <a:pt x="12931" y="12657"/>
                    <a:pt x="12705" y="12240"/>
                  </a:cubicBezTo>
                  <a:cubicBezTo>
                    <a:pt x="12478" y="11800"/>
                    <a:pt x="12240" y="11347"/>
                    <a:pt x="11966" y="10871"/>
                  </a:cubicBezTo>
                  <a:cubicBezTo>
                    <a:pt x="11693" y="10371"/>
                    <a:pt x="11371" y="9883"/>
                    <a:pt x="11026" y="9347"/>
                  </a:cubicBezTo>
                  <a:cubicBezTo>
                    <a:pt x="10311" y="8311"/>
                    <a:pt x="9466" y="7204"/>
                    <a:pt x="8478" y="6132"/>
                  </a:cubicBezTo>
                  <a:cubicBezTo>
                    <a:pt x="7490" y="5061"/>
                    <a:pt x="6454" y="4144"/>
                    <a:pt x="5478" y="3346"/>
                  </a:cubicBezTo>
                  <a:cubicBezTo>
                    <a:pt x="4966" y="2965"/>
                    <a:pt x="4489" y="2608"/>
                    <a:pt x="4037" y="2298"/>
                  </a:cubicBezTo>
                  <a:cubicBezTo>
                    <a:pt x="3573" y="1965"/>
                    <a:pt x="3120" y="1703"/>
                    <a:pt x="2727" y="1441"/>
                  </a:cubicBezTo>
                  <a:cubicBezTo>
                    <a:pt x="2322" y="1179"/>
                    <a:pt x="1929" y="989"/>
                    <a:pt x="1608" y="810"/>
                  </a:cubicBezTo>
                  <a:cubicBezTo>
                    <a:pt x="1275" y="608"/>
                    <a:pt x="977" y="477"/>
                    <a:pt x="739" y="358"/>
                  </a:cubicBezTo>
                  <a:cubicBezTo>
                    <a:pt x="263" y="120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"/>
            <p:cNvSpPr/>
            <p:nvPr/>
          </p:nvSpPr>
          <p:spPr>
            <a:xfrm>
              <a:off x="4055550" y="1968825"/>
              <a:ext cx="92000" cy="101525"/>
            </a:xfrm>
            <a:custGeom>
              <a:rect b="b" l="l" r="r" t="t"/>
              <a:pathLst>
                <a:path extrusionOk="0" h="4061" w="3680">
                  <a:moveTo>
                    <a:pt x="1" y="0"/>
                  </a:moveTo>
                  <a:cubicBezTo>
                    <a:pt x="1" y="1"/>
                    <a:pt x="167" y="286"/>
                    <a:pt x="465" y="679"/>
                  </a:cubicBezTo>
                  <a:cubicBezTo>
                    <a:pt x="751" y="1084"/>
                    <a:pt x="1167" y="1632"/>
                    <a:pt x="1668" y="2191"/>
                  </a:cubicBezTo>
                  <a:cubicBezTo>
                    <a:pt x="2168" y="2739"/>
                    <a:pt x="2680" y="3215"/>
                    <a:pt x="3049" y="3537"/>
                  </a:cubicBezTo>
                  <a:cubicBezTo>
                    <a:pt x="3430" y="3870"/>
                    <a:pt x="3680" y="4060"/>
                    <a:pt x="3680" y="4060"/>
                  </a:cubicBezTo>
                  <a:cubicBezTo>
                    <a:pt x="3680" y="4060"/>
                    <a:pt x="3573" y="3763"/>
                    <a:pt x="3323" y="3322"/>
                  </a:cubicBezTo>
                  <a:cubicBezTo>
                    <a:pt x="3084" y="2870"/>
                    <a:pt x="2715" y="2275"/>
                    <a:pt x="2191" y="1715"/>
                  </a:cubicBezTo>
                  <a:cubicBezTo>
                    <a:pt x="1668" y="1143"/>
                    <a:pt x="1120" y="715"/>
                    <a:pt x="703" y="429"/>
                  </a:cubicBezTo>
                  <a:cubicBezTo>
                    <a:pt x="286" y="14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"/>
            <p:cNvSpPr/>
            <p:nvPr/>
          </p:nvSpPr>
          <p:spPr>
            <a:xfrm>
              <a:off x="4118050" y="1960500"/>
              <a:ext cx="47075" cy="58950"/>
            </a:xfrm>
            <a:custGeom>
              <a:rect b="b" l="l" r="r" t="t"/>
              <a:pathLst>
                <a:path extrusionOk="0" h="2358" w="1883">
                  <a:moveTo>
                    <a:pt x="1" y="0"/>
                  </a:moveTo>
                  <a:cubicBezTo>
                    <a:pt x="1" y="0"/>
                    <a:pt x="49" y="203"/>
                    <a:pt x="168" y="453"/>
                  </a:cubicBezTo>
                  <a:cubicBezTo>
                    <a:pt x="287" y="703"/>
                    <a:pt x="465" y="1048"/>
                    <a:pt x="715" y="1357"/>
                  </a:cubicBezTo>
                  <a:cubicBezTo>
                    <a:pt x="965" y="1667"/>
                    <a:pt x="1263" y="1929"/>
                    <a:pt x="1489" y="2084"/>
                  </a:cubicBezTo>
                  <a:cubicBezTo>
                    <a:pt x="1715" y="2262"/>
                    <a:pt x="1882" y="2358"/>
                    <a:pt x="1882" y="2358"/>
                  </a:cubicBezTo>
                  <a:cubicBezTo>
                    <a:pt x="1882" y="2358"/>
                    <a:pt x="1858" y="2167"/>
                    <a:pt x="1775" y="1881"/>
                  </a:cubicBezTo>
                  <a:cubicBezTo>
                    <a:pt x="1680" y="1607"/>
                    <a:pt x="1537" y="1238"/>
                    <a:pt x="1263" y="917"/>
                  </a:cubicBezTo>
                  <a:cubicBezTo>
                    <a:pt x="1001" y="584"/>
                    <a:pt x="692" y="357"/>
                    <a:pt x="430" y="214"/>
                  </a:cubicBezTo>
                  <a:cubicBezTo>
                    <a:pt x="180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"/>
            <p:cNvSpPr/>
            <p:nvPr/>
          </p:nvSpPr>
          <p:spPr>
            <a:xfrm>
              <a:off x="2483025" y="1774950"/>
              <a:ext cx="1815750" cy="1529175"/>
            </a:xfrm>
            <a:custGeom>
              <a:rect b="b" l="l" r="r" t="t"/>
              <a:pathLst>
                <a:path extrusionOk="0" h="61167" w="72630">
                  <a:moveTo>
                    <a:pt x="62423" y="3596"/>
                  </a:moveTo>
                  <a:cubicBezTo>
                    <a:pt x="62491" y="3596"/>
                    <a:pt x="62561" y="3614"/>
                    <a:pt x="62616" y="3660"/>
                  </a:cubicBezTo>
                  <a:cubicBezTo>
                    <a:pt x="62687" y="3707"/>
                    <a:pt x="62735" y="3803"/>
                    <a:pt x="62759" y="3886"/>
                  </a:cubicBezTo>
                  <a:lnTo>
                    <a:pt x="64199" y="18090"/>
                  </a:lnTo>
                  <a:cubicBezTo>
                    <a:pt x="64199" y="18209"/>
                    <a:pt x="64247" y="18304"/>
                    <a:pt x="64283" y="18412"/>
                  </a:cubicBezTo>
                  <a:lnTo>
                    <a:pt x="71879" y="33652"/>
                  </a:lnTo>
                  <a:cubicBezTo>
                    <a:pt x="71939" y="33771"/>
                    <a:pt x="71915" y="33902"/>
                    <a:pt x="71831" y="34009"/>
                  </a:cubicBezTo>
                  <a:lnTo>
                    <a:pt x="68593" y="37819"/>
                  </a:lnTo>
                  <a:cubicBezTo>
                    <a:pt x="68545" y="37866"/>
                    <a:pt x="68498" y="37926"/>
                    <a:pt x="68474" y="37985"/>
                  </a:cubicBezTo>
                  <a:lnTo>
                    <a:pt x="63735" y="46820"/>
                  </a:lnTo>
                  <a:cubicBezTo>
                    <a:pt x="63723" y="46832"/>
                    <a:pt x="63723" y="46856"/>
                    <a:pt x="63711" y="46867"/>
                  </a:cubicBezTo>
                  <a:lnTo>
                    <a:pt x="59877" y="51999"/>
                  </a:lnTo>
                  <a:cubicBezTo>
                    <a:pt x="59818" y="52094"/>
                    <a:pt x="59735" y="52130"/>
                    <a:pt x="59627" y="52130"/>
                  </a:cubicBezTo>
                  <a:cubicBezTo>
                    <a:pt x="59508" y="52130"/>
                    <a:pt x="59425" y="52094"/>
                    <a:pt x="59366" y="52011"/>
                  </a:cubicBezTo>
                  <a:lnTo>
                    <a:pt x="58389" y="50856"/>
                  </a:lnTo>
                  <a:cubicBezTo>
                    <a:pt x="58318" y="50761"/>
                    <a:pt x="58294" y="50630"/>
                    <a:pt x="58330" y="50523"/>
                  </a:cubicBezTo>
                  <a:lnTo>
                    <a:pt x="59306" y="47879"/>
                  </a:lnTo>
                  <a:cubicBezTo>
                    <a:pt x="59377" y="47653"/>
                    <a:pt x="59377" y="47415"/>
                    <a:pt x="59282" y="47213"/>
                  </a:cubicBezTo>
                  <a:lnTo>
                    <a:pt x="57722" y="43188"/>
                  </a:lnTo>
                  <a:cubicBezTo>
                    <a:pt x="57699" y="43117"/>
                    <a:pt x="57699" y="43022"/>
                    <a:pt x="57722" y="42950"/>
                  </a:cubicBezTo>
                  <a:lnTo>
                    <a:pt x="58473" y="40902"/>
                  </a:lnTo>
                  <a:cubicBezTo>
                    <a:pt x="58544" y="40664"/>
                    <a:pt x="58532" y="40390"/>
                    <a:pt x="58425" y="40176"/>
                  </a:cubicBezTo>
                  <a:lnTo>
                    <a:pt x="57318" y="37902"/>
                  </a:lnTo>
                  <a:cubicBezTo>
                    <a:pt x="57306" y="37878"/>
                    <a:pt x="57294" y="37819"/>
                    <a:pt x="57294" y="37771"/>
                  </a:cubicBezTo>
                  <a:lnTo>
                    <a:pt x="57258" y="34366"/>
                  </a:lnTo>
                  <a:cubicBezTo>
                    <a:pt x="57258" y="34306"/>
                    <a:pt x="57258" y="34247"/>
                    <a:pt x="57246" y="34187"/>
                  </a:cubicBezTo>
                  <a:lnTo>
                    <a:pt x="57139" y="33699"/>
                  </a:lnTo>
                  <a:cubicBezTo>
                    <a:pt x="57080" y="33413"/>
                    <a:pt x="56889" y="33175"/>
                    <a:pt x="56627" y="33044"/>
                  </a:cubicBezTo>
                  <a:cubicBezTo>
                    <a:pt x="56484" y="32985"/>
                    <a:pt x="56353" y="32949"/>
                    <a:pt x="56222" y="32949"/>
                  </a:cubicBezTo>
                  <a:cubicBezTo>
                    <a:pt x="56067" y="32949"/>
                    <a:pt x="55925" y="32997"/>
                    <a:pt x="55817" y="33092"/>
                  </a:cubicBezTo>
                  <a:lnTo>
                    <a:pt x="55627" y="33187"/>
                  </a:lnTo>
                  <a:cubicBezTo>
                    <a:pt x="55579" y="33219"/>
                    <a:pt x="55521" y="33235"/>
                    <a:pt x="55466" y="33235"/>
                  </a:cubicBezTo>
                  <a:cubicBezTo>
                    <a:pt x="55439" y="33235"/>
                    <a:pt x="55413" y="33231"/>
                    <a:pt x="55389" y="33223"/>
                  </a:cubicBezTo>
                  <a:cubicBezTo>
                    <a:pt x="55195" y="33159"/>
                    <a:pt x="54932" y="33128"/>
                    <a:pt x="54605" y="33128"/>
                  </a:cubicBezTo>
                  <a:cubicBezTo>
                    <a:pt x="53825" y="33128"/>
                    <a:pt x="52677" y="33304"/>
                    <a:pt x="51210" y="33640"/>
                  </a:cubicBezTo>
                  <a:cubicBezTo>
                    <a:pt x="50840" y="33724"/>
                    <a:pt x="50469" y="33762"/>
                    <a:pt x="50101" y="33762"/>
                  </a:cubicBezTo>
                  <a:cubicBezTo>
                    <a:pt x="47301" y="33762"/>
                    <a:pt x="44650" y="31563"/>
                    <a:pt x="43840" y="30806"/>
                  </a:cubicBezTo>
                  <a:cubicBezTo>
                    <a:pt x="43745" y="30723"/>
                    <a:pt x="43721" y="30604"/>
                    <a:pt x="43745" y="30484"/>
                  </a:cubicBezTo>
                  <a:lnTo>
                    <a:pt x="44566" y="27258"/>
                  </a:lnTo>
                  <a:cubicBezTo>
                    <a:pt x="44626" y="27032"/>
                    <a:pt x="44602" y="26782"/>
                    <a:pt x="44483" y="26567"/>
                  </a:cubicBezTo>
                  <a:lnTo>
                    <a:pt x="42887" y="23698"/>
                  </a:lnTo>
                  <a:cubicBezTo>
                    <a:pt x="42816" y="23567"/>
                    <a:pt x="42828" y="23400"/>
                    <a:pt x="42947" y="23293"/>
                  </a:cubicBezTo>
                  <a:lnTo>
                    <a:pt x="46352" y="20186"/>
                  </a:lnTo>
                  <a:lnTo>
                    <a:pt x="49186" y="18066"/>
                  </a:lnTo>
                  <a:cubicBezTo>
                    <a:pt x="49221" y="18042"/>
                    <a:pt x="49281" y="18007"/>
                    <a:pt x="49340" y="18007"/>
                  </a:cubicBezTo>
                  <a:lnTo>
                    <a:pt x="55055" y="17495"/>
                  </a:lnTo>
                  <a:cubicBezTo>
                    <a:pt x="55073" y="17488"/>
                    <a:pt x="55090" y="17485"/>
                    <a:pt x="55108" y="17485"/>
                  </a:cubicBezTo>
                  <a:cubicBezTo>
                    <a:pt x="55150" y="17485"/>
                    <a:pt x="55192" y="17502"/>
                    <a:pt x="55234" y="17519"/>
                  </a:cubicBezTo>
                  <a:lnTo>
                    <a:pt x="57794" y="18828"/>
                  </a:lnTo>
                  <a:cubicBezTo>
                    <a:pt x="57935" y="18909"/>
                    <a:pt x="58093" y="18938"/>
                    <a:pt x="58246" y="18938"/>
                  </a:cubicBezTo>
                  <a:cubicBezTo>
                    <a:pt x="58274" y="18938"/>
                    <a:pt x="58302" y="18937"/>
                    <a:pt x="58330" y="18935"/>
                  </a:cubicBezTo>
                  <a:lnTo>
                    <a:pt x="59580" y="18804"/>
                  </a:lnTo>
                  <a:cubicBezTo>
                    <a:pt x="59901" y="18769"/>
                    <a:pt x="60163" y="18578"/>
                    <a:pt x="60318" y="18304"/>
                  </a:cubicBezTo>
                  <a:cubicBezTo>
                    <a:pt x="60449" y="18042"/>
                    <a:pt x="60461" y="17709"/>
                    <a:pt x="60318" y="17435"/>
                  </a:cubicBezTo>
                  <a:lnTo>
                    <a:pt x="60151" y="17114"/>
                  </a:lnTo>
                  <a:cubicBezTo>
                    <a:pt x="60056" y="16959"/>
                    <a:pt x="59937" y="16816"/>
                    <a:pt x="59782" y="16733"/>
                  </a:cubicBezTo>
                  <a:lnTo>
                    <a:pt x="58270" y="15864"/>
                  </a:lnTo>
                  <a:cubicBezTo>
                    <a:pt x="58246" y="15852"/>
                    <a:pt x="58211" y="15828"/>
                    <a:pt x="58199" y="15804"/>
                  </a:cubicBezTo>
                  <a:lnTo>
                    <a:pt x="57770" y="15375"/>
                  </a:lnTo>
                  <a:cubicBezTo>
                    <a:pt x="57585" y="15190"/>
                    <a:pt x="57343" y="15101"/>
                    <a:pt x="57098" y="15101"/>
                  </a:cubicBezTo>
                  <a:cubicBezTo>
                    <a:pt x="57044" y="15101"/>
                    <a:pt x="56990" y="15105"/>
                    <a:pt x="56937" y="15114"/>
                  </a:cubicBezTo>
                  <a:lnTo>
                    <a:pt x="55639" y="15316"/>
                  </a:lnTo>
                  <a:cubicBezTo>
                    <a:pt x="55621" y="15319"/>
                    <a:pt x="55605" y="15321"/>
                    <a:pt x="55589" y="15321"/>
                  </a:cubicBezTo>
                  <a:cubicBezTo>
                    <a:pt x="55550" y="15321"/>
                    <a:pt x="55514" y="15312"/>
                    <a:pt x="55472" y="15304"/>
                  </a:cubicBezTo>
                  <a:lnTo>
                    <a:pt x="54734" y="15030"/>
                  </a:lnTo>
                  <a:cubicBezTo>
                    <a:pt x="54651" y="15006"/>
                    <a:pt x="54591" y="14947"/>
                    <a:pt x="54555" y="14875"/>
                  </a:cubicBezTo>
                  <a:lnTo>
                    <a:pt x="54282" y="14352"/>
                  </a:lnTo>
                  <a:cubicBezTo>
                    <a:pt x="54114" y="14032"/>
                    <a:pt x="53786" y="13844"/>
                    <a:pt x="53444" y="13844"/>
                  </a:cubicBezTo>
                  <a:cubicBezTo>
                    <a:pt x="53301" y="13844"/>
                    <a:pt x="53156" y="13877"/>
                    <a:pt x="53019" y="13947"/>
                  </a:cubicBezTo>
                  <a:lnTo>
                    <a:pt x="52769" y="14078"/>
                  </a:lnTo>
                  <a:cubicBezTo>
                    <a:pt x="52722" y="14101"/>
                    <a:pt x="52671" y="14113"/>
                    <a:pt x="52622" y="14113"/>
                  </a:cubicBezTo>
                  <a:cubicBezTo>
                    <a:pt x="52573" y="14113"/>
                    <a:pt x="52525" y="14101"/>
                    <a:pt x="52484" y="14078"/>
                  </a:cubicBezTo>
                  <a:lnTo>
                    <a:pt x="51841" y="13780"/>
                  </a:lnTo>
                  <a:cubicBezTo>
                    <a:pt x="51718" y="13721"/>
                    <a:pt x="51580" y="13691"/>
                    <a:pt x="51441" y="13691"/>
                  </a:cubicBezTo>
                  <a:cubicBezTo>
                    <a:pt x="51271" y="13691"/>
                    <a:pt x="51098" y="13736"/>
                    <a:pt x="50948" y="13828"/>
                  </a:cubicBezTo>
                  <a:cubicBezTo>
                    <a:pt x="50686" y="13994"/>
                    <a:pt x="50519" y="14292"/>
                    <a:pt x="50507" y="14602"/>
                  </a:cubicBezTo>
                  <a:lnTo>
                    <a:pt x="50483" y="15054"/>
                  </a:lnTo>
                  <a:cubicBezTo>
                    <a:pt x="50472" y="15125"/>
                    <a:pt x="50460" y="15197"/>
                    <a:pt x="50400" y="15256"/>
                  </a:cubicBezTo>
                  <a:cubicBezTo>
                    <a:pt x="50091" y="15602"/>
                    <a:pt x="49269" y="16411"/>
                    <a:pt x="48328" y="16614"/>
                  </a:cubicBezTo>
                  <a:cubicBezTo>
                    <a:pt x="48285" y="16622"/>
                    <a:pt x="48241" y="16626"/>
                    <a:pt x="48198" y="16626"/>
                  </a:cubicBezTo>
                  <a:cubicBezTo>
                    <a:pt x="47494" y="16626"/>
                    <a:pt x="46738" y="15597"/>
                    <a:pt x="46435" y="15137"/>
                  </a:cubicBezTo>
                  <a:cubicBezTo>
                    <a:pt x="46376" y="15054"/>
                    <a:pt x="46364" y="14959"/>
                    <a:pt x="46400" y="14875"/>
                  </a:cubicBezTo>
                  <a:cubicBezTo>
                    <a:pt x="46412" y="14780"/>
                    <a:pt x="46471" y="14709"/>
                    <a:pt x="46566" y="14661"/>
                  </a:cubicBezTo>
                  <a:lnTo>
                    <a:pt x="48317" y="13744"/>
                  </a:lnTo>
                  <a:cubicBezTo>
                    <a:pt x="48495" y="13637"/>
                    <a:pt x="48638" y="13482"/>
                    <a:pt x="48733" y="13292"/>
                  </a:cubicBezTo>
                  <a:lnTo>
                    <a:pt x="49805" y="10923"/>
                  </a:lnTo>
                  <a:cubicBezTo>
                    <a:pt x="49852" y="10827"/>
                    <a:pt x="49864" y="10720"/>
                    <a:pt x="49876" y="10613"/>
                  </a:cubicBezTo>
                  <a:lnTo>
                    <a:pt x="49971" y="9649"/>
                  </a:lnTo>
                  <a:cubicBezTo>
                    <a:pt x="49995" y="9351"/>
                    <a:pt x="49876" y="9065"/>
                    <a:pt x="49674" y="8875"/>
                  </a:cubicBezTo>
                  <a:cubicBezTo>
                    <a:pt x="49496" y="8717"/>
                    <a:pt x="49278" y="8624"/>
                    <a:pt x="49039" y="8624"/>
                  </a:cubicBezTo>
                  <a:cubicBezTo>
                    <a:pt x="48989" y="8624"/>
                    <a:pt x="48939" y="8628"/>
                    <a:pt x="48888" y="8637"/>
                  </a:cubicBezTo>
                  <a:lnTo>
                    <a:pt x="48150" y="8756"/>
                  </a:lnTo>
                  <a:cubicBezTo>
                    <a:pt x="48130" y="8758"/>
                    <a:pt x="48111" y="8760"/>
                    <a:pt x="48092" y="8760"/>
                  </a:cubicBezTo>
                  <a:cubicBezTo>
                    <a:pt x="48032" y="8760"/>
                    <a:pt x="47975" y="8744"/>
                    <a:pt x="47912" y="8708"/>
                  </a:cubicBezTo>
                  <a:lnTo>
                    <a:pt x="47185" y="8232"/>
                  </a:lnTo>
                  <a:cubicBezTo>
                    <a:pt x="47029" y="8132"/>
                    <a:pt x="46851" y="8083"/>
                    <a:pt x="46674" y="8083"/>
                  </a:cubicBezTo>
                  <a:cubicBezTo>
                    <a:pt x="46556" y="8083"/>
                    <a:pt x="46438" y="8105"/>
                    <a:pt x="46328" y="8148"/>
                  </a:cubicBezTo>
                  <a:lnTo>
                    <a:pt x="46126" y="8220"/>
                  </a:lnTo>
                  <a:cubicBezTo>
                    <a:pt x="46089" y="8229"/>
                    <a:pt x="46050" y="8235"/>
                    <a:pt x="46011" y="8235"/>
                  </a:cubicBezTo>
                  <a:cubicBezTo>
                    <a:pt x="45949" y="8235"/>
                    <a:pt x="45886" y="8221"/>
                    <a:pt x="45828" y="8184"/>
                  </a:cubicBezTo>
                  <a:cubicBezTo>
                    <a:pt x="45745" y="8125"/>
                    <a:pt x="45685" y="8041"/>
                    <a:pt x="45673" y="7934"/>
                  </a:cubicBezTo>
                  <a:lnTo>
                    <a:pt x="45447" y="5839"/>
                  </a:lnTo>
                  <a:cubicBezTo>
                    <a:pt x="45435" y="5684"/>
                    <a:pt x="45507" y="5553"/>
                    <a:pt x="45638" y="5493"/>
                  </a:cubicBezTo>
                  <a:lnTo>
                    <a:pt x="49079" y="3957"/>
                  </a:lnTo>
                  <a:cubicBezTo>
                    <a:pt x="49120" y="3940"/>
                    <a:pt x="49168" y="3931"/>
                    <a:pt x="49215" y="3931"/>
                  </a:cubicBezTo>
                  <a:cubicBezTo>
                    <a:pt x="49263" y="3931"/>
                    <a:pt x="49311" y="3940"/>
                    <a:pt x="49352" y="3957"/>
                  </a:cubicBezTo>
                  <a:lnTo>
                    <a:pt x="51817" y="5124"/>
                  </a:lnTo>
                  <a:cubicBezTo>
                    <a:pt x="51948" y="5176"/>
                    <a:pt x="52078" y="5210"/>
                    <a:pt x="52214" y="5210"/>
                  </a:cubicBezTo>
                  <a:cubicBezTo>
                    <a:pt x="52263" y="5210"/>
                    <a:pt x="52314" y="5205"/>
                    <a:pt x="52365" y="5196"/>
                  </a:cubicBezTo>
                  <a:lnTo>
                    <a:pt x="62366" y="3600"/>
                  </a:lnTo>
                  <a:cubicBezTo>
                    <a:pt x="62385" y="3598"/>
                    <a:pt x="62404" y="3596"/>
                    <a:pt x="62423" y="3596"/>
                  </a:cubicBezTo>
                  <a:close/>
                  <a:moveTo>
                    <a:pt x="62475" y="2955"/>
                  </a:moveTo>
                  <a:cubicBezTo>
                    <a:pt x="62422" y="2955"/>
                    <a:pt x="62370" y="2959"/>
                    <a:pt x="62318" y="2969"/>
                  </a:cubicBezTo>
                  <a:lnTo>
                    <a:pt x="52317" y="4553"/>
                  </a:lnTo>
                  <a:cubicBezTo>
                    <a:pt x="52300" y="4560"/>
                    <a:pt x="52281" y="4563"/>
                    <a:pt x="52262" y="4563"/>
                  </a:cubicBezTo>
                  <a:cubicBezTo>
                    <a:pt x="52217" y="4563"/>
                    <a:pt x="52169" y="4546"/>
                    <a:pt x="52127" y="4529"/>
                  </a:cubicBezTo>
                  <a:lnTo>
                    <a:pt x="49674" y="3362"/>
                  </a:lnTo>
                  <a:cubicBezTo>
                    <a:pt x="49543" y="3303"/>
                    <a:pt x="49409" y="3273"/>
                    <a:pt x="49275" y="3273"/>
                  </a:cubicBezTo>
                  <a:cubicBezTo>
                    <a:pt x="49141" y="3273"/>
                    <a:pt x="49007" y="3303"/>
                    <a:pt x="48876" y="3362"/>
                  </a:cubicBezTo>
                  <a:lnTo>
                    <a:pt x="45411" y="4946"/>
                  </a:lnTo>
                  <a:cubicBezTo>
                    <a:pt x="45042" y="5124"/>
                    <a:pt x="44816" y="5505"/>
                    <a:pt x="44864" y="5910"/>
                  </a:cubicBezTo>
                  <a:lnTo>
                    <a:pt x="45090" y="8006"/>
                  </a:lnTo>
                  <a:cubicBezTo>
                    <a:pt x="45114" y="8291"/>
                    <a:pt x="45280" y="8565"/>
                    <a:pt x="45530" y="8708"/>
                  </a:cubicBezTo>
                  <a:cubicBezTo>
                    <a:pt x="45678" y="8799"/>
                    <a:pt x="45851" y="8845"/>
                    <a:pt x="46021" y="8845"/>
                  </a:cubicBezTo>
                  <a:cubicBezTo>
                    <a:pt x="46140" y="8845"/>
                    <a:pt x="46257" y="8823"/>
                    <a:pt x="46364" y="8779"/>
                  </a:cubicBezTo>
                  <a:lnTo>
                    <a:pt x="46554" y="8708"/>
                  </a:lnTo>
                  <a:cubicBezTo>
                    <a:pt x="46594" y="8690"/>
                    <a:pt x="46633" y="8683"/>
                    <a:pt x="46671" y="8683"/>
                  </a:cubicBezTo>
                  <a:cubicBezTo>
                    <a:pt x="46737" y="8683"/>
                    <a:pt x="46799" y="8706"/>
                    <a:pt x="46852" y="8744"/>
                  </a:cubicBezTo>
                  <a:lnTo>
                    <a:pt x="47590" y="9220"/>
                  </a:lnTo>
                  <a:cubicBezTo>
                    <a:pt x="47736" y="9311"/>
                    <a:pt x="47910" y="9367"/>
                    <a:pt x="48090" y="9367"/>
                  </a:cubicBezTo>
                  <a:cubicBezTo>
                    <a:pt x="48145" y="9367"/>
                    <a:pt x="48201" y="9362"/>
                    <a:pt x="48257" y="9351"/>
                  </a:cubicBezTo>
                  <a:lnTo>
                    <a:pt x="48983" y="9232"/>
                  </a:lnTo>
                  <a:cubicBezTo>
                    <a:pt x="49001" y="9230"/>
                    <a:pt x="49018" y="9229"/>
                    <a:pt x="49035" y="9229"/>
                  </a:cubicBezTo>
                  <a:cubicBezTo>
                    <a:pt x="49124" y="9229"/>
                    <a:pt x="49209" y="9255"/>
                    <a:pt x="49269" y="9315"/>
                  </a:cubicBezTo>
                  <a:cubicBezTo>
                    <a:pt x="49340" y="9375"/>
                    <a:pt x="49388" y="9482"/>
                    <a:pt x="49376" y="9589"/>
                  </a:cubicBezTo>
                  <a:lnTo>
                    <a:pt x="49281" y="10553"/>
                  </a:lnTo>
                  <a:cubicBezTo>
                    <a:pt x="49281" y="10589"/>
                    <a:pt x="49269" y="10625"/>
                    <a:pt x="49257" y="10661"/>
                  </a:cubicBezTo>
                  <a:lnTo>
                    <a:pt x="48186" y="13030"/>
                  </a:lnTo>
                  <a:cubicBezTo>
                    <a:pt x="48150" y="13089"/>
                    <a:pt x="48090" y="13149"/>
                    <a:pt x="48031" y="13173"/>
                  </a:cubicBezTo>
                  <a:lnTo>
                    <a:pt x="46281" y="14101"/>
                  </a:lnTo>
                  <a:cubicBezTo>
                    <a:pt x="46042" y="14221"/>
                    <a:pt x="45864" y="14435"/>
                    <a:pt x="45804" y="14697"/>
                  </a:cubicBezTo>
                  <a:cubicBezTo>
                    <a:pt x="45721" y="14947"/>
                    <a:pt x="45769" y="15209"/>
                    <a:pt x="45923" y="15435"/>
                  </a:cubicBezTo>
                  <a:cubicBezTo>
                    <a:pt x="46462" y="16276"/>
                    <a:pt x="47255" y="17205"/>
                    <a:pt x="48161" y="17205"/>
                  </a:cubicBezTo>
                  <a:cubicBezTo>
                    <a:pt x="48255" y="17205"/>
                    <a:pt x="48351" y="17195"/>
                    <a:pt x="48447" y="17173"/>
                  </a:cubicBezTo>
                  <a:cubicBezTo>
                    <a:pt x="49555" y="16935"/>
                    <a:pt x="50483" y="16018"/>
                    <a:pt x="50841" y="15625"/>
                  </a:cubicBezTo>
                  <a:cubicBezTo>
                    <a:pt x="50995" y="15471"/>
                    <a:pt x="51067" y="15256"/>
                    <a:pt x="51079" y="15030"/>
                  </a:cubicBezTo>
                  <a:lnTo>
                    <a:pt x="51103" y="14590"/>
                  </a:lnTo>
                  <a:cubicBezTo>
                    <a:pt x="51114" y="14482"/>
                    <a:pt x="51174" y="14375"/>
                    <a:pt x="51257" y="14316"/>
                  </a:cubicBezTo>
                  <a:cubicBezTo>
                    <a:pt x="51314" y="14284"/>
                    <a:pt x="51370" y="14270"/>
                    <a:pt x="51427" y="14270"/>
                  </a:cubicBezTo>
                  <a:cubicBezTo>
                    <a:pt x="51478" y="14270"/>
                    <a:pt x="51528" y="14281"/>
                    <a:pt x="51579" y="14304"/>
                  </a:cubicBezTo>
                  <a:lnTo>
                    <a:pt x="52210" y="14602"/>
                  </a:lnTo>
                  <a:cubicBezTo>
                    <a:pt x="52338" y="14660"/>
                    <a:pt x="52477" y="14689"/>
                    <a:pt x="52615" y="14689"/>
                  </a:cubicBezTo>
                  <a:cubicBezTo>
                    <a:pt x="52760" y="14689"/>
                    <a:pt x="52903" y="14657"/>
                    <a:pt x="53031" y="14590"/>
                  </a:cubicBezTo>
                  <a:lnTo>
                    <a:pt x="53281" y="14459"/>
                  </a:lnTo>
                  <a:cubicBezTo>
                    <a:pt x="53332" y="14433"/>
                    <a:pt x="53385" y="14421"/>
                    <a:pt x="53436" y="14421"/>
                  </a:cubicBezTo>
                  <a:cubicBezTo>
                    <a:pt x="53555" y="14421"/>
                    <a:pt x="53667" y="14485"/>
                    <a:pt x="53734" y="14602"/>
                  </a:cubicBezTo>
                  <a:lnTo>
                    <a:pt x="53996" y="15125"/>
                  </a:lnTo>
                  <a:cubicBezTo>
                    <a:pt x="54115" y="15352"/>
                    <a:pt x="54293" y="15506"/>
                    <a:pt x="54520" y="15590"/>
                  </a:cubicBezTo>
                  <a:lnTo>
                    <a:pt x="55270" y="15852"/>
                  </a:lnTo>
                  <a:cubicBezTo>
                    <a:pt x="55367" y="15892"/>
                    <a:pt x="55476" y="15911"/>
                    <a:pt x="55588" y="15911"/>
                  </a:cubicBezTo>
                  <a:cubicBezTo>
                    <a:pt x="55640" y="15911"/>
                    <a:pt x="55693" y="15907"/>
                    <a:pt x="55746" y="15899"/>
                  </a:cubicBezTo>
                  <a:lnTo>
                    <a:pt x="57032" y="15685"/>
                  </a:lnTo>
                  <a:cubicBezTo>
                    <a:pt x="57051" y="15681"/>
                    <a:pt x="57070" y="15679"/>
                    <a:pt x="57089" y="15679"/>
                  </a:cubicBezTo>
                  <a:cubicBezTo>
                    <a:pt x="57176" y="15679"/>
                    <a:pt x="57259" y="15721"/>
                    <a:pt x="57318" y="15780"/>
                  </a:cubicBezTo>
                  <a:lnTo>
                    <a:pt x="57746" y="16209"/>
                  </a:lnTo>
                  <a:cubicBezTo>
                    <a:pt x="57806" y="16280"/>
                    <a:pt x="57889" y="16328"/>
                    <a:pt x="57961" y="16376"/>
                  </a:cubicBezTo>
                  <a:lnTo>
                    <a:pt x="59461" y="17233"/>
                  </a:lnTo>
                  <a:cubicBezTo>
                    <a:pt x="59520" y="17269"/>
                    <a:pt x="59568" y="17316"/>
                    <a:pt x="59592" y="17376"/>
                  </a:cubicBezTo>
                  <a:lnTo>
                    <a:pt x="59758" y="17685"/>
                  </a:lnTo>
                  <a:cubicBezTo>
                    <a:pt x="59818" y="17792"/>
                    <a:pt x="59818" y="17888"/>
                    <a:pt x="59758" y="17995"/>
                  </a:cubicBezTo>
                  <a:cubicBezTo>
                    <a:pt x="59711" y="18102"/>
                    <a:pt x="59616" y="18162"/>
                    <a:pt x="59508" y="18173"/>
                  </a:cubicBezTo>
                  <a:lnTo>
                    <a:pt x="58258" y="18304"/>
                  </a:lnTo>
                  <a:cubicBezTo>
                    <a:pt x="58237" y="18311"/>
                    <a:pt x="58217" y="18314"/>
                    <a:pt x="58198" y="18314"/>
                  </a:cubicBezTo>
                  <a:cubicBezTo>
                    <a:pt x="58152" y="18314"/>
                    <a:pt x="58110" y="18297"/>
                    <a:pt x="58068" y="18281"/>
                  </a:cubicBezTo>
                  <a:lnTo>
                    <a:pt x="55508" y="16971"/>
                  </a:lnTo>
                  <a:cubicBezTo>
                    <a:pt x="55367" y="16890"/>
                    <a:pt x="55218" y="16861"/>
                    <a:pt x="55067" y="16861"/>
                  </a:cubicBezTo>
                  <a:cubicBezTo>
                    <a:pt x="55039" y="16861"/>
                    <a:pt x="55012" y="16862"/>
                    <a:pt x="54984" y="16864"/>
                  </a:cubicBezTo>
                  <a:lnTo>
                    <a:pt x="49269" y="17388"/>
                  </a:lnTo>
                  <a:cubicBezTo>
                    <a:pt x="49102" y="17400"/>
                    <a:pt x="48924" y="17459"/>
                    <a:pt x="48793" y="17566"/>
                  </a:cubicBezTo>
                  <a:lnTo>
                    <a:pt x="45959" y="19674"/>
                  </a:lnTo>
                  <a:cubicBezTo>
                    <a:pt x="45935" y="19697"/>
                    <a:pt x="45923" y="19721"/>
                    <a:pt x="45888" y="19733"/>
                  </a:cubicBezTo>
                  <a:lnTo>
                    <a:pt x="42494" y="22829"/>
                  </a:lnTo>
                  <a:cubicBezTo>
                    <a:pt x="42173" y="23115"/>
                    <a:pt x="42090" y="23591"/>
                    <a:pt x="42304" y="23984"/>
                  </a:cubicBezTo>
                  <a:lnTo>
                    <a:pt x="43899" y="26853"/>
                  </a:lnTo>
                  <a:cubicBezTo>
                    <a:pt x="43935" y="26924"/>
                    <a:pt x="43935" y="27020"/>
                    <a:pt x="43923" y="27091"/>
                  </a:cubicBezTo>
                  <a:lnTo>
                    <a:pt x="43102" y="30318"/>
                  </a:lnTo>
                  <a:cubicBezTo>
                    <a:pt x="43030" y="30663"/>
                    <a:pt x="43137" y="31008"/>
                    <a:pt x="43387" y="31246"/>
                  </a:cubicBezTo>
                  <a:cubicBezTo>
                    <a:pt x="44258" y="32033"/>
                    <a:pt x="47057" y="34361"/>
                    <a:pt x="50072" y="34361"/>
                  </a:cubicBezTo>
                  <a:cubicBezTo>
                    <a:pt x="50480" y="34361"/>
                    <a:pt x="50893" y="34318"/>
                    <a:pt x="51305" y="34223"/>
                  </a:cubicBezTo>
                  <a:cubicBezTo>
                    <a:pt x="53044" y="33822"/>
                    <a:pt x="54030" y="33724"/>
                    <a:pt x="54581" y="33724"/>
                  </a:cubicBezTo>
                  <a:cubicBezTo>
                    <a:pt x="54898" y="33724"/>
                    <a:pt x="55071" y="33756"/>
                    <a:pt x="55163" y="33782"/>
                  </a:cubicBezTo>
                  <a:cubicBezTo>
                    <a:pt x="55251" y="33813"/>
                    <a:pt x="55341" y="33828"/>
                    <a:pt x="55430" y="33828"/>
                  </a:cubicBezTo>
                  <a:cubicBezTo>
                    <a:pt x="55583" y="33828"/>
                    <a:pt x="55735" y="33786"/>
                    <a:pt x="55877" y="33711"/>
                  </a:cubicBezTo>
                  <a:lnTo>
                    <a:pt x="56067" y="33604"/>
                  </a:lnTo>
                  <a:cubicBezTo>
                    <a:pt x="56118" y="33572"/>
                    <a:pt x="56175" y="33558"/>
                    <a:pt x="56229" y="33558"/>
                  </a:cubicBezTo>
                  <a:cubicBezTo>
                    <a:pt x="56278" y="33558"/>
                    <a:pt x="56326" y="33569"/>
                    <a:pt x="56365" y="33592"/>
                  </a:cubicBezTo>
                  <a:cubicBezTo>
                    <a:pt x="56460" y="33640"/>
                    <a:pt x="56532" y="33723"/>
                    <a:pt x="56544" y="33830"/>
                  </a:cubicBezTo>
                  <a:lnTo>
                    <a:pt x="56651" y="34318"/>
                  </a:lnTo>
                  <a:lnTo>
                    <a:pt x="56651" y="34378"/>
                  </a:lnTo>
                  <a:lnTo>
                    <a:pt x="56687" y="37795"/>
                  </a:lnTo>
                  <a:cubicBezTo>
                    <a:pt x="56687" y="37926"/>
                    <a:pt x="56710" y="38069"/>
                    <a:pt x="56770" y="38188"/>
                  </a:cubicBezTo>
                  <a:lnTo>
                    <a:pt x="57877" y="40450"/>
                  </a:lnTo>
                  <a:cubicBezTo>
                    <a:pt x="57913" y="40533"/>
                    <a:pt x="57913" y="40617"/>
                    <a:pt x="57889" y="40712"/>
                  </a:cubicBezTo>
                  <a:lnTo>
                    <a:pt x="57139" y="42760"/>
                  </a:lnTo>
                  <a:cubicBezTo>
                    <a:pt x="57068" y="42986"/>
                    <a:pt x="57068" y="43224"/>
                    <a:pt x="57163" y="43427"/>
                  </a:cubicBezTo>
                  <a:lnTo>
                    <a:pt x="58723" y="47451"/>
                  </a:lnTo>
                  <a:cubicBezTo>
                    <a:pt x="58746" y="47522"/>
                    <a:pt x="58746" y="47618"/>
                    <a:pt x="58723" y="47689"/>
                  </a:cubicBezTo>
                  <a:lnTo>
                    <a:pt x="57758" y="50332"/>
                  </a:lnTo>
                  <a:cubicBezTo>
                    <a:pt x="57639" y="50654"/>
                    <a:pt x="57711" y="51011"/>
                    <a:pt x="57913" y="51261"/>
                  </a:cubicBezTo>
                  <a:lnTo>
                    <a:pt x="58889" y="52416"/>
                  </a:lnTo>
                  <a:cubicBezTo>
                    <a:pt x="59080" y="52642"/>
                    <a:pt x="59330" y="52761"/>
                    <a:pt x="59616" y="52761"/>
                  </a:cubicBezTo>
                  <a:cubicBezTo>
                    <a:pt x="59627" y="52761"/>
                    <a:pt x="59639" y="52761"/>
                    <a:pt x="59699" y="52737"/>
                  </a:cubicBezTo>
                  <a:cubicBezTo>
                    <a:pt x="59985" y="52737"/>
                    <a:pt x="60258" y="52594"/>
                    <a:pt x="60437" y="52356"/>
                  </a:cubicBezTo>
                  <a:lnTo>
                    <a:pt x="64259" y="47225"/>
                  </a:lnTo>
                  <a:cubicBezTo>
                    <a:pt x="64283" y="47177"/>
                    <a:pt x="64307" y="47153"/>
                    <a:pt x="64330" y="47106"/>
                  </a:cubicBezTo>
                  <a:lnTo>
                    <a:pt x="69069" y="38271"/>
                  </a:lnTo>
                  <a:cubicBezTo>
                    <a:pt x="69081" y="38247"/>
                    <a:pt x="69093" y="38223"/>
                    <a:pt x="69105" y="38212"/>
                  </a:cubicBezTo>
                  <a:lnTo>
                    <a:pt x="72355" y="34378"/>
                  </a:lnTo>
                  <a:cubicBezTo>
                    <a:pt x="72593" y="34104"/>
                    <a:pt x="72629" y="33699"/>
                    <a:pt x="72474" y="33354"/>
                  </a:cubicBezTo>
                  <a:lnTo>
                    <a:pt x="64878" y="18114"/>
                  </a:lnTo>
                  <a:cubicBezTo>
                    <a:pt x="64866" y="18066"/>
                    <a:pt x="64854" y="18042"/>
                    <a:pt x="64854" y="17995"/>
                  </a:cubicBezTo>
                  <a:lnTo>
                    <a:pt x="63402" y="3803"/>
                  </a:lnTo>
                  <a:cubicBezTo>
                    <a:pt x="63390" y="3541"/>
                    <a:pt x="63259" y="3303"/>
                    <a:pt x="63045" y="3148"/>
                  </a:cubicBezTo>
                  <a:cubicBezTo>
                    <a:pt x="62884" y="3025"/>
                    <a:pt x="62678" y="2955"/>
                    <a:pt x="62475" y="2955"/>
                  </a:cubicBezTo>
                  <a:close/>
                  <a:moveTo>
                    <a:pt x="27341" y="619"/>
                  </a:moveTo>
                  <a:cubicBezTo>
                    <a:pt x="27356" y="619"/>
                    <a:pt x="27370" y="621"/>
                    <a:pt x="27385" y="624"/>
                  </a:cubicBezTo>
                  <a:lnTo>
                    <a:pt x="36125" y="2029"/>
                  </a:lnTo>
                  <a:cubicBezTo>
                    <a:pt x="36220" y="2040"/>
                    <a:pt x="36303" y="2088"/>
                    <a:pt x="36351" y="2160"/>
                  </a:cubicBezTo>
                  <a:cubicBezTo>
                    <a:pt x="36398" y="2231"/>
                    <a:pt x="36410" y="2326"/>
                    <a:pt x="36398" y="2410"/>
                  </a:cubicBezTo>
                  <a:lnTo>
                    <a:pt x="35779" y="5136"/>
                  </a:lnTo>
                  <a:cubicBezTo>
                    <a:pt x="35767" y="5243"/>
                    <a:pt x="35696" y="5327"/>
                    <a:pt x="35589" y="5374"/>
                  </a:cubicBezTo>
                  <a:lnTo>
                    <a:pt x="33446" y="6231"/>
                  </a:lnTo>
                  <a:cubicBezTo>
                    <a:pt x="33374" y="6267"/>
                    <a:pt x="33303" y="6315"/>
                    <a:pt x="33243" y="6351"/>
                  </a:cubicBezTo>
                  <a:lnTo>
                    <a:pt x="31541" y="7625"/>
                  </a:lnTo>
                  <a:cubicBezTo>
                    <a:pt x="31493" y="7648"/>
                    <a:pt x="31457" y="7684"/>
                    <a:pt x="31422" y="7720"/>
                  </a:cubicBezTo>
                  <a:lnTo>
                    <a:pt x="29743" y="9470"/>
                  </a:lnTo>
                  <a:cubicBezTo>
                    <a:pt x="29695" y="9506"/>
                    <a:pt x="29636" y="9541"/>
                    <a:pt x="29576" y="9553"/>
                  </a:cubicBezTo>
                  <a:lnTo>
                    <a:pt x="20623" y="11446"/>
                  </a:lnTo>
                  <a:cubicBezTo>
                    <a:pt x="20361" y="11506"/>
                    <a:pt x="20158" y="11637"/>
                    <a:pt x="20027" y="11851"/>
                  </a:cubicBezTo>
                  <a:lnTo>
                    <a:pt x="17956" y="14911"/>
                  </a:lnTo>
                  <a:lnTo>
                    <a:pt x="16765" y="16638"/>
                  </a:lnTo>
                  <a:cubicBezTo>
                    <a:pt x="16598" y="16876"/>
                    <a:pt x="16551" y="17161"/>
                    <a:pt x="16634" y="17423"/>
                  </a:cubicBezTo>
                  <a:lnTo>
                    <a:pt x="17527" y="20721"/>
                  </a:lnTo>
                  <a:cubicBezTo>
                    <a:pt x="17551" y="20817"/>
                    <a:pt x="17527" y="20924"/>
                    <a:pt x="17467" y="21019"/>
                  </a:cubicBezTo>
                  <a:lnTo>
                    <a:pt x="16955" y="21638"/>
                  </a:lnTo>
                  <a:cubicBezTo>
                    <a:pt x="16899" y="21719"/>
                    <a:pt x="16803" y="21762"/>
                    <a:pt x="16707" y="21762"/>
                  </a:cubicBezTo>
                  <a:cubicBezTo>
                    <a:pt x="16662" y="21762"/>
                    <a:pt x="16616" y="21752"/>
                    <a:pt x="16574" y="21733"/>
                  </a:cubicBezTo>
                  <a:lnTo>
                    <a:pt x="15705" y="21340"/>
                  </a:lnTo>
                  <a:cubicBezTo>
                    <a:pt x="15681" y="21329"/>
                    <a:pt x="15646" y="21329"/>
                    <a:pt x="15622" y="21317"/>
                  </a:cubicBezTo>
                  <a:lnTo>
                    <a:pt x="12062" y="20102"/>
                  </a:lnTo>
                  <a:cubicBezTo>
                    <a:pt x="11968" y="20069"/>
                    <a:pt x="11866" y="20051"/>
                    <a:pt x="11763" y="20051"/>
                  </a:cubicBezTo>
                  <a:cubicBezTo>
                    <a:pt x="11644" y="20051"/>
                    <a:pt x="11522" y="20075"/>
                    <a:pt x="11407" y="20126"/>
                  </a:cubicBezTo>
                  <a:lnTo>
                    <a:pt x="9859" y="20745"/>
                  </a:lnTo>
                  <a:cubicBezTo>
                    <a:pt x="9574" y="20852"/>
                    <a:pt x="9359" y="21102"/>
                    <a:pt x="9300" y="21412"/>
                  </a:cubicBezTo>
                  <a:lnTo>
                    <a:pt x="9085" y="22400"/>
                  </a:lnTo>
                  <a:cubicBezTo>
                    <a:pt x="9014" y="22710"/>
                    <a:pt x="9121" y="23043"/>
                    <a:pt x="9335" y="23257"/>
                  </a:cubicBezTo>
                  <a:cubicBezTo>
                    <a:pt x="9517" y="23439"/>
                    <a:pt x="9769" y="23537"/>
                    <a:pt x="10022" y="23537"/>
                  </a:cubicBezTo>
                  <a:cubicBezTo>
                    <a:pt x="10083" y="23537"/>
                    <a:pt x="10144" y="23531"/>
                    <a:pt x="10205" y="23519"/>
                  </a:cubicBezTo>
                  <a:lnTo>
                    <a:pt x="11502" y="23245"/>
                  </a:lnTo>
                  <a:cubicBezTo>
                    <a:pt x="11530" y="23237"/>
                    <a:pt x="11557" y="23233"/>
                    <a:pt x="11584" y="23233"/>
                  </a:cubicBezTo>
                  <a:cubicBezTo>
                    <a:pt x="11709" y="23233"/>
                    <a:pt x="11822" y="23318"/>
                    <a:pt x="11871" y="23436"/>
                  </a:cubicBezTo>
                  <a:lnTo>
                    <a:pt x="12241" y="24377"/>
                  </a:lnTo>
                  <a:cubicBezTo>
                    <a:pt x="12276" y="24472"/>
                    <a:pt x="12276" y="24555"/>
                    <a:pt x="12229" y="24650"/>
                  </a:cubicBezTo>
                  <a:lnTo>
                    <a:pt x="11502" y="26091"/>
                  </a:lnTo>
                  <a:cubicBezTo>
                    <a:pt x="11395" y="26282"/>
                    <a:pt x="11360" y="26508"/>
                    <a:pt x="11407" y="26710"/>
                  </a:cubicBezTo>
                  <a:cubicBezTo>
                    <a:pt x="11407" y="26734"/>
                    <a:pt x="11419" y="26746"/>
                    <a:pt x="11419" y="26758"/>
                  </a:cubicBezTo>
                  <a:lnTo>
                    <a:pt x="12348" y="29270"/>
                  </a:lnTo>
                  <a:cubicBezTo>
                    <a:pt x="12419" y="29591"/>
                    <a:pt x="12645" y="29842"/>
                    <a:pt x="12943" y="29949"/>
                  </a:cubicBezTo>
                  <a:lnTo>
                    <a:pt x="13979" y="30627"/>
                  </a:lnTo>
                  <a:cubicBezTo>
                    <a:pt x="14003" y="30639"/>
                    <a:pt x="14027" y="30639"/>
                    <a:pt x="14062" y="30663"/>
                  </a:cubicBezTo>
                  <a:cubicBezTo>
                    <a:pt x="14148" y="30689"/>
                    <a:pt x="14221" y="30708"/>
                    <a:pt x="14300" y="30708"/>
                  </a:cubicBezTo>
                  <a:cubicBezTo>
                    <a:pt x="14331" y="30708"/>
                    <a:pt x="14362" y="30705"/>
                    <a:pt x="14396" y="30699"/>
                  </a:cubicBezTo>
                  <a:lnTo>
                    <a:pt x="15812" y="30604"/>
                  </a:lnTo>
                  <a:cubicBezTo>
                    <a:pt x="16027" y="30580"/>
                    <a:pt x="16229" y="30496"/>
                    <a:pt x="16384" y="30365"/>
                  </a:cubicBezTo>
                  <a:lnTo>
                    <a:pt x="17848" y="29044"/>
                  </a:lnTo>
                  <a:cubicBezTo>
                    <a:pt x="17896" y="29008"/>
                    <a:pt x="17944" y="28984"/>
                    <a:pt x="18003" y="28960"/>
                  </a:cubicBezTo>
                  <a:lnTo>
                    <a:pt x="18146" y="28937"/>
                  </a:lnTo>
                  <a:lnTo>
                    <a:pt x="18146" y="28937"/>
                  </a:lnTo>
                  <a:cubicBezTo>
                    <a:pt x="18134" y="28996"/>
                    <a:pt x="18134" y="29068"/>
                    <a:pt x="18134" y="29127"/>
                  </a:cubicBezTo>
                  <a:cubicBezTo>
                    <a:pt x="18134" y="29425"/>
                    <a:pt x="18289" y="29699"/>
                    <a:pt x="18527" y="29877"/>
                  </a:cubicBezTo>
                  <a:lnTo>
                    <a:pt x="18646" y="29961"/>
                  </a:lnTo>
                  <a:cubicBezTo>
                    <a:pt x="18789" y="30068"/>
                    <a:pt x="18968" y="30127"/>
                    <a:pt x="19146" y="30139"/>
                  </a:cubicBezTo>
                  <a:lnTo>
                    <a:pt x="21230" y="30223"/>
                  </a:lnTo>
                  <a:cubicBezTo>
                    <a:pt x="21301" y="30223"/>
                    <a:pt x="21385" y="30270"/>
                    <a:pt x="21444" y="30318"/>
                  </a:cubicBezTo>
                  <a:lnTo>
                    <a:pt x="22456" y="31223"/>
                  </a:lnTo>
                  <a:cubicBezTo>
                    <a:pt x="22551" y="31330"/>
                    <a:pt x="22706" y="31401"/>
                    <a:pt x="22849" y="31449"/>
                  </a:cubicBezTo>
                  <a:lnTo>
                    <a:pt x="27171" y="32509"/>
                  </a:lnTo>
                  <a:cubicBezTo>
                    <a:pt x="27278" y="32532"/>
                    <a:pt x="27350" y="32592"/>
                    <a:pt x="27397" y="32687"/>
                  </a:cubicBezTo>
                  <a:lnTo>
                    <a:pt x="28088" y="34116"/>
                  </a:lnTo>
                  <a:cubicBezTo>
                    <a:pt x="28124" y="34175"/>
                    <a:pt x="28147" y="34235"/>
                    <a:pt x="28195" y="34271"/>
                  </a:cubicBezTo>
                  <a:lnTo>
                    <a:pt x="29600" y="36080"/>
                  </a:lnTo>
                  <a:cubicBezTo>
                    <a:pt x="29695" y="36223"/>
                    <a:pt x="29850" y="36330"/>
                    <a:pt x="30029" y="36390"/>
                  </a:cubicBezTo>
                  <a:lnTo>
                    <a:pt x="34255" y="37842"/>
                  </a:lnTo>
                  <a:cubicBezTo>
                    <a:pt x="34386" y="37890"/>
                    <a:pt x="34458" y="38009"/>
                    <a:pt x="34481" y="38128"/>
                  </a:cubicBezTo>
                  <a:cubicBezTo>
                    <a:pt x="34565" y="39438"/>
                    <a:pt x="33708" y="40498"/>
                    <a:pt x="33327" y="40902"/>
                  </a:cubicBezTo>
                  <a:cubicBezTo>
                    <a:pt x="33184" y="41069"/>
                    <a:pt x="33088" y="41271"/>
                    <a:pt x="33077" y="41510"/>
                  </a:cubicBezTo>
                  <a:cubicBezTo>
                    <a:pt x="33005" y="43665"/>
                    <a:pt x="32338" y="45081"/>
                    <a:pt x="32136" y="45474"/>
                  </a:cubicBezTo>
                  <a:cubicBezTo>
                    <a:pt x="32112" y="45510"/>
                    <a:pt x="32064" y="45558"/>
                    <a:pt x="32017" y="45582"/>
                  </a:cubicBezTo>
                  <a:lnTo>
                    <a:pt x="29433" y="47189"/>
                  </a:lnTo>
                  <a:cubicBezTo>
                    <a:pt x="29255" y="47308"/>
                    <a:pt x="29124" y="47475"/>
                    <a:pt x="29040" y="47689"/>
                  </a:cubicBezTo>
                  <a:lnTo>
                    <a:pt x="27254" y="52785"/>
                  </a:lnTo>
                  <a:cubicBezTo>
                    <a:pt x="27231" y="52844"/>
                    <a:pt x="27195" y="52892"/>
                    <a:pt x="27159" y="52940"/>
                  </a:cubicBezTo>
                  <a:lnTo>
                    <a:pt x="24956" y="54797"/>
                  </a:lnTo>
                  <a:cubicBezTo>
                    <a:pt x="24778" y="54952"/>
                    <a:pt x="24659" y="55166"/>
                    <a:pt x="24623" y="55404"/>
                  </a:cubicBezTo>
                  <a:lnTo>
                    <a:pt x="24492" y="56619"/>
                  </a:lnTo>
                  <a:lnTo>
                    <a:pt x="24492" y="56702"/>
                  </a:lnTo>
                  <a:lnTo>
                    <a:pt x="24444" y="58119"/>
                  </a:lnTo>
                  <a:cubicBezTo>
                    <a:pt x="24444" y="58369"/>
                    <a:pt x="24540" y="58607"/>
                    <a:pt x="24695" y="58786"/>
                  </a:cubicBezTo>
                  <a:lnTo>
                    <a:pt x="25802" y="59976"/>
                  </a:lnTo>
                  <a:cubicBezTo>
                    <a:pt x="25885" y="60083"/>
                    <a:pt x="25909" y="60214"/>
                    <a:pt x="25861" y="60333"/>
                  </a:cubicBezTo>
                  <a:cubicBezTo>
                    <a:pt x="25813" y="60459"/>
                    <a:pt x="25695" y="60537"/>
                    <a:pt x="25563" y="60537"/>
                  </a:cubicBezTo>
                  <a:cubicBezTo>
                    <a:pt x="25532" y="60537"/>
                    <a:pt x="25500" y="60533"/>
                    <a:pt x="25468" y="60524"/>
                  </a:cubicBezTo>
                  <a:lnTo>
                    <a:pt x="24183" y="60190"/>
                  </a:lnTo>
                  <a:cubicBezTo>
                    <a:pt x="24099" y="60167"/>
                    <a:pt x="24040" y="60131"/>
                    <a:pt x="24004" y="60071"/>
                  </a:cubicBezTo>
                  <a:lnTo>
                    <a:pt x="20968" y="55916"/>
                  </a:lnTo>
                  <a:cubicBezTo>
                    <a:pt x="20253" y="55023"/>
                    <a:pt x="20158" y="53547"/>
                    <a:pt x="20146" y="52951"/>
                  </a:cubicBezTo>
                  <a:cubicBezTo>
                    <a:pt x="20146" y="52701"/>
                    <a:pt x="20039" y="52475"/>
                    <a:pt x="19861" y="52297"/>
                  </a:cubicBezTo>
                  <a:cubicBezTo>
                    <a:pt x="19337" y="51820"/>
                    <a:pt x="19265" y="50892"/>
                    <a:pt x="19265" y="50749"/>
                  </a:cubicBezTo>
                  <a:lnTo>
                    <a:pt x="19432" y="46856"/>
                  </a:lnTo>
                  <a:cubicBezTo>
                    <a:pt x="19444" y="46451"/>
                    <a:pt x="19194" y="46082"/>
                    <a:pt x="18801" y="45927"/>
                  </a:cubicBezTo>
                  <a:cubicBezTo>
                    <a:pt x="18360" y="45748"/>
                    <a:pt x="18194" y="45284"/>
                    <a:pt x="18194" y="45284"/>
                  </a:cubicBezTo>
                  <a:lnTo>
                    <a:pt x="17884" y="43772"/>
                  </a:lnTo>
                  <a:cubicBezTo>
                    <a:pt x="17825" y="43462"/>
                    <a:pt x="17610" y="43200"/>
                    <a:pt x="17313" y="43081"/>
                  </a:cubicBezTo>
                  <a:cubicBezTo>
                    <a:pt x="13907" y="41652"/>
                    <a:pt x="13157" y="38593"/>
                    <a:pt x="13038" y="37985"/>
                  </a:cubicBezTo>
                  <a:cubicBezTo>
                    <a:pt x="13026" y="37938"/>
                    <a:pt x="13026" y="37890"/>
                    <a:pt x="13038" y="37842"/>
                  </a:cubicBezTo>
                  <a:lnTo>
                    <a:pt x="13503" y="35699"/>
                  </a:lnTo>
                  <a:lnTo>
                    <a:pt x="14443" y="32866"/>
                  </a:lnTo>
                  <a:cubicBezTo>
                    <a:pt x="14562" y="32509"/>
                    <a:pt x="14455" y="32116"/>
                    <a:pt x="14193" y="31866"/>
                  </a:cubicBezTo>
                  <a:lnTo>
                    <a:pt x="12360" y="30199"/>
                  </a:lnTo>
                  <a:cubicBezTo>
                    <a:pt x="12324" y="30187"/>
                    <a:pt x="12312" y="30163"/>
                    <a:pt x="12300" y="30139"/>
                  </a:cubicBezTo>
                  <a:lnTo>
                    <a:pt x="11300" y="28579"/>
                  </a:lnTo>
                  <a:cubicBezTo>
                    <a:pt x="11288" y="28556"/>
                    <a:pt x="11288" y="28544"/>
                    <a:pt x="11276" y="28532"/>
                  </a:cubicBezTo>
                  <a:cubicBezTo>
                    <a:pt x="11169" y="28282"/>
                    <a:pt x="10776" y="27603"/>
                    <a:pt x="9276" y="26865"/>
                  </a:cubicBezTo>
                  <a:cubicBezTo>
                    <a:pt x="8157" y="26293"/>
                    <a:pt x="7550" y="25210"/>
                    <a:pt x="7299" y="24615"/>
                  </a:cubicBezTo>
                  <a:cubicBezTo>
                    <a:pt x="7144" y="24271"/>
                    <a:pt x="6814" y="24051"/>
                    <a:pt x="6442" y="24051"/>
                  </a:cubicBezTo>
                  <a:cubicBezTo>
                    <a:pt x="6415" y="24051"/>
                    <a:pt x="6387" y="24053"/>
                    <a:pt x="6359" y="24055"/>
                  </a:cubicBezTo>
                  <a:lnTo>
                    <a:pt x="3013" y="24317"/>
                  </a:lnTo>
                  <a:cubicBezTo>
                    <a:pt x="3004" y="24318"/>
                    <a:pt x="2994" y="24318"/>
                    <a:pt x="2985" y="24318"/>
                  </a:cubicBezTo>
                  <a:cubicBezTo>
                    <a:pt x="2862" y="24318"/>
                    <a:pt x="2735" y="24248"/>
                    <a:pt x="2680" y="24127"/>
                  </a:cubicBezTo>
                  <a:lnTo>
                    <a:pt x="715" y="19709"/>
                  </a:lnTo>
                  <a:cubicBezTo>
                    <a:pt x="680" y="19602"/>
                    <a:pt x="692" y="19471"/>
                    <a:pt x="751" y="19376"/>
                  </a:cubicBezTo>
                  <a:lnTo>
                    <a:pt x="7716" y="9196"/>
                  </a:lnTo>
                  <a:cubicBezTo>
                    <a:pt x="7740" y="9137"/>
                    <a:pt x="7788" y="9113"/>
                    <a:pt x="7847" y="9077"/>
                  </a:cubicBezTo>
                  <a:lnTo>
                    <a:pt x="27207" y="659"/>
                  </a:lnTo>
                  <a:cubicBezTo>
                    <a:pt x="27251" y="633"/>
                    <a:pt x="27296" y="619"/>
                    <a:pt x="27341" y="619"/>
                  </a:cubicBezTo>
                  <a:close/>
                  <a:moveTo>
                    <a:pt x="27315" y="0"/>
                  </a:moveTo>
                  <a:cubicBezTo>
                    <a:pt x="27193" y="0"/>
                    <a:pt x="27072" y="27"/>
                    <a:pt x="26957" y="76"/>
                  </a:cubicBezTo>
                  <a:lnTo>
                    <a:pt x="7597" y="8494"/>
                  </a:lnTo>
                  <a:cubicBezTo>
                    <a:pt x="7430" y="8553"/>
                    <a:pt x="7299" y="8672"/>
                    <a:pt x="7192" y="8827"/>
                  </a:cubicBezTo>
                  <a:lnTo>
                    <a:pt x="227" y="19007"/>
                  </a:lnTo>
                  <a:cubicBezTo>
                    <a:pt x="37" y="19269"/>
                    <a:pt x="1" y="19614"/>
                    <a:pt x="144" y="19912"/>
                  </a:cubicBezTo>
                  <a:lnTo>
                    <a:pt x="2108" y="24329"/>
                  </a:lnTo>
                  <a:cubicBezTo>
                    <a:pt x="2256" y="24669"/>
                    <a:pt x="2608" y="24890"/>
                    <a:pt x="2980" y="24890"/>
                  </a:cubicBezTo>
                  <a:cubicBezTo>
                    <a:pt x="2999" y="24890"/>
                    <a:pt x="3018" y="24890"/>
                    <a:pt x="3037" y="24889"/>
                  </a:cubicBezTo>
                  <a:lnTo>
                    <a:pt x="6395" y="24615"/>
                  </a:lnTo>
                  <a:cubicBezTo>
                    <a:pt x="6526" y="24615"/>
                    <a:pt x="6657" y="24686"/>
                    <a:pt x="6716" y="24829"/>
                  </a:cubicBezTo>
                  <a:cubicBezTo>
                    <a:pt x="7014" y="25496"/>
                    <a:pt x="7704" y="26734"/>
                    <a:pt x="8990" y="27365"/>
                  </a:cubicBezTo>
                  <a:cubicBezTo>
                    <a:pt x="10419" y="28079"/>
                    <a:pt x="10657" y="28651"/>
                    <a:pt x="10693" y="28710"/>
                  </a:cubicBezTo>
                  <a:cubicBezTo>
                    <a:pt x="10705" y="28770"/>
                    <a:pt x="10740" y="28818"/>
                    <a:pt x="10764" y="28877"/>
                  </a:cubicBezTo>
                  <a:lnTo>
                    <a:pt x="11764" y="30449"/>
                  </a:lnTo>
                  <a:cubicBezTo>
                    <a:pt x="11812" y="30520"/>
                    <a:pt x="11871" y="30580"/>
                    <a:pt x="11931" y="30639"/>
                  </a:cubicBezTo>
                  <a:lnTo>
                    <a:pt x="13741" y="32306"/>
                  </a:lnTo>
                  <a:cubicBezTo>
                    <a:pt x="13836" y="32401"/>
                    <a:pt x="13872" y="32532"/>
                    <a:pt x="13836" y="32651"/>
                  </a:cubicBezTo>
                  <a:lnTo>
                    <a:pt x="12884" y="35497"/>
                  </a:lnTo>
                  <a:cubicBezTo>
                    <a:pt x="12872" y="35533"/>
                    <a:pt x="12848" y="35557"/>
                    <a:pt x="12848" y="35592"/>
                  </a:cubicBezTo>
                  <a:lnTo>
                    <a:pt x="12383" y="37700"/>
                  </a:lnTo>
                  <a:cubicBezTo>
                    <a:pt x="12372" y="37819"/>
                    <a:pt x="12360" y="37950"/>
                    <a:pt x="12383" y="38069"/>
                  </a:cubicBezTo>
                  <a:cubicBezTo>
                    <a:pt x="12514" y="38724"/>
                    <a:pt x="13324" y="42093"/>
                    <a:pt x="17039" y="43641"/>
                  </a:cubicBezTo>
                  <a:cubicBezTo>
                    <a:pt x="17134" y="43688"/>
                    <a:pt x="17229" y="43772"/>
                    <a:pt x="17241" y="43879"/>
                  </a:cubicBezTo>
                  <a:lnTo>
                    <a:pt x="17575" y="45427"/>
                  </a:lnTo>
                  <a:cubicBezTo>
                    <a:pt x="17586" y="45451"/>
                    <a:pt x="17813" y="46201"/>
                    <a:pt x="18551" y="46475"/>
                  </a:cubicBezTo>
                  <a:cubicBezTo>
                    <a:pt x="18706" y="46546"/>
                    <a:pt x="18789" y="46665"/>
                    <a:pt x="18789" y="46808"/>
                  </a:cubicBezTo>
                  <a:lnTo>
                    <a:pt x="18622" y="50713"/>
                  </a:lnTo>
                  <a:lnTo>
                    <a:pt x="18622" y="50808"/>
                  </a:lnTo>
                  <a:cubicBezTo>
                    <a:pt x="18634" y="51023"/>
                    <a:pt x="18741" y="52106"/>
                    <a:pt x="19420" y="52737"/>
                  </a:cubicBezTo>
                  <a:cubicBezTo>
                    <a:pt x="19491" y="52797"/>
                    <a:pt x="19515" y="52868"/>
                    <a:pt x="19515" y="52951"/>
                  </a:cubicBezTo>
                  <a:cubicBezTo>
                    <a:pt x="19515" y="53606"/>
                    <a:pt x="19634" y="55261"/>
                    <a:pt x="20456" y="56285"/>
                  </a:cubicBezTo>
                  <a:lnTo>
                    <a:pt x="23492" y="60441"/>
                  </a:lnTo>
                  <a:cubicBezTo>
                    <a:pt x="23623" y="60619"/>
                    <a:pt x="23802" y="60738"/>
                    <a:pt x="24016" y="60798"/>
                  </a:cubicBezTo>
                  <a:lnTo>
                    <a:pt x="25314" y="61143"/>
                  </a:lnTo>
                  <a:cubicBezTo>
                    <a:pt x="25385" y="61155"/>
                    <a:pt x="25468" y="61167"/>
                    <a:pt x="25552" y="61167"/>
                  </a:cubicBezTo>
                  <a:cubicBezTo>
                    <a:pt x="25921" y="61167"/>
                    <a:pt x="26278" y="60952"/>
                    <a:pt x="26421" y="60595"/>
                  </a:cubicBezTo>
                  <a:cubicBezTo>
                    <a:pt x="26576" y="60250"/>
                    <a:pt x="26504" y="59845"/>
                    <a:pt x="26242" y="59583"/>
                  </a:cubicBezTo>
                  <a:lnTo>
                    <a:pt x="25147" y="58393"/>
                  </a:lnTo>
                  <a:cubicBezTo>
                    <a:pt x="25087" y="58309"/>
                    <a:pt x="25052" y="58238"/>
                    <a:pt x="25052" y="58155"/>
                  </a:cubicBezTo>
                  <a:lnTo>
                    <a:pt x="25099" y="56702"/>
                  </a:lnTo>
                  <a:lnTo>
                    <a:pt x="25230" y="55499"/>
                  </a:lnTo>
                  <a:cubicBezTo>
                    <a:pt x="25254" y="55428"/>
                    <a:pt x="25290" y="55357"/>
                    <a:pt x="25349" y="55297"/>
                  </a:cubicBezTo>
                  <a:lnTo>
                    <a:pt x="27588" y="53356"/>
                  </a:lnTo>
                  <a:cubicBezTo>
                    <a:pt x="27719" y="53249"/>
                    <a:pt x="27814" y="53118"/>
                    <a:pt x="27873" y="52951"/>
                  </a:cubicBezTo>
                  <a:lnTo>
                    <a:pt x="29636" y="47856"/>
                  </a:lnTo>
                  <a:cubicBezTo>
                    <a:pt x="29659" y="47772"/>
                    <a:pt x="29719" y="47713"/>
                    <a:pt x="29778" y="47677"/>
                  </a:cubicBezTo>
                  <a:lnTo>
                    <a:pt x="32362" y="46046"/>
                  </a:lnTo>
                  <a:cubicBezTo>
                    <a:pt x="32517" y="45963"/>
                    <a:pt x="32636" y="45843"/>
                    <a:pt x="32707" y="45689"/>
                  </a:cubicBezTo>
                  <a:cubicBezTo>
                    <a:pt x="32993" y="45177"/>
                    <a:pt x="33624" y="43700"/>
                    <a:pt x="33719" y="41486"/>
                  </a:cubicBezTo>
                  <a:cubicBezTo>
                    <a:pt x="33719" y="41391"/>
                    <a:pt x="33743" y="41319"/>
                    <a:pt x="33803" y="41260"/>
                  </a:cubicBezTo>
                  <a:cubicBezTo>
                    <a:pt x="34243" y="40795"/>
                    <a:pt x="35232" y="39581"/>
                    <a:pt x="35136" y="38033"/>
                  </a:cubicBezTo>
                  <a:cubicBezTo>
                    <a:pt x="35112" y="37652"/>
                    <a:pt x="34862" y="37331"/>
                    <a:pt x="34505" y="37211"/>
                  </a:cubicBezTo>
                  <a:lnTo>
                    <a:pt x="30279" y="35747"/>
                  </a:lnTo>
                  <a:cubicBezTo>
                    <a:pt x="30219" y="35735"/>
                    <a:pt x="30171" y="35687"/>
                    <a:pt x="30136" y="35652"/>
                  </a:cubicBezTo>
                  <a:lnTo>
                    <a:pt x="28731" y="33842"/>
                  </a:lnTo>
                  <a:cubicBezTo>
                    <a:pt x="28719" y="33830"/>
                    <a:pt x="28719" y="33806"/>
                    <a:pt x="28707" y="33782"/>
                  </a:cubicBezTo>
                  <a:lnTo>
                    <a:pt x="28004" y="32354"/>
                  </a:lnTo>
                  <a:cubicBezTo>
                    <a:pt x="27885" y="32104"/>
                    <a:pt x="27647" y="31925"/>
                    <a:pt x="27373" y="31854"/>
                  </a:cubicBezTo>
                  <a:lnTo>
                    <a:pt x="23063" y="30794"/>
                  </a:lnTo>
                  <a:cubicBezTo>
                    <a:pt x="23004" y="30782"/>
                    <a:pt x="22956" y="30746"/>
                    <a:pt x="22909" y="30723"/>
                  </a:cubicBezTo>
                  <a:lnTo>
                    <a:pt x="21897" y="29818"/>
                  </a:lnTo>
                  <a:cubicBezTo>
                    <a:pt x="21742" y="29675"/>
                    <a:pt x="21527" y="29591"/>
                    <a:pt x="21301" y="29580"/>
                  </a:cubicBezTo>
                  <a:lnTo>
                    <a:pt x="19206" y="29484"/>
                  </a:lnTo>
                  <a:cubicBezTo>
                    <a:pt x="19146" y="29484"/>
                    <a:pt x="19087" y="29472"/>
                    <a:pt x="19027" y="29425"/>
                  </a:cubicBezTo>
                  <a:lnTo>
                    <a:pt x="18908" y="29341"/>
                  </a:lnTo>
                  <a:cubicBezTo>
                    <a:pt x="18825" y="29282"/>
                    <a:pt x="18777" y="29187"/>
                    <a:pt x="18777" y="29080"/>
                  </a:cubicBezTo>
                  <a:cubicBezTo>
                    <a:pt x="18765" y="28984"/>
                    <a:pt x="18801" y="28877"/>
                    <a:pt x="18896" y="28818"/>
                  </a:cubicBezTo>
                  <a:lnTo>
                    <a:pt x="19063" y="28687"/>
                  </a:lnTo>
                  <a:cubicBezTo>
                    <a:pt x="19182" y="28591"/>
                    <a:pt x="19206" y="28448"/>
                    <a:pt x="19146" y="28306"/>
                  </a:cubicBezTo>
                  <a:cubicBezTo>
                    <a:pt x="19097" y="28207"/>
                    <a:pt x="18991" y="28142"/>
                    <a:pt x="18876" y="28142"/>
                  </a:cubicBezTo>
                  <a:cubicBezTo>
                    <a:pt x="18851" y="28142"/>
                    <a:pt x="18826" y="28145"/>
                    <a:pt x="18801" y="28151"/>
                  </a:cubicBezTo>
                  <a:lnTo>
                    <a:pt x="17896" y="28341"/>
                  </a:lnTo>
                  <a:cubicBezTo>
                    <a:pt x="17729" y="28389"/>
                    <a:pt x="17586" y="28460"/>
                    <a:pt x="17467" y="28568"/>
                  </a:cubicBezTo>
                  <a:lnTo>
                    <a:pt x="15991" y="29889"/>
                  </a:lnTo>
                  <a:cubicBezTo>
                    <a:pt x="15943" y="29949"/>
                    <a:pt x="15872" y="29972"/>
                    <a:pt x="15801" y="29972"/>
                  </a:cubicBezTo>
                  <a:lnTo>
                    <a:pt x="14384" y="30080"/>
                  </a:lnTo>
                  <a:lnTo>
                    <a:pt x="14300" y="30080"/>
                  </a:lnTo>
                  <a:lnTo>
                    <a:pt x="13265" y="29413"/>
                  </a:lnTo>
                  <a:cubicBezTo>
                    <a:pt x="13253" y="29401"/>
                    <a:pt x="13229" y="29401"/>
                    <a:pt x="13193" y="29377"/>
                  </a:cubicBezTo>
                  <a:cubicBezTo>
                    <a:pt x="13086" y="29341"/>
                    <a:pt x="13003" y="29246"/>
                    <a:pt x="12967" y="29127"/>
                  </a:cubicBezTo>
                  <a:cubicBezTo>
                    <a:pt x="12967" y="29115"/>
                    <a:pt x="12955" y="29103"/>
                    <a:pt x="12955" y="29080"/>
                  </a:cubicBezTo>
                  <a:lnTo>
                    <a:pt x="12038" y="26579"/>
                  </a:lnTo>
                  <a:cubicBezTo>
                    <a:pt x="12014" y="26520"/>
                    <a:pt x="12038" y="26448"/>
                    <a:pt x="12062" y="26389"/>
                  </a:cubicBezTo>
                  <a:lnTo>
                    <a:pt x="12788" y="24948"/>
                  </a:lnTo>
                  <a:cubicBezTo>
                    <a:pt x="12907" y="24710"/>
                    <a:pt x="12931" y="24424"/>
                    <a:pt x="12824" y="24174"/>
                  </a:cubicBezTo>
                  <a:lnTo>
                    <a:pt x="12455" y="23234"/>
                  </a:lnTo>
                  <a:cubicBezTo>
                    <a:pt x="12300" y="22862"/>
                    <a:pt x="11940" y="22634"/>
                    <a:pt x="11559" y="22634"/>
                  </a:cubicBezTo>
                  <a:cubicBezTo>
                    <a:pt x="11501" y="22634"/>
                    <a:pt x="11442" y="22639"/>
                    <a:pt x="11383" y="22650"/>
                  </a:cubicBezTo>
                  <a:lnTo>
                    <a:pt x="10086" y="22924"/>
                  </a:lnTo>
                  <a:cubicBezTo>
                    <a:pt x="10064" y="22929"/>
                    <a:pt x="10041" y="22931"/>
                    <a:pt x="10019" y="22931"/>
                  </a:cubicBezTo>
                  <a:cubicBezTo>
                    <a:pt x="9932" y="22931"/>
                    <a:pt x="9845" y="22895"/>
                    <a:pt x="9788" y="22829"/>
                  </a:cubicBezTo>
                  <a:cubicBezTo>
                    <a:pt x="9716" y="22757"/>
                    <a:pt x="9669" y="22638"/>
                    <a:pt x="9693" y="22531"/>
                  </a:cubicBezTo>
                  <a:lnTo>
                    <a:pt x="9907" y="21555"/>
                  </a:lnTo>
                  <a:cubicBezTo>
                    <a:pt x="9919" y="21448"/>
                    <a:pt x="9990" y="21364"/>
                    <a:pt x="10097" y="21317"/>
                  </a:cubicBezTo>
                  <a:lnTo>
                    <a:pt x="11645" y="20686"/>
                  </a:lnTo>
                  <a:cubicBezTo>
                    <a:pt x="11675" y="20674"/>
                    <a:pt x="11714" y="20668"/>
                    <a:pt x="11754" y="20668"/>
                  </a:cubicBezTo>
                  <a:cubicBezTo>
                    <a:pt x="11794" y="20668"/>
                    <a:pt x="11836" y="20674"/>
                    <a:pt x="11871" y="20686"/>
                  </a:cubicBezTo>
                  <a:lnTo>
                    <a:pt x="15455" y="21912"/>
                  </a:lnTo>
                  <a:lnTo>
                    <a:pt x="16324" y="22293"/>
                  </a:lnTo>
                  <a:cubicBezTo>
                    <a:pt x="16445" y="22349"/>
                    <a:pt x="16574" y="22376"/>
                    <a:pt x="16702" y="22376"/>
                  </a:cubicBezTo>
                  <a:cubicBezTo>
                    <a:pt x="16979" y="22376"/>
                    <a:pt x="17253" y="22251"/>
                    <a:pt x="17432" y="22031"/>
                  </a:cubicBezTo>
                  <a:lnTo>
                    <a:pt x="17944" y="21400"/>
                  </a:lnTo>
                  <a:cubicBezTo>
                    <a:pt x="18134" y="21162"/>
                    <a:pt x="18194" y="20852"/>
                    <a:pt x="18122" y="20555"/>
                  </a:cubicBezTo>
                  <a:lnTo>
                    <a:pt x="17229" y="17269"/>
                  </a:lnTo>
                  <a:cubicBezTo>
                    <a:pt x="17194" y="17173"/>
                    <a:pt x="17217" y="17078"/>
                    <a:pt x="17277" y="16995"/>
                  </a:cubicBezTo>
                  <a:lnTo>
                    <a:pt x="18468" y="15256"/>
                  </a:lnTo>
                  <a:lnTo>
                    <a:pt x="20527" y="12196"/>
                  </a:lnTo>
                  <a:cubicBezTo>
                    <a:pt x="20575" y="12113"/>
                    <a:pt x="20646" y="12077"/>
                    <a:pt x="20742" y="12054"/>
                  </a:cubicBezTo>
                  <a:lnTo>
                    <a:pt x="29695" y="10172"/>
                  </a:lnTo>
                  <a:cubicBezTo>
                    <a:pt x="29898" y="10125"/>
                    <a:pt x="30052" y="10030"/>
                    <a:pt x="30195" y="9899"/>
                  </a:cubicBezTo>
                  <a:lnTo>
                    <a:pt x="31838" y="8136"/>
                  </a:lnTo>
                  <a:cubicBezTo>
                    <a:pt x="31862" y="8136"/>
                    <a:pt x="31874" y="8125"/>
                    <a:pt x="31886" y="8113"/>
                  </a:cubicBezTo>
                  <a:lnTo>
                    <a:pt x="33588" y="6851"/>
                  </a:lnTo>
                  <a:cubicBezTo>
                    <a:pt x="33612" y="6827"/>
                    <a:pt x="33624" y="6815"/>
                    <a:pt x="33660" y="6803"/>
                  </a:cubicBezTo>
                  <a:lnTo>
                    <a:pt x="35803" y="5934"/>
                  </a:lnTo>
                  <a:cubicBezTo>
                    <a:pt x="36089" y="5815"/>
                    <a:pt x="36291" y="5565"/>
                    <a:pt x="36363" y="5267"/>
                  </a:cubicBezTo>
                  <a:lnTo>
                    <a:pt x="36982" y="2541"/>
                  </a:lnTo>
                  <a:cubicBezTo>
                    <a:pt x="37041" y="2291"/>
                    <a:pt x="36994" y="2029"/>
                    <a:pt x="36839" y="1814"/>
                  </a:cubicBezTo>
                  <a:cubicBezTo>
                    <a:pt x="36708" y="1612"/>
                    <a:pt x="36470" y="1457"/>
                    <a:pt x="36220" y="1409"/>
                  </a:cubicBezTo>
                  <a:lnTo>
                    <a:pt x="27481" y="16"/>
                  </a:lnTo>
                  <a:cubicBezTo>
                    <a:pt x="27425" y="5"/>
                    <a:pt x="27370" y="0"/>
                    <a:pt x="2731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" name="Google Shape;302;p1"/>
          <p:cNvSpPr txBox="1"/>
          <p:nvPr/>
        </p:nvSpPr>
        <p:spPr>
          <a:xfrm>
            <a:off x="1222275" y="1638537"/>
            <a:ext cx="6805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fr-FR" sz="2800" u="none" cap="none" strike="noStrik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L’outil ESRI CityEngine appliqué aux réseaux routiers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descr="Master Géographies Numériques" id="303" name="Google Shape;30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6726" y="-23874"/>
            <a:ext cx="1057274" cy="1019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versité Jean Monnet" id="304" name="Google Shape;30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76985" y="82316"/>
            <a:ext cx="1686947" cy="8237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ri CityEngine Reviews: Pricing &amp;amp; Software Features 2022 -  Financesonline.com" id="305" name="Google Shape;305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89247" y="3708196"/>
            <a:ext cx="3500998" cy="1432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US les SIG et produits Esri [ Esri France" id="306" name="Google Shape;306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094" y="3366020"/>
            <a:ext cx="1620500" cy="162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40290" y="-70124"/>
            <a:ext cx="1773682" cy="997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12ad8bbc16_3_15"/>
          <p:cNvSpPr txBox="1"/>
          <p:nvPr>
            <p:ph type="title"/>
          </p:nvPr>
        </p:nvSpPr>
        <p:spPr>
          <a:xfrm>
            <a:off x="713250" y="-1511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-FR" sz="2800">
                <a:solidFill>
                  <a:srgbClr val="005D63"/>
                </a:solidFill>
              </a:rPr>
              <a:t>1. Importation de réseau routier</a:t>
            </a:r>
            <a:endParaRPr/>
          </a:p>
        </p:txBody>
      </p:sp>
      <p:sp>
        <p:nvSpPr>
          <p:cNvPr id="1151" name="Google Shape;1151;g112ad8bbc16_3_15"/>
          <p:cNvSpPr txBox="1"/>
          <p:nvPr>
            <p:ph idx="1" type="subTitle"/>
          </p:nvPr>
        </p:nvSpPr>
        <p:spPr>
          <a:xfrm>
            <a:off x="-32475" y="512600"/>
            <a:ext cx="76176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900">
                <a:solidFill>
                  <a:srgbClr val="660000"/>
                </a:solidFill>
              </a:rPr>
              <a:t>Trois méthodes d’importation principale :</a:t>
            </a:r>
            <a:endParaRPr sz="1900"/>
          </a:p>
        </p:txBody>
      </p:sp>
      <p:sp>
        <p:nvSpPr>
          <p:cNvPr id="1152" name="Google Shape;1152;g112ad8bbc16_3_15"/>
          <p:cNvSpPr txBox="1"/>
          <p:nvPr>
            <p:ph idx="1" type="subTitle"/>
          </p:nvPr>
        </p:nvSpPr>
        <p:spPr>
          <a:xfrm>
            <a:off x="3837650" y="876500"/>
            <a:ext cx="1873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fr-FR" sz="3000">
                <a:solidFill>
                  <a:srgbClr val="660000"/>
                </a:solidFill>
              </a:rPr>
              <a:t>En shp</a:t>
            </a:r>
            <a:endParaRPr i="1" sz="3000"/>
          </a:p>
        </p:txBody>
      </p:sp>
      <p:sp>
        <p:nvSpPr>
          <p:cNvPr id="1153" name="Google Shape;1153;g112ad8bbc16_3_15"/>
          <p:cNvSpPr txBox="1"/>
          <p:nvPr>
            <p:ph idx="1" type="subTitle"/>
          </p:nvPr>
        </p:nvSpPr>
        <p:spPr>
          <a:xfrm>
            <a:off x="0" y="1084100"/>
            <a:ext cx="5643900" cy="3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rgbClr val="434343"/>
                </a:solidFill>
              </a:rPr>
              <a:t>Classiquement :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400">
                <a:solidFill>
                  <a:srgbClr val="434343"/>
                </a:solidFill>
              </a:rPr>
              <a:t>-On peut directement</a:t>
            </a:r>
            <a:r>
              <a:rPr lang="fr-FR" sz="1400">
                <a:solidFill>
                  <a:srgbClr val="434343"/>
                </a:solidFill>
              </a:rPr>
              <a:t> importer des données shp</a:t>
            </a:r>
            <a:r>
              <a:rPr b="0" lang="fr-FR" sz="1400">
                <a:solidFill>
                  <a:srgbClr val="434343"/>
                </a:solidFill>
              </a:rPr>
              <a:t> dans CityEngine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400">
                <a:solidFill>
                  <a:srgbClr val="434343"/>
                </a:solidFill>
              </a:rPr>
              <a:t>-Les données sont </a:t>
            </a:r>
            <a:r>
              <a:rPr lang="fr-FR" sz="1400">
                <a:solidFill>
                  <a:srgbClr val="434343"/>
                </a:solidFill>
              </a:rPr>
              <a:t>constituées de polylignes importées en tant que segments de rue</a:t>
            </a:r>
            <a:r>
              <a:rPr b="0" lang="fr-FR" sz="1400">
                <a:solidFill>
                  <a:srgbClr val="434343"/>
                </a:solidFill>
              </a:rPr>
              <a:t> dans CityEngine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400">
                <a:solidFill>
                  <a:srgbClr val="434343"/>
                </a:solidFill>
              </a:rPr>
              <a:t>-Le</a:t>
            </a:r>
            <a:r>
              <a:rPr b="0" lang="fr-FR" sz="1400">
                <a:solidFill>
                  <a:srgbClr val="434343"/>
                </a:solidFill>
              </a:rPr>
              <a:t> principal paramètre</a:t>
            </a:r>
            <a:r>
              <a:rPr b="0" lang="fr-FR" sz="1400">
                <a:solidFill>
                  <a:srgbClr val="434343"/>
                </a:solidFill>
              </a:rPr>
              <a:t> est la </a:t>
            </a:r>
            <a:r>
              <a:rPr lang="fr-FR" sz="1400">
                <a:solidFill>
                  <a:srgbClr val="434343"/>
                </a:solidFill>
              </a:rPr>
              <a:t>largeur</a:t>
            </a:r>
            <a:r>
              <a:rPr lang="fr-FR" sz="1400">
                <a:solidFill>
                  <a:srgbClr val="434343"/>
                </a:solidFill>
              </a:rPr>
              <a:t> </a:t>
            </a:r>
            <a:r>
              <a:rPr lang="fr-FR" sz="1400">
                <a:solidFill>
                  <a:srgbClr val="434343"/>
                </a:solidFill>
              </a:rPr>
              <a:t>des rues</a:t>
            </a:r>
            <a:r>
              <a:rPr b="0" lang="fr-FR" sz="1400">
                <a:solidFill>
                  <a:srgbClr val="434343"/>
                </a:solidFill>
              </a:rPr>
              <a:t>, on peut directement mettre </a:t>
            </a:r>
            <a:r>
              <a:rPr i="1" lang="fr-FR" sz="1400">
                <a:solidFill>
                  <a:srgbClr val="434343"/>
                </a:solidFill>
              </a:rPr>
              <a:t>un attribut width</a:t>
            </a:r>
            <a:r>
              <a:rPr b="0" lang="fr-FR" sz="1400">
                <a:solidFill>
                  <a:srgbClr val="434343"/>
                </a:solidFill>
              </a:rPr>
              <a:t> dans notre shp en </a:t>
            </a:r>
            <a:r>
              <a:rPr b="0" lang="fr-FR" sz="1400">
                <a:solidFill>
                  <a:srgbClr val="434343"/>
                </a:solidFill>
              </a:rPr>
              <a:t>déterminant</a:t>
            </a:r>
            <a:r>
              <a:rPr b="0" lang="fr-FR" sz="1400">
                <a:solidFill>
                  <a:srgbClr val="434343"/>
                </a:solidFill>
              </a:rPr>
              <a:t> la largeur de la polyligne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400">
                <a:solidFill>
                  <a:srgbClr val="434343"/>
                </a:solidFill>
              </a:rPr>
              <a:t>D’</a:t>
            </a:r>
            <a:r>
              <a:rPr b="0" lang="fr-FR" sz="1400">
                <a:solidFill>
                  <a:srgbClr val="434343"/>
                </a:solidFill>
              </a:rPr>
              <a:t>autres types</a:t>
            </a:r>
            <a:r>
              <a:rPr b="0" lang="fr-FR" sz="1400">
                <a:solidFill>
                  <a:srgbClr val="434343"/>
                </a:solidFill>
              </a:rPr>
              <a:t> de données peuvent </a:t>
            </a:r>
            <a:r>
              <a:rPr b="0" lang="fr-FR" sz="1400">
                <a:solidFill>
                  <a:srgbClr val="434343"/>
                </a:solidFill>
              </a:rPr>
              <a:t>être</a:t>
            </a:r>
            <a:r>
              <a:rPr b="0" lang="fr-FR" sz="1400">
                <a:solidFill>
                  <a:srgbClr val="434343"/>
                </a:solidFill>
              </a:rPr>
              <a:t> introduite :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</p:txBody>
      </p:sp>
      <p:pic>
        <p:nvPicPr>
          <p:cNvPr id="1154" name="Google Shape;1154;g112ad8bbc16_3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025" y="0"/>
            <a:ext cx="2559975" cy="22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g112ad8bbc16_3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975" y="2561625"/>
            <a:ext cx="3968025" cy="17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g112ad8bbc16_3_15"/>
          <p:cNvPicPr preferRelativeResize="0"/>
          <p:nvPr/>
        </p:nvPicPr>
        <p:blipFill rotWithShape="1">
          <a:blip r:embed="rId5">
            <a:alphaModFix/>
          </a:blip>
          <a:srcRect b="41451" l="0" r="61971" t="0"/>
          <a:stretch/>
        </p:blipFill>
        <p:spPr>
          <a:xfrm>
            <a:off x="940300" y="4196938"/>
            <a:ext cx="1128525" cy="9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g112ad8bbc16_3_15"/>
          <p:cNvPicPr preferRelativeResize="0"/>
          <p:nvPr/>
        </p:nvPicPr>
        <p:blipFill rotWithShape="1">
          <a:blip r:embed="rId5">
            <a:alphaModFix/>
          </a:blip>
          <a:srcRect b="0" l="0" r="61971" t="58550"/>
          <a:stretch/>
        </p:blipFill>
        <p:spPr>
          <a:xfrm>
            <a:off x="3514300" y="4337306"/>
            <a:ext cx="1128525" cy="680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9"/>
          <p:cNvSpPr txBox="1"/>
          <p:nvPr>
            <p:ph type="title"/>
          </p:nvPr>
        </p:nvSpPr>
        <p:spPr>
          <a:xfrm>
            <a:off x="713250" y="-1511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-FR" sz="2800">
                <a:solidFill>
                  <a:srgbClr val="005D63"/>
                </a:solidFill>
              </a:rPr>
              <a:t>2. Les compétences </a:t>
            </a:r>
            <a:r>
              <a:rPr lang="fr-FR">
                <a:solidFill>
                  <a:srgbClr val="005D63"/>
                </a:solidFill>
              </a:rPr>
              <a:t>essentielles</a:t>
            </a:r>
            <a:endParaRPr/>
          </a:p>
        </p:txBody>
      </p:sp>
      <p:sp>
        <p:nvSpPr>
          <p:cNvPr id="1163" name="Google Shape;1163;p9"/>
          <p:cNvSpPr txBox="1"/>
          <p:nvPr>
            <p:ph idx="1" type="subTitle"/>
          </p:nvPr>
        </p:nvSpPr>
        <p:spPr>
          <a:xfrm>
            <a:off x="0" y="557575"/>
            <a:ext cx="9078900" cy="3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rgbClr val="434343"/>
                </a:solidFill>
              </a:rPr>
              <a:t>Plusieurs outils de modification des routes</a:t>
            </a:r>
            <a:r>
              <a:rPr lang="fr-FR" sz="1400">
                <a:solidFill>
                  <a:srgbClr val="434343"/>
                </a:solidFill>
              </a:rPr>
              <a:t> sont disponibles sur CityEngine :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rgbClr val="990000"/>
                </a:solidFill>
              </a:rPr>
              <a:t>Modification des </a:t>
            </a:r>
            <a:r>
              <a:rPr lang="fr-FR" sz="1400">
                <a:solidFill>
                  <a:srgbClr val="990000"/>
                </a:solidFill>
              </a:rPr>
              <a:t>largeurs</a:t>
            </a:r>
            <a:r>
              <a:rPr lang="fr-FR" sz="1400">
                <a:solidFill>
                  <a:srgbClr val="990000"/>
                </a:solidFill>
              </a:rPr>
              <a:t> de rue par rapport à une classe</a:t>
            </a:r>
            <a:endParaRPr sz="1400">
              <a:solidFill>
                <a:srgbClr val="99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200">
                <a:solidFill>
                  <a:srgbClr val="434343"/>
                </a:solidFill>
              </a:rPr>
              <a:t>Lors de l’importation toutes les rues ont la même largeur, il est possible de modifier cette largeur par rapport à la “fonctionnalité” de la route (secondaire, principale…)</a:t>
            </a:r>
            <a:endParaRPr b="0"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400">
                <a:solidFill>
                  <a:srgbClr val="434343"/>
                </a:solidFill>
              </a:rPr>
              <a:t>Dans le volet </a:t>
            </a:r>
            <a:r>
              <a:rPr i="1" lang="fr-FR" sz="1400">
                <a:solidFill>
                  <a:srgbClr val="434343"/>
                </a:solidFill>
              </a:rPr>
              <a:t>Inspector</a:t>
            </a:r>
            <a:r>
              <a:rPr b="0" lang="fr-FR" sz="1400">
                <a:solidFill>
                  <a:srgbClr val="434343"/>
                </a:solidFill>
              </a:rPr>
              <a:t> de la couche </a:t>
            </a:r>
            <a:r>
              <a:rPr i="1" lang="fr-FR" sz="1400">
                <a:solidFill>
                  <a:srgbClr val="434343"/>
                </a:solidFill>
              </a:rPr>
              <a:t>→ Layer Attribut → streetWidthByClass → </a:t>
            </a:r>
            <a:r>
              <a:rPr i="1" lang="fr-FR" sz="1400">
                <a:solidFill>
                  <a:srgbClr val="434343"/>
                </a:solidFill>
              </a:rPr>
              <a:t>Définissions</a:t>
            </a:r>
            <a:r>
              <a:rPr i="1" lang="fr-FR" sz="1400">
                <a:solidFill>
                  <a:srgbClr val="434343"/>
                </a:solidFill>
              </a:rPr>
              <a:t> de la </a:t>
            </a:r>
            <a:r>
              <a:rPr i="1" lang="fr-FR" sz="1400">
                <a:solidFill>
                  <a:srgbClr val="434343"/>
                </a:solidFill>
              </a:rPr>
              <a:t>largeur.</a:t>
            </a:r>
            <a:endParaRPr i="1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</p:txBody>
      </p:sp>
      <p:pic>
        <p:nvPicPr>
          <p:cNvPr id="1164" name="Google Shape;116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300" y="2452625"/>
            <a:ext cx="4943775" cy="25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12b8fdc5e3_7_50"/>
          <p:cNvSpPr txBox="1"/>
          <p:nvPr>
            <p:ph type="title"/>
          </p:nvPr>
        </p:nvSpPr>
        <p:spPr>
          <a:xfrm>
            <a:off x="713250" y="-1511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-FR" sz="2800">
                <a:solidFill>
                  <a:srgbClr val="005D63"/>
                </a:solidFill>
              </a:rPr>
              <a:t>2. Les compétences </a:t>
            </a:r>
            <a:r>
              <a:rPr lang="fr-FR">
                <a:solidFill>
                  <a:srgbClr val="005D63"/>
                </a:solidFill>
              </a:rPr>
              <a:t>essentielles</a:t>
            </a:r>
            <a:endParaRPr/>
          </a:p>
        </p:txBody>
      </p:sp>
      <p:sp>
        <p:nvSpPr>
          <p:cNvPr id="1170" name="Google Shape;1170;g112b8fdc5e3_7_50"/>
          <p:cNvSpPr txBox="1"/>
          <p:nvPr>
            <p:ph idx="1" type="subTitle"/>
          </p:nvPr>
        </p:nvSpPr>
        <p:spPr>
          <a:xfrm>
            <a:off x="32550" y="599300"/>
            <a:ext cx="9241200" cy="3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rgbClr val="434343"/>
                </a:solidFill>
              </a:rPr>
              <a:t>Plusieurs outils de modification des routes sont disponibles sur CityEngine :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rgbClr val="990000"/>
                </a:solidFill>
              </a:rPr>
              <a:t>Suppression et modification de routes mâles générées</a:t>
            </a:r>
            <a:endParaRPr sz="1400">
              <a:solidFill>
                <a:srgbClr val="99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300">
                <a:solidFill>
                  <a:srgbClr val="434343"/>
                </a:solidFill>
              </a:rPr>
              <a:t>Avec les outils streets, nous pouvons </a:t>
            </a:r>
            <a:r>
              <a:rPr lang="fr-FR" sz="1300">
                <a:solidFill>
                  <a:srgbClr val="434343"/>
                </a:solidFill>
              </a:rPr>
              <a:t>créer, supprimer, réorienter, élargir</a:t>
            </a:r>
            <a:r>
              <a:rPr b="0" lang="fr-FR" sz="1300">
                <a:solidFill>
                  <a:srgbClr val="434343"/>
                </a:solidFill>
              </a:rPr>
              <a:t> des segments de route ou des nodes.</a:t>
            </a:r>
            <a:endParaRPr b="0"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300">
                <a:solidFill>
                  <a:srgbClr val="434343"/>
                </a:solidFill>
              </a:rPr>
              <a:t>En sélectionnant un segment nous pouvons accéder à ces paramètres (largeur, précision…)</a:t>
            </a:r>
            <a:endParaRPr b="0"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</p:txBody>
      </p:sp>
      <p:pic>
        <p:nvPicPr>
          <p:cNvPr id="1171" name="Google Shape;1171;g112b8fdc5e3_7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8850" y="1043775"/>
            <a:ext cx="18192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g112b8fdc5e3_7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6865" y="1882400"/>
            <a:ext cx="3153985" cy="25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g112b8fdc5e3_7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00" y="1794000"/>
            <a:ext cx="2467125" cy="263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g112b8fdc5e3_7_50"/>
          <p:cNvSpPr txBox="1"/>
          <p:nvPr>
            <p:ph idx="1" type="subTitle"/>
          </p:nvPr>
        </p:nvSpPr>
        <p:spPr>
          <a:xfrm>
            <a:off x="2762250" y="2343400"/>
            <a:ext cx="2467200" cy="13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rgbClr val="434343"/>
                </a:solidFill>
              </a:rPr>
              <a:t>En résumé le réseau routier dans CityEngine fonctionne en </a:t>
            </a:r>
            <a:r>
              <a:rPr lang="fr-FR" sz="1400">
                <a:solidFill>
                  <a:srgbClr val="990000"/>
                </a:solidFill>
              </a:rPr>
              <a:t>segment (lignes)</a:t>
            </a:r>
            <a:r>
              <a:rPr lang="fr-FR" sz="1400">
                <a:solidFill>
                  <a:srgbClr val="434343"/>
                </a:solidFill>
              </a:rPr>
              <a:t> se rejoignant par des </a:t>
            </a:r>
            <a:r>
              <a:rPr lang="fr-FR" sz="1400">
                <a:solidFill>
                  <a:srgbClr val="990000"/>
                </a:solidFill>
              </a:rPr>
              <a:t>nodes (points)</a:t>
            </a:r>
            <a:endParaRPr b="0" sz="1400">
              <a:solidFill>
                <a:srgbClr val="99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12b8fdc5e3_7_74"/>
          <p:cNvSpPr txBox="1"/>
          <p:nvPr>
            <p:ph type="title"/>
          </p:nvPr>
        </p:nvSpPr>
        <p:spPr>
          <a:xfrm>
            <a:off x="713250" y="-1511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-FR" sz="2800">
                <a:solidFill>
                  <a:srgbClr val="005D63"/>
                </a:solidFill>
              </a:rPr>
              <a:t>2. Les compétences </a:t>
            </a:r>
            <a:r>
              <a:rPr lang="fr-FR">
                <a:solidFill>
                  <a:srgbClr val="005D63"/>
                </a:solidFill>
              </a:rPr>
              <a:t>essentielles</a:t>
            </a:r>
            <a:endParaRPr/>
          </a:p>
        </p:txBody>
      </p:sp>
      <p:sp>
        <p:nvSpPr>
          <p:cNvPr id="1180" name="Google Shape;1180;g112b8fdc5e3_7_74"/>
          <p:cNvSpPr txBox="1"/>
          <p:nvPr>
            <p:ph idx="1" type="subTitle"/>
          </p:nvPr>
        </p:nvSpPr>
        <p:spPr>
          <a:xfrm>
            <a:off x="32550" y="599300"/>
            <a:ext cx="9078900" cy="3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rgbClr val="434343"/>
                </a:solidFill>
              </a:rPr>
              <a:t>Plusieurs outils de modification des routes sont disponibles sur CityEngine :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rgbClr val="990000"/>
                </a:solidFill>
              </a:rPr>
              <a:t>Ajout d’un fichier de style pour styliser un réseau</a:t>
            </a:r>
            <a:endParaRPr sz="1400">
              <a:solidFill>
                <a:srgbClr val="99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300">
                <a:solidFill>
                  <a:srgbClr val="434343"/>
                </a:solidFill>
              </a:rPr>
              <a:t>Dans la fenêtre</a:t>
            </a:r>
            <a:r>
              <a:rPr b="0" i="1" lang="fr-FR" sz="1300">
                <a:solidFill>
                  <a:srgbClr val="434343"/>
                </a:solidFill>
              </a:rPr>
              <a:t> </a:t>
            </a:r>
            <a:r>
              <a:rPr i="1" lang="fr-FR" sz="1300">
                <a:solidFill>
                  <a:srgbClr val="434343"/>
                </a:solidFill>
              </a:rPr>
              <a:t>Navigator</a:t>
            </a:r>
            <a:r>
              <a:rPr b="0" i="1" lang="fr-FR" sz="1300">
                <a:solidFill>
                  <a:srgbClr val="434343"/>
                </a:solidFill>
              </a:rPr>
              <a:t>,</a:t>
            </a:r>
            <a:r>
              <a:rPr b="0" lang="fr-FR" sz="1300">
                <a:solidFill>
                  <a:srgbClr val="434343"/>
                </a:solidFill>
              </a:rPr>
              <a:t> nous pouvons accéder à plusieurs types de fichiers mis à disposition par CityEngine</a:t>
            </a:r>
            <a:endParaRPr b="0"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400">
                <a:solidFill>
                  <a:srgbClr val="434343"/>
                </a:solidFill>
              </a:rPr>
              <a:t>Par exemple les fichiers de style </a:t>
            </a:r>
            <a:r>
              <a:rPr lang="fr-FR" sz="1400">
                <a:solidFill>
                  <a:srgbClr val="434343"/>
                </a:solidFill>
              </a:rPr>
              <a:t>.cga  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400">
                <a:solidFill>
                  <a:srgbClr val="434343"/>
                </a:solidFill>
              </a:rPr>
              <a:t>Dans le Dossier : </a:t>
            </a:r>
            <a:r>
              <a:rPr lang="fr-FR" sz="1400">
                <a:solidFill>
                  <a:srgbClr val="434343"/>
                </a:solidFill>
              </a:rPr>
              <a:t>ESRI.lib→rules→Streets→Street_Modern_Simple.cga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400">
                <a:solidFill>
                  <a:srgbClr val="434343"/>
                </a:solidFill>
              </a:rPr>
              <a:t>Par un simple</a:t>
            </a:r>
            <a:r>
              <a:rPr i="1" lang="fr-FR" sz="1400">
                <a:solidFill>
                  <a:srgbClr val="434343"/>
                </a:solidFill>
              </a:rPr>
              <a:t> </a:t>
            </a:r>
            <a:r>
              <a:rPr lang="fr-FR" sz="1400">
                <a:solidFill>
                  <a:srgbClr val="434343"/>
                </a:solidFill>
              </a:rPr>
              <a:t>glisser/déposer</a:t>
            </a:r>
            <a:r>
              <a:rPr i="1" lang="fr-FR" sz="1400">
                <a:solidFill>
                  <a:srgbClr val="434343"/>
                </a:solidFill>
              </a:rPr>
              <a:t> </a:t>
            </a:r>
            <a:r>
              <a:rPr lang="fr-FR" sz="1400">
                <a:solidFill>
                  <a:srgbClr val="434343"/>
                </a:solidFill>
              </a:rPr>
              <a:t>l’entièreté du réseau routier est stylisé</a:t>
            </a:r>
            <a:r>
              <a:rPr i="1" lang="fr-FR" sz="1400">
                <a:solidFill>
                  <a:srgbClr val="434343"/>
                </a:solidFill>
              </a:rPr>
              <a:t>.</a:t>
            </a:r>
            <a:endParaRPr i="1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</p:txBody>
      </p:sp>
      <p:pic>
        <p:nvPicPr>
          <p:cNvPr id="1181" name="Google Shape;1181;g112b8fdc5e3_7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3700" y="1854200"/>
            <a:ext cx="2607750" cy="27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g112b8fdc5e3_7_74"/>
          <p:cNvSpPr/>
          <p:nvPr/>
        </p:nvSpPr>
        <p:spPr>
          <a:xfrm>
            <a:off x="6837300" y="3991625"/>
            <a:ext cx="1918500" cy="46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3" name="Google Shape;1183;g112b8fdc5e3_7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400" y="3156550"/>
            <a:ext cx="2476966" cy="18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g112b8fdc5e3_7_74"/>
          <p:cNvSpPr/>
          <p:nvPr/>
        </p:nvSpPr>
        <p:spPr>
          <a:xfrm>
            <a:off x="2843975" y="3789950"/>
            <a:ext cx="677700" cy="46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7E6B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5" name="Google Shape;1185;g112b8fdc5e3_7_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0187" y="3061925"/>
            <a:ext cx="2607751" cy="2012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0"/>
          <p:cNvSpPr txBox="1"/>
          <p:nvPr>
            <p:ph type="title"/>
          </p:nvPr>
        </p:nvSpPr>
        <p:spPr>
          <a:xfrm>
            <a:off x="716071" y="1635640"/>
            <a:ext cx="5191634" cy="6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600"/>
              <a:buNone/>
            </a:pPr>
            <a:r>
              <a:rPr lang="fr-FR"/>
              <a:t>Quelques exemples d’applications</a:t>
            </a:r>
            <a:endParaRPr/>
          </a:p>
        </p:txBody>
      </p:sp>
      <p:sp>
        <p:nvSpPr>
          <p:cNvPr id="1191" name="Google Shape;1191;p10"/>
          <p:cNvSpPr txBox="1"/>
          <p:nvPr>
            <p:ph idx="2" type="title"/>
          </p:nvPr>
        </p:nvSpPr>
        <p:spPr>
          <a:xfrm>
            <a:off x="668057" y="48062"/>
            <a:ext cx="3792900" cy="11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fr-FR"/>
              <a:t>III</a:t>
            </a:r>
            <a:endParaRPr/>
          </a:p>
        </p:txBody>
      </p:sp>
      <p:sp>
        <p:nvSpPr>
          <p:cNvPr id="1192" name="Google Shape;1192;p10"/>
          <p:cNvSpPr txBox="1"/>
          <p:nvPr>
            <p:ph idx="1" type="subTitle"/>
          </p:nvPr>
        </p:nvSpPr>
        <p:spPr>
          <a:xfrm>
            <a:off x="656149" y="3434822"/>
            <a:ext cx="37929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fr-FR" sz="2000">
                <a:solidFill>
                  <a:srgbClr val="005D63"/>
                </a:solidFill>
                <a:latin typeface="Merriweather"/>
                <a:ea typeface="Merriweather"/>
                <a:cs typeface="Merriweather"/>
                <a:sym typeface="Merriweather"/>
              </a:rPr>
              <a:t>1. Résolution des problèmes de géométrie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000">
              <a:solidFill>
                <a:srgbClr val="005D6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fr-FR" sz="2000">
                <a:solidFill>
                  <a:srgbClr val="005D63"/>
                </a:solidFill>
                <a:latin typeface="Merriweather"/>
                <a:ea typeface="Merriweather"/>
                <a:cs typeface="Merriweather"/>
                <a:sym typeface="Merriweather"/>
              </a:rPr>
              <a:t>2. Génération de nouveau réseau routier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193" name="Google Shape;1193;p10"/>
          <p:cNvGrpSpPr/>
          <p:nvPr/>
        </p:nvGrpSpPr>
        <p:grpSpPr>
          <a:xfrm>
            <a:off x="4706885" y="854651"/>
            <a:ext cx="4398692" cy="3286764"/>
            <a:chOff x="2036250" y="1507425"/>
            <a:chExt cx="2858725" cy="2214600"/>
          </a:xfrm>
        </p:grpSpPr>
        <p:sp>
          <p:nvSpPr>
            <p:cNvPr id="1194" name="Google Shape;1194;p10"/>
            <p:cNvSpPr/>
            <p:nvPr/>
          </p:nvSpPr>
          <p:spPr>
            <a:xfrm>
              <a:off x="2036250" y="1507425"/>
              <a:ext cx="2858725" cy="2214600"/>
            </a:xfrm>
            <a:custGeom>
              <a:rect b="b" l="l" r="r" t="t"/>
              <a:pathLst>
                <a:path extrusionOk="0" h="88584" w="114349">
                  <a:moveTo>
                    <a:pt x="113265" y="12218"/>
                  </a:moveTo>
                  <a:cubicBezTo>
                    <a:pt x="113289" y="12313"/>
                    <a:pt x="113324" y="12384"/>
                    <a:pt x="113348" y="12468"/>
                  </a:cubicBezTo>
                  <a:cubicBezTo>
                    <a:pt x="113443" y="12670"/>
                    <a:pt x="113515" y="12908"/>
                    <a:pt x="113682" y="13051"/>
                  </a:cubicBezTo>
                  <a:cubicBezTo>
                    <a:pt x="113646" y="13170"/>
                    <a:pt x="113634" y="13277"/>
                    <a:pt x="113598" y="13396"/>
                  </a:cubicBezTo>
                  <a:cubicBezTo>
                    <a:pt x="113527" y="13456"/>
                    <a:pt x="113455" y="13527"/>
                    <a:pt x="113384" y="13587"/>
                  </a:cubicBezTo>
                  <a:cubicBezTo>
                    <a:pt x="113229" y="13706"/>
                    <a:pt x="113086" y="13825"/>
                    <a:pt x="112931" y="13956"/>
                  </a:cubicBezTo>
                  <a:cubicBezTo>
                    <a:pt x="113039" y="13384"/>
                    <a:pt x="113158" y="12801"/>
                    <a:pt x="113265" y="12218"/>
                  </a:cubicBezTo>
                  <a:close/>
                  <a:moveTo>
                    <a:pt x="113420" y="14218"/>
                  </a:moveTo>
                  <a:lnTo>
                    <a:pt x="113420" y="14218"/>
                  </a:lnTo>
                  <a:cubicBezTo>
                    <a:pt x="113229" y="15111"/>
                    <a:pt x="113039" y="15944"/>
                    <a:pt x="112860" y="16742"/>
                  </a:cubicBezTo>
                  <a:cubicBezTo>
                    <a:pt x="112646" y="16825"/>
                    <a:pt x="112491" y="16956"/>
                    <a:pt x="112312" y="17099"/>
                  </a:cubicBezTo>
                  <a:cubicBezTo>
                    <a:pt x="112491" y="16266"/>
                    <a:pt x="112646" y="15432"/>
                    <a:pt x="112812" y="14587"/>
                  </a:cubicBezTo>
                  <a:cubicBezTo>
                    <a:pt x="113027" y="14468"/>
                    <a:pt x="113229" y="14349"/>
                    <a:pt x="113420" y="14218"/>
                  </a:cubicBezTo>
                  <a:close/>
                  <a:moveTo>
                    <a:pt x="112777" y="17218"/>
                  </a:moveTo>
                  <a:cubicBezTo>
                    <a:pt x="112443" y="18587"/>
                    <a:pt x="112181" y="19826"/>
                    <a:pt x="111908" y="21004"/>
                  </a:cubicBezTo>
                  <a:cubicBezTo>
                    <a:pt x="111705" y="21123"/>
                    <a:pt x="111527" y="21326"/>
                    <a:pt x="111360" y="21504"/>
                  </a:cubicBezTo>
                  <a:cubicBezTo>
                    <a:pt x="111657" y="20207"/>
                    <a:pt x="111943" y="18933"/>
                    <a:pt x="112205" y="17635"/>
                  </a:cubicBezTo>
                  <a:cubicBezTo>
                    <a:pt x="112300" y="17564"/>
                    <a:pt x="112384" y="17504"/>
                    <a:pt x="112491" y="17433"/>
                  </a:cubicBezTo>
                  <a:cubicBezTo>
                    <a:pt x="112574" y="17361"/>
                    <a:pt x="112681" y="17302"/>
                    <a:pt x="112777" y="17218"/>
                  </a:cubicBezTo>
                  <a:close/>
                  <a:moveTo>
                    <a:pt x="111729" y="21814"/>
                  </a:moveTo>
                  <a:lnTo>
                    <a:pt x="111729" y="21814"/>
                  </a:lnTo>
                  <a:cubicBezTo>
                    <a:pt x="111503" y="22838"/>
                    <a:pt x="111288" y="23814"/>
                    <a:pt x="111062" y="24838"/>
                  </a:cubicBezTo>
                  <a:cubicBezTo>
                    <a:pt x="110824" y="25041"/>
                    <a:pt x="110610" y="25291"/>
                    <a:pt x="110419" y="25517"/>
                  </a:cubicBezTo>
                  <a:lnTo>
                    <a:pt x="111181" y="22290"/>
                  </a:lnTo>
                  <a:cubicBezTo>
                    <a:pt x="111300" y="22195"/>
                    <a:pt x="111431" y="22088"/>
                    <a:pt x="111550" y="21981"/>
                  </a:cubicBezTo>
                  <a:cubicBezTo>
                    <a:pt x="111610" y="21933"/>
                    <a:pt x="111669" y="21874"/>
                    <a:pt x="111729" y="21814"/>
                  </a:cubicBezTo>
                  <a:close/>
                  <a:moveTo>
                    <a:pt x="110812" y="25886"/>
                  </a:moveTo>
                  <a:lnTo>
                    <a:pt x="110812" y="25886"/>
                  </a:lnTo>
                  <a:cubicBezTo>
                    <a:pt x="110776" y="26148"/>
                    <a:pt x="110717" y="26422"/>
                    <a:pt x="110657" y="26707"/>
                  </a:cubicBezTo>
                  <a:cubicBezTo>
                    <a:pt x="110431" y="27755"/>
                    <a:pt x="110193" y="28815"/>
                    <a:pt x="109979" y="29863"/>
                  </a:cubicBezTo>
                  <a:cubicBezTo>
                    <a:pt x="109776" y="30160"/>
                    <a:pt x="109586" y="30458"/>
                    <a:pt x="109383" y="30732"/>
                  </a:cubicBezTo>
                  <a:cubicBezTo>
                    <a:pt x="109285" y="30871"/>
                    <a:pt x="109407" y="30999"/>
                    <a:pt x="109535" y="30999"/>
                  </a:cubicBezTo>
                  <a:cubicBezTo>
                    <a:pt x="109593" y="30999"/>
                    <a:pt x="109652" y="30973"/>
                    <a:pt x="109693" y="30910"/>
                  </a:cubicBezTo>
                  <a:cubicBezTo>
                    <a:pt x="109705" y="30887"/>
                    <a:pt x="109729" y="30851"/>
                    <a:pt x="109752" y="30827"/>
                  </a:cubicBezTo>
                  <a:lnTo>
                    <a:pt x="109752" y="30827"/>
                  </a:lnTo>
                  <a:cubicBezTo>
                    <a:pt x="109502" y="31982"/>
                    <a:pt x="109241" y="33125"/>
                    <a:pt x="109002" y="34280"/>
                  </a:cubicBezTo>
                  <a:cubicBezTo>
                    <a:pt x="108705" y="34494"/>
                    <a:pt x="108526" y="34899"/>
                    <a:pt x="108288" y="35185"/>
                  </a:cubicBezTo>
                  <a:cubicBezTo>
                    <a:pt x="108193" y="35304"/>
                    <a:pt x="108086" y="35423"/>
                    <a:pt x="107967" y="35530"/>
                  </a:cubicBezTo>
                  <a:cubicBezTo>
                    <a:pt x="108681" y="32530"/>
                    <a:pt x="109419" y="29529"/>
                    <a:pt x="110157" y="26541"/>
                  </a:cubicBezTo>
                  <a:cubicBezTo>
                    <a:pt x="110336" y="26362"/>
                    <a:pt x="110514" y="26196"/>
                    <a:pt x="110669" y="26017"/>
                  </a:cubicBezTo>
                  <a:lnTo>
                    <a:pt x="110812" y="25886"/>
                  </a:lnTo>
                  <a:close/>
                  <a:moveTo>
                    <a:pt x="108776" y="35459"/>
                  </a:moveTo>
                  <a:cubicBezTo>
                    <a:pt x="108407" y="37018"/>
                    <a:pt x="108074" y="38590"/>
                    <a:pt x="107728" y="40173"/>
                  </a:cubicBezTo>
                  <a:cubicBezTo>
                    <a:pt x="107717" y="40257"/>
                    <a:pt x="107681" y="40352"/>
                    <a:pt x="107669" y="40435"/>
                  </a:cubicBezTo>
                  <a:cubicBezTo>
                    <a:pt x="107641" y="40389"/>
                    <a:pt x="107592" y="40372"/>
                    <a:pt x="107544" y="40372"/>
                  </a:cubicBezTo>
                  <a:cubicBezTo>
                    <a:pt x="107530" y="40372"/>
                    <a:pt x="107516" y="40373"/>
                    <a:pt x="107502" y="40376"/>
                  </a:cubicBezTo>
                  <a:cubicBezTo>
                    <a:pt x="107205" y="40435"/>
                    <a:pt x="107014" y="40912"/>
                    <a:pt x="106847" y="41138"/>
                  </a:cubicBezTo>
                  <a:lnTo>
                    <a:pt x="106621" y="41412"/>
                  </a:lnTo>
                  <a:cubicBezTo>
                    <a:pt x="106835" y="40483"/>
                    <a:pt x="107050" y="39542"/>
                    <a:pt x="107264" y="38626"/>
                  </a:cubicBezTo>
                  <a:lnTo>
                    <a:pt x="107800" y="36352"/>
                  </a:lnTo>
                  <a:cubicBezTo>
                    <a:pt x="108169" y="36173"/>
                    <a:pt x="108467" y="35816"/>
                    <a:pt x="108717" y="35518"/>
                  </a:cubicBezTo>
                  <a:lnTo>
                    <a:pt x="108776" y="35459"/>
                  </a:lnTo>
                  <a:close/>
                  <a:moveTo>
                    <a:pt x="107502" y="41138"/>
                  </a:moveTo>
                  <a:lnTo>
                    <a:pt x="107502" y="41138"/>
                  </a:lnTo>
                  <a:cubicBezTo>
                    <a:pt x="107276" y="42138"/>
                    <a:pt x="107038" y="43114"/>
                    <a:pt x="106824" y="44102"/>
                  </a:cubicBezTo>
                  <a:cubicBezTo>
                    <a:pt x="106657" y="44293"/>
                    <a:pt x="106502" y="44507"/>
                    <a:pt x="106359" y="44710"/>
                  </a:cubicBezTo>
                  <a:cubicBezTo>
                    <a:pt x="106121" y="45019"/>
                    <a:pt x="105883" y="45353"/>
                    <a:pt x="105633" y="45662"/>
                  </a:cubicBezTo>
                  <a:cubicBezTo>
                    <a:pt x="105895" y="44483"/>
                    <a:pt x="106157" y="43317"/>
                    <a:pt x="106443" y="42138"/>
                  </a:cubicBezTo>
                  <a:cubicBezTo>
                    <a:pt x="106728" y="41947"/>
                    <a:pt x="107002" y="41733"/>
                    <a:pt x="107216" y="41483"/>
                  </a:cubicBezTo>
                  <a:cubicBezTo>
                    <a:pt x="107312" y="41388"/>
                    <a:pt x="107419" y="41269"/>
                    <a:pt x="107502" y="41138"/>
                  </a:cubicBezTo>
                  <a:close/>
                  <a:moveTo>
                    <a:pt x="106550" y="45341"/>
                  </a:moveTo>
                  <a:lnTo>
                    <a:pt x="106550" y="45341"/>
                  </a:lnTo>
                  <a:cubicBezTo>
                    <a:pt x="106264" y="46531"/>
                    <a:pt x="105990" y="47722"/>
                    <a:pt x="105716" y="48924"/>
                  </a:cubicBezTo>
                  <a:cubicBezTo>
                    <a:pt x="105704" y="48924"/>
                    <a:pt x="105681" y="48924"/>
                    <a:pt x="105669" y="48936"/>
                  </a:cubicBezTo>
                  <a:cubicBezTo>
                    <a:pt x="105347" y="49115"/>
                    <a:pt x="105157" y="49365"/>
                    <a:pt x="104930" y="49663"/>
                  </a:cubicBezTo>
                  <a:cubicBezTo>
                    <a:pt x="104823" y="49806"/>
                    <a:pt x="104704" y="49948"/>
                    <a:pt x="104597" y="50079"/>
                  </a:cubicBezTo>
                  <a:cubicBezTo>
                    <a:pt x="104883" y="48913"/>
                    <a:pt x="105157" y="47722"/>
                    <a:pt x="105431" y="46543"/>
                  </a:cubicBezTo>
                  <a:cubicBezTo>
                    <a:pt x="105490" y="46543"/>
                    <a:pt x="105550" y="46531"/>
                    <a:pt x="105597" y="46484"/>
                  </a:cubicBezTo>
                  <a:cubicBezTo>
                    <a:pt x="105907" y="46091"/>
                    <a:pt x="106240" y="45722"/>
                    <a:pt x="106550" y="45341"/>
                  </a:cubicBezTo>
                  <a:close/>
                  <a:moveTo>
                    <a:pt x="105585" y="49591"/>
                  </a:moveTo>
                  <a:lnTo>
                    <a:pt x="105585" y="49591"/>
                  </a:lnTo>
                  <a:cubicBezTo>
                    <a:pt x="105240" y="50913"/>
                    <a:pt x="104930" y="52270"/>
                    <a:pt x="104621" y="53627"/>
                  </a:cubicBezTo>
                  <a:lnTo>
                    <a:pt x="104347" y="54747"/>
                  </a:lnTo>
                  <a:cubicBezTo>
                    <a:pt x="104335" y="54711"/>
                    <a:pt x="104299" y="54699"/>
                    <a:pt x="104276" y="54687"/>
                  </a:cubicBezTo>
                  <a:cubicBezTo>
                    <a:pt x="104247" y="54681"/>
                    <a:pt x="104220" y="54679"/>
                    <a:pt x="104194" y="54679"/>
                  </a:cubicBezTo>
                  <a:cubicBezTo>
                    <a:pt x="103944" y="54679"/>
                    <a:pt x="103782" y="54918"/>
                    <a:pt x="103621" y="55080"/>
                  </a:cubicBezTo>
                  <a:lnTo>
                    <a:pt x="103406" y="55294"/>
                  </a:lnTo>
                  <a:cubicBezTo>
                    <a:pt x="103573" y="54532"/>
                    <a:pt x="103740" y="53794"/>
                    <a:pt x="103918" y="53056"/>
                  </a:cubicBezTo>
                  <a:cubicBezTo>
                    <a:pt x="104073" y="52342"/>
                    <a:pt x="104240" y="51627"/>
                    <a:pt x="104418" y="50913"/>
                  </a:cubicBezTo>
                  <a:cubicBezTo>
                    <a:pt x="104454" y="50913"/>
                    <a:pt x="104502" y="50889"/>
                    <a:pt x="104526" y="50853"/>
                  </a:cubicBezTo>
                  <a:cubicBezTo>
                    <a:pt x="104776" y="50544"/>
                    <a:pt x="105050" y="50246"/>
                    <a:pt x="105300" y="49937"/>
                  </a:cubicBezTo>
                  <a:cubicBezTo>
                    <a:pt x="105407" y="49817"/>
                    <a:pt x="105490" y="49698"/>
                    <a:pt x="105585" y="49591"/>
                  </a:cubicBezTo>
                  <a:close/>
                  <a:moveTo>
                    <a:pt x="104228" y="55163"/>
                  </a:moveTo>
                  <a:lnTo>
                    <a:pt x="104228" y="55163"/>
                  </a:lnTo>
                  <a:cubicBezTo>
                    <a:pt x="103907" y="56533"/>
                    <a:pt x="103549" y="57902"/>
                    <a:pt x="103168" y="59259"/>
                  </a:cubicBezTo>
                  <a:cubicBezTo>
                    <a:pt x="102978" y="59414"/>
                    <a:pt x="102871" y="59652"/>
                    <a:pt x="102740" y="59843"/>
                  </a:cubicBezTo>
                  <a:cubicBezTo>
                    <a:pt x="102609" y="60033"/>
                    <a:pt x="102442" y="60212"/>
                    <a:pt x="102275" y="60402"/>
                  </a:cubicBezTo>
                  <a:cubicBezTo>
                    <a:pt x="102621" y="58950"/>
                    <a:pt x="102918" y="57497"/>
                    <a:pt x="103228" y="56068"/>
                  </a:cubicBezTo>
                  <a:cubicBezTo>
                    <a:pt x="103466" y="55854"/>
                    <a:pt x="103704" y="55640"/>
                    <a:pt x="103930" y="55425"/>
                  </a:cubicBezTo>
                  <a:cubicBezTo>
                    <a:pt x="104037" y="55342"/>
                    <a:pt x="104145" y="55247"/>
                    <a:pt x="104228" y="55163"/>
                  </a:cubicBezTo>
                  <a:close/>
                  <a:moveTo>
                    <a:pt x="102930" y="60164"/>
                  </a:moveTo>
                  <a:lnTo>
                    <a:pt x="102930" y="60164"/>
                  </a:lnTo>
                  <a:cubicBezTo>
                    <a:pt x="102728" y="60974"/>
                    <a:pt x="102502" y="61795"/>
                    <a:pt x="102311" y="62617"/>
                  </a:cubicBezTo>
                  <a:cubicBezTo>
                    <a:pt x="102204" y="62688"/>
                    <a:pt x="102121" y="62795"/>
                    <a:pt x="102013" y="62902"/>
                  </a:cubicBezTo>
                  <a:lnTo>
                    <a:pt x="101490" y="63414"/>
                  </a:lnTo>
                  <a:cubicBezTo>
                    <a:pt x="101740" y="62569"/>
                    <a:pt x="101966" y="61724"/>
                    <a:pt x="102180" y="60843"/>
                  </a:cubicBezTo>
                  <a:cubicBezTo>
                    <a:pt x="102193" y="60847"/>
                    <a:pt x="102209" y="60850"/>
                    <a:pt x="102228" y="60850"/>
                  </a:cubicBezTo>
                  <a:cubicBezTo>
                    <a:pt x="102259" y="60850"/>
                    <a:pt x="102297" y="60841"/>
                    <a:pt x="102335" y="60819"/>
                  </a:cubicBezTo>
                  <a:cubicBezTo>
                    <a:pt x="102561" y="60616"/>
                    <a:pt x="102752" y="60402"/>
                    <a:pt x="102930" y="60164"/>
                  </a:cubicBezTo>
                  <a:close/>
                  <a:moveTo>
                    <a:pt x="47530" y="871"/>
                  </a:moveTo>
                  <a:cubicBezTo>
                    <a:pt x="51424" y="1740"/>
                    <a:pt x="55412" y="2085"/>
                    <a:pt x="59341" y="2836"/>
                  </a:cubicBezTo>
                  <a:cubicBezTo>
                    <a:pt x="65461" y="3978"/>
                    <a:pt x="71557" y="5133"/>
                    <a:pt x="77689" y="6205"/>
                  </a:cubicBezTo>
                  <a:cubicBezTo>
                    <a:pt x="89333" y="8253"/>
                    <a:pt x="112479" y="11968"/>
                    <a:pt x="112491" y="11968"/>
                  </a:cubicBezTo>
                  <a:cubicBezTo>
                    <a:pt x="109395" y="20659"/>
                    <a:pt x="108026" y="30077"/>
                    <a:pt x="105978" y="39054"/>
                  </a:cubicBezTo>
                  <a:cubicBezTo>
                    <a:pt x="104930" y="43745"/>
                    <a:pt x="103871" y="48413"/>
                    <a:pt x="102775" y="53104"/>
                  </a:cubicBezTo>
                  <a:cubicBezTo>
                    <a:pt x="101811" y="57199"/>
                    <a:pt x="100358" y="61390"/>
                    <a:pt x="99763" y="65557"/>
                  </a:cubicBezTo>
                  <a:cubicBezTo>
                    <a:pt x="95048" y="64284"/>
                    <a:pt x="90179" y="63474"/>
                    <a:pt x="85416" y="62438"/>
                  </a:cubicBezTo>
                  <a:cubicBezTo>
                    <a:pt x="80011" y="61247"/>
                    <a:pt x="74617" y="60045"/>
                    <a:pt x="69224" y="58819"/>
                  </a:cubicBezTo>
                  <a:cubicBezTo>
                    <a:pt x="57555" y="56187"/>
                    <a:pt x="45887" y="52996"/>
                    <a:pt x="34076" y="51139"/>
                  </a:cubicBezTo>
                  <a:cubicBezTo>
                    <a:pt x="35815" y="47460"/>
                    <a:pt x="36458" y="42876"/>
                    <a:pt x="37482" y="38947"/>
                  </a:cubicBezTo>
                  <a:cubicBezTo>
                    <a:pt x="38577" y="34685"/>
                    <a:pt x="39684" y="30422"/>
                    <a:pt x="40780" y="26148"/>
                  </a:cubicBezTo>
                  <a:cubicBezTo>
                    <a:pt x="42970" y="17694"/>
                    <a:pt x="45304" y="9301"/>
                    <a:pt x="47530" y="871"/>
                  </a:cubicBezTo>
                  <a:close/>
                  <a:moveTo>
                    <a:pt x="102097" y="63379"/>
                  </a:moveTo>
                  <a:cubicBezTo>
                    <a:pt x="101954" y="64069"/>
                    <a:pt x="101787" y="64772"/>
                    <a:pt x="101621" y="65474"/>
                  </a:cubicBezTo>
                  <a:cubicBezTo>
                    <a:pt x="101609" y="65474"/>
                    <a:pt x="101585" y="65486"/>
                    <a:pt x="101561" y="65498"/>
                  </a:cubicBezTo>
                  <a:cubicBezTo>
                    <a:pt x="101263" y="65796"/>
                    <a:pt x="101085" y="66177"/>
                    <a:pt x="100859" y="66546"/>
                  </a:cubicBezTo>
                  <a:cubicBezTo>
                    <a:pt x="100847" y="66570"/>
                    <a:pt x="100847" y="66593"/>
                    <a:pt x="100835" y="66617"/>
                  </a:cubicBezTo>
                  <a:cubicBezTo>
                    <a:pt x="100799" y="66605"/>
                    <a:pt x="100763" y="66570"/>
                    <a:pt x="100728" y="66558"/>
                  </a:cubicBezTo>
                  <a:cubicBezTo>
                    <a:pt x="100620" y="66498"/>
                    <a:pt x="100525" y="66439"/>
                    <a:pt x="100418" y="66391"/>
                  </a:cubicBezTo>
                  <a:cubicBezTo>
                    <a:pt x="100787" y="65498"/>
                    <a:pt x="101097" y="64581"/>
                    <a:pt x="101394" y="63629"/>
                  </a:cubicBezTo>
                  <a:cubicBezTo>
                    <a:pt x="101427" y="63718"/>
                    <a:pt x="101514" y="63790"/>
                    <a:pt x="101608" y="63790"/>
                  </a:cubicBezTo>
                  <a:cubicBezTo>
                    <a:pt x="101652" y="63790"/>
                    <a:pt x="101698" y="63774"/>
                    <a:pt x="101740" y="63736"/>
                  </a:cubicBezTo>
                  <a:lnTo>
                    <a:pt x="102097" y="63379"/>
                  </a:lnTo>
                  <a:close/>
                  <a:moveTo>
                    <a:pt x="101478" y="66189"/>
                  </a:moveTo>
                  <a:lnTo>
                    <a:pt x="101478" y="66189"/>
                  </a:lnTo>
                  <a:cubicBezTo>
                    <a:pt x="101418" y="66439"/>
                    <a:pt x="101359" y="66677"/>
                    <a:pt x="101311" y="66927"/>
                  </a:cubicBezTo>
                  <a:cubicBezTo>
                    <a:pt x="101251" y="66867"/>
                    <a:pt x="101180" y="66808"/>
                    <a:pt x="101097" y="66760"/>
                  </a:cubicBezTo>
                  <a:cubicBezTo>
                    <a:pt x="101132" y="66748"/>
                    <a:pt x="101144" y="66736"/>
                    <a:pt x="101168" y="66700"/>
                  </a:cubicBezTo>
                  <a:cubicBezTo>
                    <a:pt x="101263" y="66522"/>
                    <a:pt x="101370" y="66367"/>
                    <a:pt x="101478" y="66189"/>
                  </a:cubicBezTo>
                  <a:close/>
                  <a:moveTo>
                    <a:pt x="100037" y="66677"/>
                  </a:moveTo>
                  <a:cubicBezTo>
                    <a:pt x="100227" y="66820"/>
                    <a:pt x="100406" y="66998"/>
                    <a:pt x="100597" y="67165"/>
                  </a:cubicBezTo>
                  <a:cubicBezTo>
                    <a:pt x="100537" y="67165"/>
                    <a:pt x="100466" y="67153"/>
                    <a:pt x="100406" y="67153"/>
                  </a:cubicBezTo>
                  <a:cubicBezTo>
                    <a:pt x="100201" y="67143"/>
                    <a:pt x="99996" y="67115"/>
                    <a:pt x="99791" y="67115"/>
                  </a:cubicBezTo>
                  <a:cubicBezTo>
                    <a:pt x="99758" y="67115"/>
                    <a:pt x="99725" y="67116"/>
                    <a:pt x="99692" y="67117"/>
                  </a:cubicBezTo>
                  <a:cubicBezTo>
                    <a:pt x="99692" y="67058"/>
                    <a:pt x="99680" y="67022"/>
                    <a:pt x="99680" y="66962"/>
                  </a:cubicBezTo>
                  <a:cubicBezTo>
                    <a:pt x="99751" y="66879"/>
                    <a:pt x="99989" y="66700"/>
                    <a:pt x="100037" y="66677"/>
                  </a:cubicBezTo>
                  <a:close/>
                  <a:moveTo>
                    <a:pt x="98989" y="68713"/>
                  </a:moveTo>
                  <a:cubicBezTo>
                    <a:pt x="98989" y="68927"/>
                    <a:pt x="98989" y="69129"/>
                    <a:pt x="99001" y="69332"/>
                  </a:cubicBezTo>
                  <a:cubicBezTo>
                    <a:pt x="98870" y="69415"/>
                    <a:pt x="98751" y="69510"/>
                    <a:pt x="98620" y="69582"/>
                  </a:cubicBezTo>
                  <a:cubicBezTo>
                    <a:pt x="98763" y="69296"/>
                    <a:pt x="98882" y="69010"/>
                    <a:pt x="98989" y="68713"/>
                  </a:cubicBezTo>
                  <a:close/>
                  <a:moveTo>
                    <a:pt x="98918" y="67641"/>
                  </a:moveTo>
                  <a:lnTo>
                    <a:pt x="98918" y="67641"/>
                  </a:lnTo>
                  <a:cubicBezTo>
                    <a:pt x="98561" y="68403"/>
                    <a:pt x="98358" y="69225"/>
                    <a:pt x="97977" y="69987"/>
                  </a:cubicBezTo>
                  <a:cubicBezTo>
                    <a:pt x="97370" y="70403"/>
                    <a:pt x="96763" y="70796"/>
                    <a:pt x="96144" y="71201"/>
                  </a:cubicBezTo>
                  <a:cubicBezTo>
                    <a:pt x="96287" y="70975"/>
                    <a:pt x="96417" y="70737"/>
                    <a:pt x="96537" y="70522"/>
                  </a:cubicBezTo>
                  <a:cubicBezTo>
                    <a:pt x="96668" y="70463"/>
                    <a:pt x="96798" y="70403"/>
                    <a:pt x="96929" y="70320"/>
                  </a:cubicBezTo>
                  <a:cubicBezTo>
                    <a:pt x="97168" y="70201"/>
                    <a:pt x="97453" y="70070"/>
                    <a:pt x="97465" y="69784"/>
                  </a:cubicBezTo>
                  <a:cubicBezTo>
                    <a:pt x="97489" y="69677"/>
                    <a:pt x="97394" y="69594"/>
                    <a:pt x="97310" y="69546"/>
                  </a:cubicBezTo>
                  <a:cubicBezTo>
                    <a:pt x="97275" y="69534"/>
                    <a:pt x="97238" y="69529"/>
                    <a:pt x="97200" y="69529"/>
                  </a:cubicBezTo>
                  <a:cubicBezTo>
                    <a:pt x="97125" y="69529"/>
                    <a:pt x="97049" y="69550"/>
                    <a:pt x="96977" y="69582"/>
                  </a:cubicBezTo>
                  <a:cubicBezTo>
                    <a:pt x="97084" y="69332"/>
                    <a:pt x="97156" y="69070"/>
                    <a:pt x="97227" y="68808"/>
                  </a:cubicBezTo>
                  <a:cubicBezTo>
                    <a:pt x="97811" y="68451"/>
                    <a:pt x="98394" y="68058"/>
                    <a:pt x="98918" y="67641"/>
                  </a:cubicBezTo>
                  <a:close/>
                  <a:moveTo>
                    <a:pt x="96501" y="69260"/>
                  </a:moveTo>
                  <a:lnTo>
                    <a:pt x="96501" y="69260"/>
                  </a:lnTo>
                  <a:cubicBezTo>
                    <a:pt x="96358" y="69582"/>
                    <a:pt x="96215" y="69903"/>
                    <a:pt x="96084" y="70213"/>
                  </a:cubicBezTo>
                  <a:cubicBezTo>
                    <a:pt x="96025" y="70260"/>
                    <a:pt x="95965" y="70320"/>
                    <a:pt x="95894" y="70368"/>
                  </a:cubicBezTo>
                  <a:cubicBezTo>
                    <a:pt x="95810" y="70463"/>
                    <a:pt x="95834" y="70594"/>
                    <a:pt x="95929" y="70653"/>
                  </a:cubicBezTo>
                  <a:cubicBezTo>
                    <a:pt x="95822" y="70903"/>
                    <a:pt x="95703" y="71153"/>
                    <a:pt x="95584" y="71392"/>
                  </a:cubicBezTo>
                  <a:cubicBezTo>
                    <a:pt x="95536" y="71475"/>
                    <a:pt x="95548" y="71534"/>
                    <a:pt x="95584" y="71582"/>
                  </a:cubicBezTo>
                  <a:lnTo>
                    <a:pt x="93441" y="73058"/>
                  </a:lnTo>
                  <a:cubicBezTo>
                    <a:pt x="93846" y="72261"/>
                    <a:pt x="94334" y="71427"/>
                    <a:pt x="94536" y="70558"/>
                  </a:cubicBezTo>
                  <a:cubicBezTo>
                    <a:pt x="95048" y="70237"/>
                    <a:pt x="95548" y="69903"/>
                    <a:pt x="96036" y="69558"/>
                  </a:cubicBezTo>
                  <a:cubicBezTo>
                    <a:pt x="96191" y="69463"/>
                    <a:pt x="96358" y="69356"/>
                    <a:pt x="96501" y="69260"/>
                  </a:cubicBezTo>
                  <a:close/>
                  <a:moveTo>
                    <a:pt x="91607" y="72487"/>
                  </a:moveTo>
                  <a:cubicBezTo>
                    <a:pt x="91369" y="72939"/>
                    <a:pt x="91179" y="73416"/>
                    <a:pt x="91000" y="73928"/>
                  </a:cubicBezTo>
                  <a:cubicBezTo>
                    <a:pt x="90983" y="73787"/>
                    <a:pt x="90835" y="73639"/>
                    <a:pt x="90677" y="73639"/>
                  </a:cubicBezTo>
                  <a:cubicBezTo>
                    <a:pt x="90622" y="73639"/>
                    <a:pt x="90565" y="73658"/>
                    <a:pt x="90512" y="73701"/>
                  </a:cubicBezTo>
                  <a:cubicBezTo>
                    <a:pt x="90119" y="73999"/>
                    <a:pt x="89714" y="74261"/>
                    <a:pt x="89321" y="74547"/>
                  </a:cubicBezTo>
                  <a:cubicBezTo>
                    <a:pt x="89405" y="74297"/>
                    <a:pt x="89476" y="74047"/>
                    <a:pt x="89536" y="73797"/>
                  </a:cubicBezTo>
                  <a:cubicBezTo>
                    <a:pt x="90226" y="73356"/>
                    <a:pt x="90929" y="72916"/>
                    <a:pt x="91607" y="72487"/>
                  </a:cubicBezTo>
                  <a:close/>
                  <a:moveTo>
                    <a:pt x="94108" y="70832"/>
                  </a:moveTo>
                  <a:cubicBezTo>
                    <a:pt x="93655" y="71570"/>
                    <a:pt x="93346" y="72451"/>
                    <a:pt x="93000" y="73225"/>
                  </a:cubicBezTo>
                  <a:cubicBezTo>
                    <a:pt x="92988" y="73273"/>
                    <a:pt x="92988" y="73320"/>
                    <a:pt x="93000" y="73356"/>
                  </a:cubicBezTo>
                  <a:cubicBezTo>
                    <a:pt x="92369" y="73820"/>
                    <a:pt x="91715" y="74285"/>
                    <a:pt x="91060" y="74749"/>
                  </a:cubicBezTo>
                  <a:cubicBezTo>
                    <a:pt x="91393" y="73880"/>
                    <a:pt x="91786" y="73047"/>
                    <a:pt x="92084" y="72165"/>
                  </a:cubicBezTo>
                  <a:cubicBezTo>
                    <a:pt x="92762" y="71737"/>
                    <a:pt x="93441" y="71272"/>
                    <a:pt x="94108" y="70832"/>
                  </a:cubicBezTo>
                  <a:close/>
                  <a:moveTo>
                    <a:pt x="90941" y="74059"/>
                  </a:moveTo>
                  <a:cubicBezTo>
                    <a:pt x="90833" y="74392"/>
                    <a:pt x="90714" y="74713"/>
                    <a:pt x="90631" y="75059"/>
                  </a:cubicBezTo>
                  <a:cubicBezTo>
                    <a:pt x="89810" y="75654"/>
                    <a:pt x="88976" y="76237"/>
                    <a:pt x="88155" y="76833"/>
                  </a:cubicBezTo>
                  <a:cubicBezTo>
                    <a:pt x="88405" y="76428"/>
                    <a:pt x="88643" y="76011"/>
                    <a:pt x="88857" y="75583"/>
                  </a:cubicBezTo>
                  <a:cubicBezTo>
                    <a:pt x="89536" y="75106"/>
                    <a:pt x="90214" y="74606"/>
                    <a:pt x="90881" y="74118"/>
                  </a:cubicBezTo>
                  <a:cubicBezTo>
                    <a:pt x="90905" y="74106"/>
                    <a:pt x="90929" y="74070"/>
                    <a:pt x="90941" y="74059"/>
                  </a:cubicBezTo>
                  <a:close/>
                  <a:moveTo>
                    <a:pt x="88917" y="74166"/>
                  </a:moveTo>
                  <a:lnTo>
                    <a:pt x="88917" y="74166"/>
                  </a:lnTo>
                  <a:cubicBezTo>
                    <a:pt x="88714" y="74487"/>
                    <a:pt x="88524" y="74844"/>
                    <a:pt x="88357" y="75202"/>
                  </a:cubicBezTo>
                  <a:cubicBezTo>
                    <a:pt x="87702" y="75654"/>
                    <a:pt x="87047" y="76095"/>
                    <a:pt x="86381" y="76547"/>
                  </a:cubicBezTo>
                  <a:cubicBezTo>
                    <a:pt x="86428" y="76428"/>
                    <a:pt x="86488" y="76309"/>
                    <a:pt x="86511" y="76178"/>
                  </a:cubicBezTo>
                  <a:cubicBezTo>
                    <a:pt x="86545" y="76093"/>
                    <a:pt x="86465" y="76015"/>
                    <a:pt x="86386" y="76015"/>
                  </a:cubicBezTo>
                  <a:cubicBezTo>
                    <a:pt x="86353" y="76015"/>
                    <a:pt x="86321" y="76028"/>
                    <a:pt x="86297" y="76059"/>
                  </a:cubicBezTo>
                  <a:cubicBezTo>
                    <a:pt x="86011" y="76368"/>
                    <a:pt x="85785" y="76726"/>
                    <a:pt x="85559" y="77095"/>
                  </a:cubicBezTo>
                  <a:cubicBezTo>
                    <a:pt x="84952" y="77499"/>
                    <a:pt x="84356" y="77880"/>
                    <a:pt x="83749" y="78285"/>
                  </a:cubicBezTo>
                  <a:cubicBezTo>
                    <a:pt x="83892" y="77928"/>
                    <a:pt x="84047" y="77559"/>
                    <a:pt x="84154" y="77190"/>
                  </a:cubicBezTo>
                  <a:cubicBezTo>
                    <a:pt x="85464" y="76356"/>
                    <a:pt x="86773" y="75523"/>
                    <a:pt x="88059" y="74701"/>
                  </a:cubicBezTo>
                  <a:lnTo>
                    <a:pt x="88917" y="74166"/>
                  </a:lnTo>
                  <a:close/>
                  <a:moveTo>
                    <a:pt x="87928" y="76237"/>
                  </a:moveTo>
                  <a:cubicBezTo>
                    <a:pt x="87750" y="76618"/>
                    <a:pt x="87595" y="76987"/>
                    <a:pt x="87428" y="77345"/>
                  </a:cubicBezTo>
                  <a:lnTo>
                    <a:pt x="85190" y="78952"/>
                  </a:lnTo>
                  <a:cubicBezTo>
                    <a:pt x="85345" y="78642"/>
                    <a:pt x="85488" y="78333"/>
                    <a:pt x="85654" y="78023"/>
                  </a:cubicBezTo>
                  <a:cubicBezTo>
                    <a:pt x="85726" y="77869"/>
                    <a:pt x="85821" y="77726"/>
                    <a:pt x="85904" y="77571"/>
                  </a:cubicBezTo>
                  <a:cubicBezTo>
                    <a:pt x="86595" y="77142"/>
                    <a:pt x="87262" y="76690"/>
                    <a:pt x="87928" y="76237"/>
                  </a:cubicBezTo>
                  <a:close/>
                  <a:moveTo>
                    <a:pt x="85107" y="78083"/>
                  </a:moveTo>
                  <a:lnTo>
                    <a:pt x="85107" y="78083"/>
                  </a:lnTo>
                  <a:cubicBezTo>
                    <a:pt x="84916" y="78511"/>
                    <a:pt x="84726" y="78952"/>
                    <a:pt x="84571" y="79404"/>
                  </a:cubicBezTo>
                  <a:cubicBezTo>
                    <a:pt x="83916" y="79869"/>
                    <a:pt x="83261" y="80309"/>
                    <a:pt x="82606" y="80762"/>
                  </a:cubicBezTo>
                  <a:cubicBezTo>
                    <a:pt x="82868" y="80190"/>
                    <a:pt x="83154" y="79631"/>
                    <a:pt x="83428" y="79047"/>
                  </a:cubicBezTo>
                  <a:cubicBezTo>
                    <a:pt x="83987" y="78738"/>
                    <a:pt x="84547" y="78404"/>
                    <a:pt x="85107" y="78083"/>
                  </a:cubicBezTo>
                  <a:close/>
                  <a:moveTo>
                    <a:pt x="33541" y="51687"/>
                  </a:moveTo>
                  <a:cubicBezTo>
                    <a:pt x="45185" y="55294"/>
                    <a:pt x="57472" y="57461"/>
                    <a:pt x="69343" y="60176"/>
                  </a:cubicBezTo>
                  <a:cubicBezTo>
                    <a:pt x="74760" y="61414"/>
                    <a:pt x="80177" y="62629"/>
                    <a:pt x="85595" y="63819"/>
                  </a:cubicBezTo>
                  <a:cubicBezTo>
                    <a:pt x="89929" y="64772"/>
                    <a:pt x="94298" y="65950"/>
                    <a:pt x="98692" y="66593"/>
                  </a:cubicBezTo>
                  <a:cubicBezTo>
                    <a:pt x="94715" y="69094"/>
                    <a:pt x="90822" y="71725"/>
                    <a:pt x="86857" y="74237"/>
                  </a:cubicBezTo>
                  <a:cubicBezTo>
                    <a:pt x="81654" y="77571"/>
                    <a:pt x="76224" y="80738"/>
                    <a:pt x="71200" y="84393"/>
                  </a:cubicBezTo>
                  <a:cubicBezTo>
                    <a:pt x="59794" y="80059"/>
                    <a:pt x="47554" y="77630"/>
                    <a:pt x="35719" y="74701"/>
                  </a:cubicBezTo>
                  <a:cubicBezTo>
                    <a:pt x="29885" y="73261"/>
                    <a:pt x="24051" y="71844"/>
                    <a:pt x="18193" y="70487"/>
                  </a:cubicBezTo>
                  <a:cubicBezTo>
                    <a:pt x="12764" y="69225"/>
                    <a:pt x="7192" y="67582"/>
                    <a:pt x="1644" y="66951"/>
                  </a:cubicBezTo>
                  <a:cubicBezTo>
                    <a:pt x="7133" y="64653"/>
                    <a:pt x="12467" y="61724"/>
                    <a:pt x="17824" y="59152"/>
                  </a:cubicBezTo>
                  <a:cubicBezTo>
                    <a:pt x="20598" y="57807"/>
                    <a:pt x="23373" y="56473"/>
                    <a:pt x="26159" y="55128"/>
                  </a:cubicBezTo>
                  <a:cubicBezTo>
                    <a:pt x="28599" y="53937"/>
                    <a:pt x="31136" y="52973"/>
                    <a:pt x="33541" y="51687"/>
                  </a:cubicBezTo>
                  <a:close/>
                  <a:moveTo>
                    <a:pt x="83428" y="77678"/>
                  </a:moveTo>
                  <a:lnTo>
                    <a:pt x="83428" y="77678"/>
                  </a:lnTo>
                  <a:cubicBezTo>
                    <a:pt x="83213" y="78059"/>
                    <a:pt x="83035" y="78464"/>
                    <a:pt x="82868" y="78881"/>
                  </a:cubicBezTo>
                  <a:cubicBezTo>
                    <a:pt x="82451" y="79154"/>
                    <a:pt x="82035" y="79428"/>
                    <a:pt x="81618" y="79714"/>
                  </a:cubicBezTo>
                  <a:cubicBezTo>
                    <a:pt x="81517" y="79795"/>
                    <a:pt x="81570" y="79944"/>
                    <a:pt x="81676" y="79944"/>
                  </a:cubicBezTo>
                  <a:cubicBezTo>
                    <a:pt x="81695" y="79944"/>
                    <a:pt x="81715" y="79939"/>
                    <a:pt x="81737" y="79928"/>
                  </a:cubicBezTo>
                  <a:cubicBezTo>
                    <a:pt x="82047" y="79774"/>
                    <a:pt x="82368" y="79607"/>
                    <a:pt x="82666" y="79452"/>
                  </a:cubicBezTo>
                  <a:lnTo>
                    <a:pt x="82666" y="79452"/>
                  </a:lnTo>
                  <a:cubicBezTo>
                    <a:pt x="82463" y="80000"/>
                    <a:pt x="82285" y="80547"/>
                    <a:pt x="82130" y="81083"/>
                  </a:cubicBezTo>
                  <a:cubicBezTo>
                    <a:pt x="80606" y="82071"/>
                    <a:pt x="79094" y="83024"/>
                    <a:pt x="77546" y="83917"/>
                  </a:cubicBezTo>
                  <a:cubicBezTo>
                    <a:pt x="76856" y="84298"/>
                    <a:pt x="76165" y="84703"/>
                    <a:pt x="75474" y="85119"/>
                  </a:cubicBezTo>
                  <a:cubicBezTo>
                    <a:pt x="76022" y="84060"/>
                    <a:pt x="76653" y="83036"/>
                    <a:pt x="77094" y="81929"/>
                  </a:cubicBezTo>
                  <a:cubicBezTo>
                    <a:pt x="77127" y="81861"/>
                    <a:pt x="77054" y="81794"/>
                    <a:pt x="76983" y="81794"/>
                  </a:cubicBezTo>
                  <a:cubicBezTo>
                    <a:pt x="76953" y="81794"/>
                    <a:pt x="76924" y="81805"/>
                    <a:pt x="76903" y="81833"/>
                  </a:cubicBezTo>
                  <a:cubicBezTo>
                    <a:pt x="76010" y="82822"/>
                    <a:pt x="75462" y="84179"/>
                    <a:pt x="74951" y="85429"/>
                  </a:cubicBezTo>
                  <a:cubicBezTo>
                    <a:pt x="74284" y="85846"/>
                    <a:pt x="73629" y="86274"/>
                    <a:pt x="73034" y="86774"/>
                  </a:cubicBezTo>
                  <a:cubicBezTo>
                    <a:pt x="73688" y="85679"/>
                    <a:pt x="74343" y="84572"/>
                    <a:pt x="74927" y="83453"/>
                  </a:cubicBezTo>
                  <a:cubicBezTo>
                    <a:pt x="74963" y="83381"/>
                    <a:pt x="74903" y="83309"/>
                    <a:pt x="74836" y="83309"/>
                  </a:cubicBezTo>
                  <a:cubicBezTo>
                    <a:pt x="74815" y="83309"/>
                    <a:pt x="74792" y="83316"/>
                    <a:pt x="74772" y="83333"/>
                  </a:cubicBezTo>
                  <a:cubicBezTo>
                    <a:pt x="73700" y="84429"/>
                    <a:pt x="72831" y="85941"/>
                    <a:pt x="72319" y="87394"/>
                  </a:cubicBezTo>
                  <a:cubicBezTo>
                    <a:pt x="72176" y="87524"/>
                    <a:pt x="72022" y="87667"/>
                    <a:pt x="71891" y="87810"/>
                  </a:cubicBezTo>
                  <a:cubicBezTo>
                    <a:pt x="71950" y="87429"/>
                    <a:pt x="71879" y="86977"/>
                    <a:pt x="71855" y="86620"/>
                  </a:cubicBezTo>
                  <a:cubicBezTo>
                    <a:pt x="71831" y="86012"/>
                    <a:pt x="71581" y="84655"/>
                    <a:pt x="71557" y="84607"/>
                  </a:cubicBezTo>
                  <a:cubicBezTo>
                    <a:pt x="74046" y="83345"/>
                    <a:pt x="76475" y="81964"/>
                    <a:pt x="78868" y="80500"/>
                  </a:cubicBezTo>
                  <a:lnTo>
                    <a:pt x="78868" y="80500"/>
                  </a:lnTo>
                  <a:cubicBezTo>
                    <a:pt x="78034" y="81428"/>
                    <a:pt x="77510" y="82762"/>
                    <a:pt x="77070" y="83869"/>
                  </a:cubicBezTo>
                  <a:cubicBezTo>
                    <a:pt x="77029" y="83958"/>
                    <a:pt x="77121" y="84031"/>
                    <a:pt x="77206" y="84031"/>
                  </a:cubicBezTo>
                  <a:cubicBezTo>
                    <a:pt x="77246" y="84031"/>
                    <a:pt x="77285" y="84015"/>
                    <a:pt x="77308" y="83976"/>
                  </a:cubicBezTo>
                  <a:cubicBezTo>
                    <a:pt x="77618" y="83333"/>
                    <a:pt x="77951" y="82726"/>
                    <a:pt x="78320" y="82131"/>
                  </a:cubicBezTo>
                  <a:cubicBezTo>
                    <a:pt x="78689" y="81536"/>
                    <a:pt x="79153" y="80964"/>
                    <a:pt x="79415" y="80321"/>
                  </a:cubicBezTo>
                  <a:cubicBezTo>
                    <a:pt x="79451" y="80262"/>
                    <a:pt x="79439" y="80226"/>
                    <a:pt x="79403" y="80178"/>
                  </a:cubicBezTo>
                  <a:cubicBezTo>
                    <a:pt x="80749" y="79357"/>
                    <a:pt x="82082" y="78511"/>
                    <a:pt x="83428" y="77678"/>
                  </a:cubicBezTo>
                  <a:close/>
                  <a:moveTo>
                    <a:pt x="834" y="67260"/>
                  </a:moveTo>
                  <a:cubicBezTo>
                    <a:pt x="6347" y="69106"/>
                    <a:pt x="12288" y="69999"/>
                    <a:pt x="17943" y="71308"/>
                  </a:cubicBezTo>
                  <a:cubicBezTo>
                    <a:pt x="23932" y="72701"/>
                    <a:pt x="29921" y="74154"/>
                    <a:pt x="35898" y="75618"/>
                  </a:cubicBezTo>
                  <a:cubicBezTo>
                    <a:pt x="47661" y="78523"/>
                    <a:pt x="59508" y="81250"/>
                    <a:pt x="71010" y="85048"/>
                  </a:cubicBezTo>
                  <a:cubicBezTo>
                    <a:pt x="70950" y="85596"/>
                    <a:pt x="71057" y="86155"/>
                    <a:pt x="71069" y="86715"/>
                  </a:cubicBezTo>
                  <a:cubicBezTo>
                    <a:pt x="71069" y="87072"/>
                    <a:pt x="70998" y="87465"/>
                    <a:pt x="71045" y="87822"/>
                  </a:cubicBezTo>
                  <a:cubicBezTo>
                    <a:pt x="59687" y="83405"/>
                    <a:pt x="47495" y="80881"/>
                    <a:pt x="35708" y="77857"/>
                  </a:cubicBezTo>
                  <a:cubicBezTo>
                    <a:pt x="29885" y="76368"/>
                    <a:pt x="24051" y="74892"/>
                    <a:pt x="18217" y="73475"/>
                  </a:cubicBezTo>
                  <a:cubicBezTo>
                    <a:pt x="12609" y="72130"/>
                    <a:pt x="6847" y="70368"/>
                    <a:pt x="1096" y="69725"/>
                  </a:cubicBezTo>
                  <a:cubicBezTo>
                    <a:pt x="1108" y="69689"/>
                    <a:pt x="1048" y="68653"/>
                    <a:pt x="989" y="68213"/>
                  </a:cubicBezTo>
                  <a:cubicBezTo>
                    <a:pt x="941" y="67891"/>
                    <a:pt x="917" y="67570"/>
                    <a:pt x="810" y="67272"/>
                  </a:cubicBezTo>
                  <a:cubicBezTo>
                    <a:pt x="822" y="67272"/>
                    <a:pt x="834" y="67260"/>
                    <a:pt x="834" y="67260"/>
                  </a:cubicBezTo>
                  <a:close/>
                  <a:moveTo>
                    <a:pt x="47046" y="1"/>
                  </a:moveTo>
                  <a:cubicBezTo>
                    <a:pt x="46960" y="1"/>
                    <a:pt x="46895" y="69"/>
                    <a:pt x="46840" y="169"/>
                  </a:cubicBezTo>
                  <a:cubicBezTo>
                    <a:pt x="43030" y="7777"/>
                    <a:pt x="41673" y="17063"/>
                    <a:pt x="39577" y="25255"/>
                  </a:cubicBezTo>
                  <a:cubicBezTo>
                    <a:pt x="38446" y="29684"/>
                    <a:pt x="32695" y="48651"/>
                    <a:pt x="32588" y="50782"/>
                  </a:cubicBezTo>
                  <a:cubicBezTo>
                    <a:pt x="32505" y="50841"/>
                    <a:pt x="20765" y="56783"/>
                    <a:pt x="17836" y="58164"/>
                  </a:cubicBezTo>
                  <a:cubicBezTo>
                    <a:pt x="12014" y="60938"/>
                    <a:pt x="5906" y="63402"/>
                    <a:pt x="298" y="66546"/>
                  </a:cubicBezTo>
                  <a:cubicBezTo>
                    <a:pt x="1" y="66700"/>
                    <a:pt x="167" y="67915"/>
                    <a:pt x="167" y="68272"/>
                  </a:cubicBezTo>
                  <a:cubicBezTo>
                    <a:pt x="167" y="68736"/>
                    <a:pt x="167" y="69177"/>
                    <a:pt x="251" y="69641"/>
                  </a:cubicBezTo>
                  <a:cubicBezTo>
                    <a:pt x="275" y="69748"/>
                    <a:pt x="429" y="69963"/>
                    <a:pt x="513" y="69999"/>
                  </a:cubicBezTo>
                  <a:cubicBezTo>
                    <a:pt x="6109" y="71975"/>
                    <a:pt x="12181" y="72927"/>
                    <a:pt x="17931" y="74309"/>
                  </a:cubicBezTo>
                  <a:cubicBezTo>
                    <a:pt x="23920" y="75761"/>
                    <a:pt x="29909" y="77261"/>
                    <a:pt x="35874" y="78797"/>
                  </a:cubicBezTo>
                  <a:cubicBezTo>
                    <a:pt x="47626" y="81809"/>
                    <a:pt x="59496" y="84631"/>
                    <a:pt x="70998" y="88537"/>
                  </a:cubicBezTo>
                  <a:cubicBezTo>
                    <a:pt x="71066" y="88561"/>
                    <a:pt x="71142" y="88583"/>
                    <a:pt x="71234" y="88583"/>
                  </a:cubicBezTo>
                  <a:cubicBezTo>
                    <a:pt x="71368" y="88583"/>
                    <a:pt x="71534" y="88537"/>
                    <a:pt x="71760" y="88382"/>
                  </a:cubicBezTo>
                  <a:cubicBezTo>
                    <a:pt x="76129" y="85238"/>
                    <a:pt x="80880" y="82702"/>
                    <a:pt x="85309" y="79643"/>
                  </a:cubicBezTo>
                  <a:cubicBezTo>
                    <a:pt x="89929" y="76452"/>
                    <a:pt x="99585" y="69963"/>
                    <a:pt x="99632" y="69927"/>
                  </a:cubicBezTo>
                  <a:cubicBezTo>
                    <a:pt x="99858" y="69760"/>
                    <a:pt x="99739" y="68224"/>
                    <a:pt x="99716" y="67689"/>
                  </a:cubicBezTo>
                  <a:lnTo>
                    <a:pt x="99716" y="67689"/>
                  </a:lnTo>
                  <a:cubicBezTo>
                    <a:pt x="99782" y="67692"/>
                    <a:pt x="99848" y="67694"/>
                    <a:pt x="99914" y="67694"/>
                  </a:cubicBezTo>
                  <a:cubicBezTo>
                    <a:pt x="100072" y="67694"/>
                    <a:pt x="100227" y="67685"/>
                    <a:pt x="100370" y="67677"/>
                  </a:cubicBezTo>
                  <a:cubicBezTo>
                    <a:pt x="100525" y="67677"/>
                    <a:pt x="100692" y="67653"/>
                    <a:pt x="100847" y="67629"/>
                  </a:cubicBezTo>
                  <a:cubicBezTo>
                    <a:pt x="101406" y="67570"/>
                    <a:pt x="101490" y="67367"/>
                    <a:pt x="101490" y="67367"/>
                  </a:cubicBezTo>
                  <a:cubicBezTo>
                    <a:pt x="102430" y="65784"/>
                    <a:pt x="104157" y="58259"/>
                    <a:pt x="105335" y="53818"/>
                  </a:cubicBezTo>
                  <a:cubicBezTo>
                    <a:pt x="106550" y="49234"/>
                    <a:pt x="107633" y="44626"/>
                    <a:pt x="108693" y="39995"/>
                  </a:cubicBezTo>
                  <a:cubicBezTo>
                    <a:pt x="109752" y="35363"/>
                    <a:pt x="110765" y="30732"/>
                    <a:pt x="111729" y="26088"/>
                  </a:cubicBezTo>
                  <a:cubicBezTo>
                    <a:pt x="112574" y="22028"/>
                    <a:pt x="113920" y="17730"/>
                    <a:pt x="114229" y="13575"/>
                  </a:cubicBezTo>
                  <a:cubicBezTo>
                    <a:pt x="114301" y="13515"/>
                    <a:pt x="114348" y="13432"/>
                    <a:pt x="114348" y="13325"/>
                  </a:cubicBezTo>
                  <a:cubicBezTo>
                    <a:pt x="114348" y="13265"/>
                    <a:pt x="114313" y="13218"/>
                    <a:pt x="114265" y="13194"/>
                  </a:cubicBezTo>
                  <a:cubicBezTo>
                    <a:pt x="114265" y="13146"/>
                    <a:pt x="114277" y="13111"/>
                    <a:pt x="114277" y="13075"/>
                  </a:cubicBezTo>
                  <a:cubicBezTo>
                    <a:pt x="114289" y="12908"/>
                    <a:pt x="113872" y="12396"/>
                    <a:pt x="113789" y="12241"/>
                  </a:cubicBezTo>
                  <a:cubicBezTo>
                    <a:pt x="113670" y="12015"/>
                    <a:pt x="113110" y="10813"/>
                    <a:pt x="112824" y="10765"/>
                  </a:cubicBezTo>
                  <a:cubicBezTo>
                    <a:pt x="101061" y="8931"/>
                    <a:pt x="89178" y="7122"/>
                    <a:pt x="77439" y="5098"/>
                  </a:cubicBezTo>
                  <a:cubicBezTo>
                    <a:pt x="67438" y="3371"/>
                    <a:pt x="57186" y="990"/>
                    <a:pt x="47066" y="2"/>
                  </a:cubicBezTo>
                  <a:cubicBezTo>
                    <a:pt x="47059" y="1"/>
                    <a:pt x="47052" y="1"/>
                    <a:pt x="47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0"/>
            <p:cNvSpPr/>
            <p:nvPr/>
          </p:nvSpPr>
          <p:spPr>
            <a:xfrm>
              <a:off x="4027100" y="3488400"/>
              <a:ext cx="43500" cy="66025"/>
            </a:xfrm>
            <a:custGeom>
              <a:rect b="b" l="l" r="r" t="t"/>
              <a:pathLst>
                <a:path extrusionOk="0" h="2641" w="1740">
                  <a:moveTo>
                    <a:pt x="1608" y="1"/>
                  </a:moveTo>
                  <a:cubicBezTo>
                    <a:pt x="1584" y="1"/>
                    <a:pt x="1560" y="11"/>
                    <a:pt x="1543" y="34"/>
                  </a:cubicBezTo>
                  <a:cubicBezTo>
                    <a:pt x="901" y="701"/>
                    <a:pt x="496" y="1701"/>
                    <a:pt x="43" y="2499"/>
                  </a:cubicBezTo>
                  <a:cubicBezTo>
                    <a:pt x="1" y="2576"/>
                    <a:pt x="68" y="2640"/>
                    <a:pt x="131" y="2640"/>
                  </a:cubicBezTo>
                  <a:cubicBezTo>
                    <a:pt x="156" y="2640"/>
                    <a:pt x="181" y="2630"/>
                    <a:pt x="198" y="2606"/>
                  </a:cubicBezTo>
                  <a:cubicBezTo>
                    <a:pt x="710" y="1832"/>
                    <a:pt x="1413" y="1023"/>
                    <a:pt x="1722" y="154"/>
                  </a:cubicBezTo>
                  <a:cubicBezTo>
                    <a:pt x="1739" y="68"/>
                    <a:pt x="1670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0"/>
            <p:cNvSpPr/>
            <p:nvPr/>
          </p:nvSpPr>
          <p:spPr>
            <a:xfrm>
              <a:off x="2978925" y="1631275"/>
              <a:ext cx="1793700" cy="1340375"/>
            </a:xfrm>
            <a:custGeom>
              <a:rect b="b" l="l" r="r" t="t"/>
              <a:pathLst>
                <a:path extrusionOk="0" h="53615" w="71748">
                  <a:moveTo>
                    <a:pt x="11645" y="691"/>
                  </a:moveTo>
                  <a:cubicBezTo>
                    <a:pt x="16884" y="1537"/>
                    <a:pt x="21623" y="2263"/>
                    <a:pt x="26433" y="3096"/>
                  </a:cubicBezTo>
                  <a:cubicBezTo>
                    <a:pt x="31243" y="3930"/>
                    <a:pt x="36053" y="4763"/>
                    <a:pt x="40875" y="5597"/>
                  </a:cubicBezTo>
                  <a:cubicBezTo>
                    <a:pt x="45804" y="6442"/>
                    <a:pt x="50733" y="7299"/>
                    <a:pt x="55651" y="8157"/>
                  </a:cubicBezTo>
                  <a:cubicBezTo>
                    <a:pt x="60675" y="9026"/>
                    <a:pt x="65545" y="10419"/>
                    <a:pt x="70629" y="10693"/>
                  </a:cubicBezTo>
                  <a:cubicBezTo>
                    <a:pt x="68533" y="17979"/>
                    <a:pt x="66866" y="25254"/>
                    <a:pt x="64878" y="32457"/>
                  </a:cubicBezTo>
                  <a:cubicBezTo>
                    <a:pt x="63068" y="39137"/>
                    <a:pt x="61139" y="45899"/>
                    <a:pt x="59615" y="52674"/>
                  </a:cubicBezTo>
                  <a:cubicBezTo>
                    <a:pt x="54650" y="51626"/>
                    <a:pt x="49721" y="50578"/>
                    <a:pt x="44828" y="49519"/>
                  </a:cubicBezTo>
                  <a:cubicBezTo>
                    <a:pt x="39791" y="48435"/>
                    <a:pt x="34743" y="47328"/>
                    <a:pt x="29719" y="46233"/>
                  </a:cubicBezTo>
                  <a:cubicBezTo>
                    <a:pt x="24837" y="45173"/>
                    <a:pt x="19932" y="44101"/>
                    <a:pt x="15062" y="43042"/>
                  </a:cubicBezTo>
                  <a:cubicBezTo>
                    <a:pt x="10443" y="42042"/>
                    <a:pt x="5740" y="40696"/>
                    <a:pt x="965" y="39803"/>
                  </a:cubicBezTo>
                  <a:cubicBezTo>
                    <a:pt x="3120" y="33326"/>
                    <a:pt x="4323" y="26849"/>
                    <a:pt x="6109" y="20253"/>
                  </a:cubicBezTo>
                  <a:cubicBezTo>
                    <a:pt x="7918" y="13633"/>
                    <a:pt x="10276" y="7395"/>
                    <a:pt x="11645" y="691"/>
                  </a:cubicBezTo>
                  <a:close/>
                  <a:moveTo>
                    <a:pt x="11466" y="1"/>
                  </a:moveTo>
                  <a:cubicBezTo>
                    <a:pt x="11371" y="1"/>
                    <a:pt x="10800" y="1787"/>
                    <a:pt x="10478" y="2608"/>
                  </a:cubicBezTo>
                  <a:cubicBezTo>
                    <a:pt x="8252" y="8335"/>
                    <a:pt x="6787" y="14538"/>
                    <a:pt x="5120" y="20396"/>
                  </a:cubicBezTo>
                  <a:cubicBezTo>
                    <a:pt x="3275" y="26885"/>
                    <a:pt x="1037" y="33576"/>
                    <a:pt x="60" y="40280"/>
                  </a:cubicBezTo>
                  <a:cubicBezTo>
                    <a:pt x="1" y="40696"/>
                    <a:pt x="1382" y="40780"/>
                    <a:pt x="2049" y="40923"/>
                  </a:cubicBezTo>
                  <a:cubicBezTo>
                    <a:pt x="6430" y="41815"/>
                    <a:pt x="10955" y="42970"/>
                    <a:pt x="15253" y="43923"/>
                  </a:cubicBezTo>
                  <a:lnTo>
                    <a:pt x="30338" y="47269"/>
                  </a:lnTo>
                  <a:cubicBezTo>
                    <a:pt x="35219" y="48352"/>
                    <a:pt x="40101" y="49435"/>
                    <a:pt x="44983" y="50519"/>
                  </a:cubicBezTo>
                  <a:cubicBezTo>
                    <a:pt x="49781" y="51579"/>
                    <a:pt x="54770" y="53150"/>
                    <a:pt x="59651" y="53615"/>
                  </a:cubicBezTo>
                  <a:cubicBezTo>
                    <a:pt x="59655" y="53615"/>
                    <a:pt x="59659" y="53615"/>
                    <a:pt x="59663" y="53615"/>
                  </a:cubicBezTo>
                  <a:cubicBezTo>
                    <a:pt x="59864" y="53615"/>
                    <a:pt x="60426" y="53324"/>
                    <a:pt x="60496" y="53103"/>
                  </a:cubicBezTo>
                  <a:cubicBezTo>
                    <a:pt x="61651" y="49709"/>
                    <a:pt x="62330" y="46090"/>
                    <a:pt x="63235" y="42625"/>
                  </a:cubicBezTo>
                  <a:cubicBezTo>
                    <a:pt x="64152" y="39053"/>
                    <a:pt x="65080" y="35469"/>
                    <a:pt x="66033" y="31874"/>
                  </a:cubicBezTo>
                  <a:cubicBezTo>
                    <a:pt x="67664" y="25623"/>
                    <a:pt x="69867" y="19337"/>
                    <a:pt x="71093" y="12955"/>
                  </a:cubicBezTo>
                  <a:cubicBezTo>
                    <a:pt x="71224" y="12229"/>
                    <a:pt x="71748" y="10050"/>
                    <a:pt x="71379" y="9943"/>
                  </a:cubicBezTo>
                  <a:cubicBezTo>
                    <a:pt x="66819" y="8573"/>
                    <a:pt x="61758" y="8192"/>
                    <a:pt x="57056" y="7395"/>
                  </a:cubicBezTo>
                  <a:cubicBezTo>
                    <a:pt x="51983" y="6549"/>
                    <a:pt x="46911" y="5692"/>
                    <a:pt x="41827" y="4823"/>
                  </a:cubicBezTo>
                  <a:cubicBezTo>
                    <a:pt x="36910" y="3989"/>
                    <a:pt x="31981" y="3156"/>
                    <a:pt x="27040" y="2323"/>
                  </a:cubicBezTo>
                  <a:cubicBezTo>
                    <a:pt x="22444" y="1549"/>
                    <a:pt x="17622" y="334"/>
                    <a:pt x="12919" y="60"/>
                  </a:cubicBezTo>
                  <a:cubicBezTo>
                    <a:pt x="12526" y="48"/>
                    <a:pt x="11514" y="1"/>
                    <a:pt x="11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0"/>
            <p:cNvSpPr/>
            <p:nvPr/>
          </p:nvSpPr>
          <p:spPr>
            <a:xfrm>
              <a:off x="2202950" y="3248425"/>
              <a:ext cx="128900" cy="38225"/>
            </a:xfrm>
            <a:custGeom>
              <a:rect b="b" l="l" r="r" t="t"/>
              <a:pathLst>
                <a:path extrusionOk="0" h="1529" w="5156">
                  <a:moveTo>
                    <a:pt x="598" y="1"/>
                  </a:moveTo>
                  <a:cubicBezTo>
                    <a:pt x="451" y="1"/>
                    <a:pt x="303" y="8"/>
                    <a:pt x="155" y="25"/>
                  </a:cubicBezTo>
                  <a:cubicBezTo>
                    <a:pt x="24" y="49"/>
                    <a:pt x="0" y="239"/>
                    <a:pt x="107" y="311"/>
                  </a:cubicBezTo>
                  <a:cubicBezTo>
                    <a:pt x="869" y="740"/>
                    <a:pt x="1727" y="882"/>
                    <a:pt x="2584" y="1085"/>
                  </a:cubicBezTo>
                  <a:cubicBezTo>
                    <a:pt x="3174" y="1240"/>
                    <a:pt x="3828" y="1529"/>
                    <a:pt x="4455" y="1529"/>
                  </a:cubicBezTo>
                  <a:cubicBezTo>
                    <a:pt x="4599" y="1529"/>
                    <a:pt x="4742" y="1513"/>
                    <a:pt x="4882" y="1478"/>
                  </a:cubicBezTo>
                  <a:cubicBezTo>
                    <a:pt x="5048" y="1430"/>
                    <a:pt x="5156" y="1204"/>
                    <a:pt x="5001" y="1073"/>
                  </a:cubicBezTo>
                  <a:cubicBezTo>
                    <a:pt x="4405" y="489"/>
                    <a:pt x="3417" y="442"/>
                    <a:pt x="2620" y="299"/>
                  </a:cubicBezTo>
                  <a:cubicBezTo>
                    <a:pt x="1954" y="162"/>
                    <a:pt x="1280" y="1"/>
                    <a:pt x="5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0"/>
            <p:cNvSpPr/>
            <p:nvPr/>
          </p:nvSpPr>
          <p:spPr>
            <a:xfrm>
              <a:off x="2378250" y="3290600"/>
              <a:ext cx="127425" cy="37250"/>
            </a:xfrm>
            <a:custGeom>
              <a:rect b="b" l="l" r="r" t="t"/>
              <a:pathLst>
                <a:path extrusionOk="0" h="1490" w="5097">
                  <a:moveTo>
                    <a:pt x="1047" y="0"/>
                  </a:moveTo>
                  <a:cubicBezTo>
                    <a:pt x="745" y="0"/>
                    <a:pt x="446" y="32"/>
                    <a:pt x="156" y="112"/>
                  </a:cubicBezTo>
                  <a:cubicBezTo>
                    <a:pt x="1" y="160"/>
                    <a:pt x="1" y="350"/>
                    <a:pt x="132" y="410"/>
                  </a:cubicBezTo>
                  <a:cubicBezTo>
                    <a:pt x="953" y="755"/>
                    <a:pt x="1882" y="779"/>
                    <a:pt x="2739" y="1005"/>
                  </a:cubicBezTo>
                  <a:cubicBezTo>
                    <a:pt x="3305" y="1151"/>
                    <a:pt x="3894" y="1489"/>
                    <a:pt x="4475" y="1489"/>
                  </a:cubicBezTo>
                  <a:cubicBezTo>
                    <a:pt x="4603" y="1489"/>
                    <a:pt x="4731" y="1473"/>
                    <a:pt x="4859" y="1434"/>
                  </a:cubicBezTo>
                  <a:cubicBezTo>
                    <a:pt x="4990" y="1398"/>
                    <a:pt x="5097" y="1231"/>
                    <a:pt x="5002" y="1100"/>
                  </a:cubicBezTo>
                  <a:cubicBezTo>
                    <a:pt x="4537" y="422"/>
                    <a:pt x="3573" y="386"/>
                    <a:pt x="2811" y="231"/>
                  </a:cubicBezTo>
                  <a:cubicBezTo>
                    <a:pt x="2243" y="121"/>
                    <a:pt x="1640" y="0"/>
                    <a:pt x="10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0"/>
            <p:cNvSpPr/>
            <p:nvPr/>
          </p:nvSpPr>
          <p:spPr>
            <a:xfrm>
              <a:off x="2857775" y="3210950"/>
              <a:ext cx="511700" cy="207175"/>
            </a:xfrm>
            <a:custGeom>
              <a:rect b="b" l="l" r="r" t="t"/>
              <a:pathLst>
                <a:path extrusionOk="0" h="8287" w="20468">
                  <a:moveTo>
                    <a:pt x="7978" y="250"/>
                  </a:moveTo>
                  <a:cubicBezTo>
                    <a:pt x="10109" y="810"/>
                    <a:pt x="11705" y="1203"/>
                    <a:pt x="13515" y="1691"/>
                  </a:cubicBezTo>
                  <a:cubicBezTo>
                    <a:pt x="15479" y="2227"/>
                    <a:pt x="17444" y="2798"/>
                    <a:pt x="19432" y="3310"/>
                  </a:cubicBezTo>
                  <a:cubicBezTo>
                    <a:pt x="18372" y="4108"/>
                    <a:pt x="17253" y="4906"/>
                    <a:pt x="16134" y="5632"/>
                  </a:cubicBezTo>
                  <a:cubicBezTo>
                    <a:pt x="16110" y="5620"/>
                    <a:pt x="16098" y="5608"/>
                    <a:pt x="16051" y="5596"/>
                  </a:cubicBezTo>
                  <a:cubicBezTo>
                    <a:pt x="12181" y="4584"/>
                    <a:pt x="8240" y="3417"/>
                    <a:pt x="4311" y="2679"/>
                  </a:cubicBezTo>
                  <a:cubicBezTo>
                    <a:pt x="5537" y="1881"/>
                    <a:pt x="6787" y="1096"/>
                    <a:pt x="7978" y="250"/>
                  </a:cubicBezTo>
                  <a:close/>
                  <a:moveTo>
                    <a:pt x="3728" y="3060"/>
                  </a:moveTo>
                  <a:cubicBezTo>
                    <a:pt x="5299" y="3632"/>
                    <a:pt x="7061" y="4024"/>
                    <a:pt x="8716" y="4477"/>
                  </a:cubicBezTo>
                  <a:cubicBezTo>
                    <a:pt x="8383" y="4620"/>
                    <a:pt x="8073" y="4894"/>
                    <a:pt x="7800" y="5096"/>
                  </a:cubicBezTo>
                  <a:cubicBezTo>
                    <a:pt x="7371" y="5429"/>
                    <a:pt x="6811" y="5787"/>
                    <a:pt x="6490" y="6251"/>
                  </a:cubicBezTo>
                  <a:cubicBezTo>
                    <a:pt x="6347" y="6203"/>
                    <a:pt x="6192" y="6168"/>
                    <a:pt x="6049" y="6132"/>
                  </a:cubicBezTo>
                  <a:cubicBezTo>
                    <a:pt x="4906" y="5846"/>
                    <a:pt x="3775" y="5548"/>
                    <a:pt x="2620" y="5263"/>
                  </a:cubicBezTo>
                  <a:cubicBezTo>
                    <a:pt x="1763" y="5036"/>
                    <a:pt x="751" y="5025"/>
                    <a:pt x="1823" y="4346"/>
                  </a:cubicBezTo>
                  <a:cubicBezTo>
                    <a:pt x="2180" y="4120"/>
                    <a:pt x="2716" y="3727"/>
                    <a:pt x="3061" y="3489"/>
                  </a:cubicBezTo>
                  <a:cubicBezTo>
                    <a:pt x="3311" y="3310"/>
                    <a:pt x="3454" y="3239"/>
                    <a:pt x="3728" y="3060"/>
                  </a:cubicBezTo>
                  <a:close/>
                  <a:moveTo>
                    <a:pt x="9050" y="4560"/>
                  </a:moveTo>
                  <a:cubicBezTo>
                    <a:pt x="11169" y="5132"/>
                    <a:pt x="13312" y="5620"/>
                    <a:pt x="15408" y="6084"/>
                  </a:cubicBezTo>
                  <a:cubicBezTo>
                    <a:pt x="15027" y="6334"/>
                    <a:pt x="14622" y="6572"/>
                    <a:pt x="14229" y="6799"/>
                  </a:cubicBezTo>
                  <a:cubicBezTo>
                    <a:pt x="13459" y="7233"/>
                    <a:pt x="12634" y="7397"/>
                    <a:pt x="11784" y="7397"/>
                  </a:cubicBezTo>
                  <a:cubicBezTo>
                    <a:pt x="10191" y="7397"/>
                    <a:pt x="8511" y="6820"/>
                    <a:pt x="6942" y="6370"/>
                  </a:cubicBezTo>
                  <a:cubicBezTo>
                    <a:pt x="7299" y="6108"/>
                    <a:pt x="7609" y="5775"/>
                    <a:pt x="7942" y="5501"/>
                  </a:cubicBezTo>
                  <a:cubicBezTo>
                    <a:pt x="8276" y="5215"/>
                    <a:pt x="8800" y="4953"/>
                    <a:pt x="9050" y="4560"/>
                  </a:cubicBezTo>
                  <a:close/>
                  <a:moveTo>
                    <a:pt x="7895" y="0"/>
                  </a:moveTo>
                  <a:cubicBezTo>
                    <a:pt x="7800" y="0"/>
                    <a:pt x="7359" y="262"/>
                    <a:pt x="6990" y="476"/>
                  </a:cubicBezTo>
                  <a:cubicBezTo>
                    <a:pt x="4573" y="1798"/>
                    <a:pt x="2406" y="3179"/>
                    <a:pt x="180" y="4786"/>
                  </a:cubicBezTo>
                  <a:cubicBezTo>
                    <a:pt x="1" y="4917"/>
                    <a:pt x="96" y="5239"/>
                    <a:pt x="287" y="5275"/>
                  </a:cubicBezTo>
                  <a:cubicBezTo>
                    <a:pt x="2561" y="5858"/>
                    <a:pt x="4859" y="6441"/>
                    <a:pt x="7133" y="7025"/>
                  </a:cubicBezTo>
                  <a:cubicBezTo>
                    <a:pt x="8740" y="7442"/>
                    <a:pt x="10681" y="8275"/>
                    <a:pt x="12324" y="8287"/>
                  </a:cubicBezTo>
                  <a:cubicBezTo>
                    <a:pt x="12331" y="8287"/>
                    <a:pt x="12338" y="8287"/>
                    <a:pt x="12345" y="8287"/>
                  </a:cubicBezTo>
                  <a:cubicBezTo>
                    <a:pt x="13691" y="8287"/>
                    <a:pt x="14639" y="7140"/>
                    <a:pt x="15693" y="6430"/>
                  </a:cubicBezTo>
                  <a:cubicBezTo>
                    <a:pt x="15824" y="6334"/>
                    <a:pt x="15943" y="6251"/>
                    <a:pt x="16074" y="6168"/>
                  </a:cubicBezTo>
                  <a:cubicBezTo>
                    <a:pt x="17420" y="5275"/>
                    <a:pt x="18789" y="4429"/>
                    <a:pt x="20063" y="3477"/>
                  </a:cubicBezTo>
                  <a:cubicBezTo>
                    <a:pt x="20063" y="3477"/>
                    <a:pt x="20063" y="3465"/>
                    <a:pt x="20087" y="3465"/>
                  </a:cubicBezTo>
                  <a:cubicBezTo>
                    <a:pt x="20384" y="3346"/>
                    <a:pt x="20468" y="2917"/>
                    <a:pt x="20111" y="2798"/>
                  </a:cubicBezTo>
                  <a:cubicBezTo>
                    <a:pt x="16241" y="1560"/>
                    <a:pt x="11991" y="203"/>
                    <a:pt x="78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10"/>
            <p:cNvSpPr/>
            <p:nvPr/>
          </p:nvSpPr>
          <p:spPr>
            <a:xfrm>
              <a:off x="2522325" y="2880850"/>
              <a:ext cx="1733575" cy="526125"/>
            </a:xfrm>
            <a:custGeom>
              <a:rect b="b" l="l" r="r" t="t"/>
              <a:pathLst>
                <a:path extrusionOk="0" h="21045" w="69343">
                  <a:moveTo>
                    <a:pt x="12633" y="417"/>
                  </a:moveTo>
                  <a:cubicBezTo>
                    <a:pt x="13455" y="595"/>
                    <a:pt x="14252" y="786"/>
                    <a:pt x="15062" y="965"/>
                  </a:cubicBezTo>
                  <a:cubicBezTo>
                    <a:pt x="14383" y="1334"/>
                    <a:pt x="13717" y="1738"/>
                    <a:pt x="13062" y="2155"/>
                  </a:cubicBezTo>
                  <a:cubicBezTo>
                    <a:pt x="12085" y="1953"/>
                    <a:pt x="11085" y="1798"/>
                    <a:pt x="10121" y="1727"/>
                  </a:cubicBezTo>
                  <a:cubicBezTo>
                    <a:pt x="10907" y="1334"/>
                    <a:pt x="12609" y="476"/>
                    <a:pt x="12633" y="417"/>
                  </a:cubicBezTo>
                  <a:close/>
                  <a:moveTo>
                    <a:pt x="15622" y="1072"/>
                  </a:moveTo>
                  <a:cubicBezTo>
                    <a:pt x="16693" y="1334"/>
                    <a:pt x="17765" y="1572"/>
                    <a:pt x="18860" y="1810"/>
                  </a:cubicBezTo>
                  <a:cubicBezTo>
                    <a:pt x="18158" y="2203"/>
                    <a:pt x="17467" y="2620"/>
                    <a:pt x="16788" y="3036"/>
                  </a:cubicBezTo>
                  <a:cubicBezTo>
                    <a:pt x="15836" y="2798"/>
                    <a:pt x="14871" y="2524"/>
                    <a:pt x="13883" y="2310"/>
                  </a:cubicBezTo>
                  <a:cubicBezTo>
                    <a:pt x="14479" y="1917"/>
                    <a:pt x="15062" y="1512"/>
                    <a:pt x="15622" y="1072"/>
                  </a:cubicBezTo>
                  <a:close/>
                  <a:moveTo>
                    <a:pt x="9716" y="1917"/>
                  </a:moveTo>
                  <a:cubicBezTo>
                    <a:pt x="10657" y="2108"/>
                    <a:pt x="11573" y="2310"/>
                    <a:pt x="12514" y="2500"/>
                  </a:cubicBezTo>
                  <a:cubicBezTo>
                    <a:pt x="11800" y="2965"/>
                    <a:pt x="11085" y="3417"/>
                    <a:pt x="10359" y="3882"/>
                  </a:cubicBezTo>
                  <a:cubicBezTo>
                    <a:pt x="9228" y="3620"/>
                    <a:pt x="8097" y="3405"/>
                    <a:pt x="6966" y="3298"/>
                  </a:cubicBezTo>
                  <a:cubicBezTo>
                    <a:pt x="7871" y="2834"/>
                    <a:pt x="8799" y="2381"/>
                    <a:pt x="9716" y="1917"/>
                  </a:cubicBezTo>
                  <a:close/>
                  <a:moveTo>
                    <a:pt x="19360" y="1941"/>
                  </a:moveTo>
                  <a:cubicBezTo>
                    <a:pt x="20384" y="2167"/>
                    <a:pt x="21396" y="2405"/>
                    <a:pt x="22396" y="2631"/>
                  </a:cubicBezTo>
                  <a:cubicBezTo>
                    <a:pt x="21682" y="3024"/>
                    <a:pt x="20967" y="3453"/>
                    <a:pt x="20265" y="3893"/>
                  </a:cubicBezTo>
                  <a:cubicBezTo>
                    <a:pt x="19551" y="3727"/>
                    <a:pt x="18836" y="3560"/>
                    <a:pt x="18122" y="3393"/>
                  </a:cubicBezTo>
                  <a:cubicBezTo>
                    <a:pt x="17931" y="3346"/>
                    <a:pt x="17741" y="3298"/>
                    <a:pt x="17550" y="3239"/>
                  </a:cubicBezTo>
                  <a:cubicBezTo>
                    <a:pt x="18170" y="2822"/>
                    <a:pt x="18801" y="2405"/>
                    <a:pt x="19360" y="1941"/>
                  </a:cubicBezTo>
                  <a:close/>
                  <a:moveTo>
                    <a:pt x="22920" y="2750"/>
                  </a:moveTo>
                  <a:cubicBezTo>
                    <a:pt x="24039" y="3001"/>
                    <a:pt x="25135" y="3262"/>
                    <a:pt x="26242" y="3524"/>
                  </a:cubicBezTo>
                  <a:cubicBezTo>
                    <a:pt x="25504" y="3929"/>
                    <a:pt x="24789" y="4358"/>
                    <a:pt x="24075" y="4810"/>
                  </a:cubicBezTo>
                  <a:cubicBezTo>
                    <a:pt x="23063" y="4572"/>
                    <a:pt x="22075" y="4322"/>
                    <a:pt x="21063" y="4072"/>
                  </a:cubicBezTo>
                  <a:cubicBezTo>
                    <a:pt x="21694" y="3655"/>
                    <a:pt x="22325" y="3227"/>
                    <a:pt x="22920" y="2750"/>
                  </a:cubicBezTo>
                  <a:close/>
                  <a:moveTo>
                    <a:pt x="13324" y="2691"/>
                  </a:moveTo>
                  <a:cubicBezTo>
                    <a:pt x="14300" y="2917"/>
                    <a:pt x="15288" y="3131"/>
                    <a:pt x="16265" y="3382"/>
                  </a:cubicBezTo>
                  <a:cubicBezTo>
                    <a:pt x="15503" y="3858"/>
                    <a:pt x="14764" y="4346"/>
                    <a:pt x="14002" y="4822"/>
                  </a:cubicBezTo>
                  <a:cubicBezTo>
                    <a:pt x="13038" y="4572"/>
                    <a:pt x="12050" y="4310"/>
                    <a:pt x="11073" y="4060"/>
                  </a:cubicBezTo>
                  <a:cubicBezTo>
                    <a:pt x="11812" y="3620"/>
                    <a:pt x="12574" y="3155"/>
                    <a:pt x="13324" y="2691"/>
                  </a:cubicBezTo>
                  <a:close/>
                  <a:moveTo>
                    <a:pt x="6513" y="3560"/>
                  </a:moveTo>
                  <a:cubicBezTo>
                    <a:pt x="7609" y="3774"/>
                    <a:pt x="8692" y="4013"/>
                    <a:pt x="9776" y="4251"/>
                  </a:cubicBezTo>
                  <a:cubicBezTo>
                    <a:pt x="9073" y="4667"/>
                    <a:pt x="8383" y="5072"/>
                    <a:pt x="7668" y="5477"/>
                  </a:cubicBezTo>
                  <a:cubicBezTo>
                    <a:pt x="6513" y="5191"/>
                    <a:pt x="5370" y="4953"/>
                    <a:pt x="4227" y="4834"/>
                  </a:cubicBezTo>
                  <a:cubicBezTo>
                    <a:pt x="4763" y="4525"/>
                    <a:pt x="5299" y="4191"/>
                    <a:pt x="5823" y="3917"/>
                  </a:cubicBezTo>
                  <a:cubicBezTo>
                    <a:pt x="6061" y="3798"/>
                    <a:pt x="6275" y="3679"/>
                    <a:pt x="6513" y="3560"/>
                  </a:cubicBezTo>
                  <a:close/>
                  <a:moveTo>
                    <a:pt x="17050" y="3584"/>
                  </a:moveTo>
                  <a:cubicBezTo>
                    <a:pt x="17943" y="3810"/>
                    <a:pt x="18848" y="4013"/>
                    <a:pt x="19741" y="4251"/>
                  </a:cubicBezTo>
                  <a:cubicBezTo>
                    <a:pt x="19003" y="4715"/>
                    <a:pt x="18241" y="5203"/>
                    <a:pt x="17491" y="5679"/>
                  </a:cubicBezTo>
                  <a:cubicBezTo>
                    <a:pt x="16562" y="5465"/>
                    <a:pt x="15657" y="5239"/>
                    <a:pt x="14729" y="5013"/>
                  </a:cubicBezTo>
                  <a:lnTo>
                    <a:pt x="14705" y="5013"/>
                  </a:lnTo>
                  <a:cubicBezTo>
                    <a:pt x="15491" y="4536"/>
                    <a:pt x="16276" y="4072"/>
                    <a:pt x="17050" y="3584"/>
                  </a:cubicBezTo>
                  <a:close/>
                  <a:moveTo>
                    <a:pt x="26778" y="3643"/>
                  </a:moveTo>
                  <a:cubicBezTo>
                    <a:pt x="27849" y="3893"/>
                    <a:pt x="28921" y="4155"/>
                    <a:pt x="29992" y="4394"/>
                  </a:cubicBezTo>
                  <a:cubicBezTo>
                    <a:pt x="29242" y="4786"/>
                    <a:pt x="28516" y="5239"/>
                    <a:pt x="27790" y="5703"/>
                  </a:cubicBezTo>
                  <a:cubicBezTo>
                    <a:pt x="26813" y="5465"/>
                    <a:pt x="25849" y="5215"/>
                    <a:pt x="24873" y="4989"/>
                  </a:cubicBezTo>
                  <a:cubicBezTo>
                    <a:pt x="25528" y="4572"/>
                    <a:pt x="26159" y="4120"/>
                    <a:pt x="26778" y="3643"/>
                  </a:cubicBezTo>
                  <a:close/>
                  <a:moveTo>
                    <a:pt x="10502" y="4417"/>
                  </a:moveTo>
                  <a:cubicBezTo>
                    <a:pt x="11502" y="4644"/>
                    <a:pt x="12502" y="4882"/>
                    <a:pt x="13514" y="5132"/>
                  </a:cubicBezTo>
                  <a:cubicBezTo>
                    <a:pt x="13502" y="5144"/>
                    <a:pt x="13478" y="5144"/>
                    <a:pt x="13478" y="5167"/>
                  </a:cubicBezTo>
                  <a:cubicBezTo>
                    <a:pt x="12764" y="5596"/>
                    <a:pt x="12038" y="6001"/>
                    <a:pt x="11323" y="6418"/>
                  </a:cubicBezTo>
                  <a:cubicBezTo>
                    <a:pt x="10383" y="6191"/>
                    <a:pt x="9430" y="5918"/>
                    <a:pt x="8466" y="5668"/>
                  </a:cubicBezTo>
                  <a:cubicBezTo>
                    <a:pt x="9156" y="5251"/>
                    <a:pt x="9835" y="4822"/>
                    <a:pt x="10502" y="4417"/>
                  </a:cubicBezTo>
                  <a:close/>
                  <a:moveTo>
                    <a:pt x="20527" y="4417"/>
                  </a:moveTo>
                  <a:cubicBezTo>
                    <a:pt x="21503" y="4667"/>
                    <a:pt x="22503" y="4917"/>
                    <a:pt x="23480" y="5179"/>
                  </a:cubicBezTo>
                  <a:cubicBezTo>
                    <a:pt x="22753" y="5656"/>
                    <a:pt x="22015" y="6144"/>
                    <a:pt x="21265" y="6608"/>
                  </a:cubicBezTo>
                  <a:lnTo>
                    <a:pt x="18181" y="5846"/>
                  </a:lnTo>
                  <a:cubicBezTo>
                    <a:pt x="18955" y="5370"/>
                    <a:pt x="19741" y="4906"/>
                    <a:pt x="20527" y="4417"/>
                  </a:cubicBezTo>
                  <a:close/>
                  <a:moveTo>
                    <a:pt x="30492" y="4513"/>
                  </a:moveTo>
                  <a:cubicBezTo>
                    <a:pt x="31600" y="4775"/>
                    <a:pt x="32683" y="5025"/>
                    <a:pt x="33755" y="5287"/>
                  </a:cubicBezTo>
                  <a:cubicBezTo>
                    <a:pt x="32981" y="5679"/>
                    <a:pt x="32231" y="6144"/>
                    <a:pt x="31493" y="6608"/>
                  </a:cubicBezTo>
                  <a:cubicBezTo>
                    <a:pt x="30504" y="6370"/>
                    <a:pt x="29540" y="6132"/>
                    <a:pt x="28564" y="5894"/>
                  </a:cubicBezTo>
                  <a:cubicBezTo>
                    <a:pt x="29230" y="5465"/>
                    <a:pt x="29885" y="5013"/>
                    <a:pt x="30492" y="4513"/>
                  </a:cubicBezTo>
                  <a:close/>
                  <a:moveTo>
                    <a:pt x="14217" y="5298"/>
                  </a:moveTo>
                  <a:cubicBezTo>
                    <a:pt x="15133" y="5513"/>
                    <a:pt x="16038" y="5763"/>
                    <a:pt x="16967" y="6001"/>
                  </a:cubicBezTo>
                  <a:cubicBezTo>
                    <a:pt x="16253" y="6430"/>
                    <a:pt x="15526" y="6846"/>
                    <a:pt x="14788" y="7263"/>
                  </a:cubicBezTo>
                  <a:cubicBezTo>
                    <a:pt x="13895" y="7037"/>
                    <a:pt x="12990" y="6811"/>
                    <a:pt x="12097" y="6608"/>
                  </a:cubicBezTo>
                  <a:cubicBezTo>
                    <a:pt x="12800" y="6179"/>
                    <a:pt x="13514" y="5727"/>
                    <a:pt x="14217" y="5298"/>
                  </a:cubicBezTo>
                  <a:close/>
                  <a:moveTo>
                    <a:pt x="3799" y="5108"/>
                  </a:moveTo>
                  <a:cubicBezTo>
                    <a:pt x="4894" y="5322"/>
                    <a:pt x="5978" y="5560"/>
                    <a:pt x="7085" y="5810"/>
                  </a:cubicBezTo>
                  <a:cubicBezTo>
                    <a:pt x="6299" y="6275"/>
                    <a:pt x="5525" y="6751"/>
                    <a:pt x="4775" y="7275"/>
                  </a:cubicBezTo>
                  <a:cubicBezTo>
                    <a:pt x="3465" y="6977"/>
                    <a:pt x="2275" y="6858"/>
                    <a:pt x="917" y="6632"/>
                  </a:cubicBezTo>
                  <a:cubicBezTo>
                    <a:pt x="1870" y="6037"/>
                    <a:pt x="2822" y="5679"/>
                    <a:pt x="3799" y="5108"/>
                  </a:cubicBezTo>
                  <a:close/>
                  <a:moveTo>
                    <a:pt x="34172" y="5382"/>
                  </a:moveTo>
                  <a:cubicBezTo>
                    <a:pt x="35207" y="5644"/>
                    <a:pt x="36255" y="5870"/>
                    <a:pt x="37291" y="6132"/>
                  </a:cubicBezTo>
                  <a:cubicBezTo>
                    <a:pt x="36517" y="6549"/>
                    <a:pt x="35767" y="7001"/>
                    <a:pt x="35005" y="7501"/>
                  </a:cubicBezTo>
                  <a:cubicBezTo>
                    <a:pt x="34100" y="7275"/>
                    <a:pt x="33183" y="7049"/>
                    <a:pt x="32278" y="6811"/>
                  </a:cubicBezTo>
                  <a:cubicBezTo>
                    <a:pt x="32909" y="6394"/>
                    <a:pt x="33529" y="5965"/>
                    <a:pt x="34112" y="5501"/>
                  </a:cubicBezTo>
                  <a:cubicBezTo>
                    <a:pt x="34160" y="5465"/>
                    <a:pt x="34172" y="5417"/>
                    <a:pt x="34172" y="5382"/>
                  </a:cubicBezTo>
                  <a:close/>
                  <a:moveTo>
                    <a:pt x="24289" y="5370"/>
                  </a:moveTo>
                  <a:cubicBezTo>
                    <a:pt x="25242" y="5608"/>
                    <a:pt x="26206" y="5858"/>
                    <a:pt x="27159" y="6096"/>
                  </a:cubicBezTo>
                  <a:cubicBezTo>
                    <a:pt x="26421" y="6572"/>
                    <a:pt x="25682" y="7072"/>
                    <a:pt x="24944" y="7513"/>
                  </a:cubicBezTo>
                  <a:cubicBezTo>
                    <a:pt x="23956" y="7263"/>
                    <a:pt x="22968" y="7025"/>
                    <a:pt x="21980" y="6775"/>
                  </a:cubicBezTo>
                  <a:cubicBezTo>
                    <a:pt x="22742" y="6310"/>
                    <a:pt x="23527" y="5846"/>
                    <a:pt x="24289" y="5370"/>
                  </a:cubicBezTo>
                  <a:close/>
                  <a:moveTo>
                    <a:pt x="7883" y="6001"/>
                  </a:moveTo>
                  <a:cubicBezTo>
                    <a:pt x="8859" y="6215"/>
                    <a:pt x="9823" y="6453"/>
                    <a:pt x="10788" y="6691"/>
                  </a:cubicBezTo>
                  <a:cubicBezTo>
                    <a:pt x="9990" y="7156"/>
                    <a:pt x="9192" y="7644"/>
                    <a:pt x="8442" y="8180"/>
                  </a:cubicBezTo>
                  <a:cubicBezTo>
                    <a:pt x="7382" y="7930"/>
                    <a:pt x="6299" y="7644"/>
                    <a:pt x="5192" y="7382"/>
                  </a:cubicBezTo>
                  <a:cubicBezTo>
                    <a:pt x="6120" y="6989"/>
                    <a:pt x="7013" y="6513"/>
                    <a:pt x="7883" y="6001"/>
                  </a:cubicBezTo>
                  <a:close/>
                  <a:moveTo>
                    <a:pt x="17646" y="6179"/>
                  </a:moveTo>
                  <a:cubicBezTo>
                    <a:pt x="18658" y="6441"/>
                    <a:pt x="19658" y="6691"/>
                    <a:pt x="20658" y="6965"/>
                  </a:cubicBezTo>
                  <a:cubicBezTo>
                    <a:pt x="19955" y="7382"/>
                    <a:pt x="19253" y="7787"/>
                    <a:pt x="18539" y="8180"/>
                  </a:cubicBezTo>
                  <a:cubicBezTo>
                    <a:pt x="17550" y="7930"/>
                    <a:pt x="16550" y="7692"/>
                    <a:pt x="15562" y="7453"/>
                  </a:cubicBezTo>
                  <a:cubicBezTo>
                    <a:pt x="16276" y="7037"/>
                    <a:pt x="16967" y="6608"/>
                    <a:pt x="17646" y="6179"/>
                  </a:cubicBezTo>
                  <a:close/>
                  <a:moveTo>
                    <a:pt x="37803" y="6251"/>
                  </a:moveTo>
                  <a:cubicBezTo>
                    <a:pt x="38827" y="6489"/>
                    <a:pt x="39851" y="6739"/>
                    <a:pt x="40887" y="6977"/>
                  </a:cubicBezTo>
                  <a:cubicBezTo>
                    <a:pt x="40089" y="7406"/>
                    <a:pt x="39339" y="7882"/>
                    <a:pt x="38577" y="8382"/>
                  </a:cubicBezTo>
                  <a:cubicBezTo>
                    <a:pt x="37648" y="8144"/>
                    <a:pt x="36719" y="7918"/>
                    <a:pt x="35779" y="7680"/>
                  </a:cubicBezTo>
                  <a:cubicBezTo>
                    <a:pt x="36481" y="7227"/>
                    <a:pt x="37160" y="6775"/>
                    <a:pt x="37803" y="6251"/>
                  </a:cubicBezTo>
                  <a:close/>
                  <a:moveTo>
                    <a:pt x="27933" y="6310"/>
                  </a:moveTo>
                  <a:cubicBezTo>
                    <a:pt x="28647" y="6489"/>
                    <a:pt x="29349" y="6668"/>
                    <a:pt x="30064" y="6846"/>
                  </a:cubicBezTo>
                  <a:cubicBezTo>
                    <a:pt x="30326" y="6906"/>
                    <a:pt x="30576" y="6977"/>
                    <a:pt x="30850" y="7037"/>
                  </a:cubicBezTo>
                  <a:cubicBezTo>
                    <a:pt x="30111" y="7513"/>
                    <a:pt x="29373" y="7989"/>
                    <a:pt x="28635" y="8454"/>
                  </a:cubicBezTo>
                  <a:lnTo>
                    <a:pt x="25647" y="7692"/>
                  </a:lnTo>
                  <a:cubicBezTo>
                    <a:pt x="26397" y="7227"/>
                    <a:pt x="27171" y="6763"/>
                    <a:pt x="27933" y="6310"/>
                  </a:cubicBezTo>
                  <a:close/>
                  <a:moveTo>
                    <a:pt x="11573" y="6894"/>
                  </a:moveTo>
                  <a:cubicBezTo>
                    <a:pt x="12455" y="7108"/>
                    <a:pt x="13347" y="7334"/>
                    <a:pt x="14229" y="7573"/>
                  </a:cubicBezTo>
                  <a:cubicBezTo>
                    <a:pt x="13455" y="8037"/>
                    <a:pt x="12681" y="8501"/>
                    <a:pt x="11954" y="9013"/>
                  </a:cubicBezTo>
                  <a:cubicBezTo>
                    <a:pt x="10978" y="8811"/>
                    <a:pt x="10002" y="8573"/>
                    <a:pt x="9014" y="8334"/>
                  </a:cubicBezTo>
                  <a:cubicBezTo>
                    <a:pt x="8954" y="8323"/>
                    <a:pt x="8918" y="8299"/>
                    <a:pt x="8859" y="8287"/>
                  </a:cubicBezTo>
                  <a:cubicBezTo>
                    <a:pt x="9776" y="7882"/>
                    <a:pt x="10680" y="7406"/>
                    <a:pt x="11573" y="6894"/>
                  </a:cubicBezTo>
                  <a:close/>
                  <a:moveTo>
                    <a:pt x="21360" y="7156"/>
                  </a:moveTo>
                  <a:cubicBezTo>
                    <a:pt x="22337" y="7406"/>
                    <a:pt x="23301" y="7656"/>
                    <a:pt x="24277" y="7918"/>
                  </a:cubicBezTo>
                  <a:cubicBezTo>
                    <a:pt x="23599" y="8323"/>
                    <a:pt x="22908" y="8704"/>
                    <a:pt x="22218" y="9108"/>
                  </a:cubicBezTo>
                  <a:cubicBezTo>
                    <a:pt x="21253" y="8870"/>
                    <a:pt x="20301" y="8632"/>
                    <a:pt x="19336" y="8394"/>
                  </a:cubicBezTo>
                  <a:cubicBezTo>
                    <a:pt x="20015" y="7977"/>
                    <a:pt x="20682" y="7561"/>
                    <a:pt x="21360" y="7156"/>
                  </a:cubicBezTo>
                  <a:close/>
                  <a:moveTo>
                    <a:pt x="41422" y="7108"/>
                  </a:moveTo>
                  <a:cubicBezTo>
                    <a:pt x="42411" y="7346"/>
                    <a:pt x="43399" y="7573"/>
                    <a:pt x="44363" y="7811"/>
                  </a:cubicBezTo>
                  <a:cubicBezTo>
                    <a:pt x="43566" y="8239"/>
                    <a:pt x="42792" y="8739"/>
                    <a:pt x="42030" y="9239"/>
                  </a:cubicBezTo>
                  <a:cubicBezTo>
                    <a:pt x="41137" y="9013"/>
                    <a:pt x="40256" y="8799"/>
                    <a:pt x="39363" y="8573"/>
                  </a:cubicBezTo>
                  <a:cubicBezTo>
                    <a:pt x="40077" y="8108"/>
                    <a:pt x="40768" y="7632"/>
                    <a:pt x="41422" y="7108"/>
                  </a:cubicBezTo>
                  <a:close/>
                  <a:moveTo>
                    <a:pt x="31624" y="7227"/>
                  </a:moveTo>
                  <a:cubicBezTo>
                    <a:pt x="32528" y="7453"/>
                    <a:pt x="33445" y="7680"/>
                    <a:pt x="34338" y="7918"/>
                  </a:cubicBezTo>
                  <a:cubicBezTo>
                    <a:pt x="33600" y="8394"/>
                    <a:pt x="32862" y="8870"/>
                    <a:pt x="32112" y="9335"/>
                  </a:cubicBezTo>
                  <a:cubicBezTo>
                    <a:pt x="31195" y="9085"/>
                    <a:pt x="30266" y="8846"/>
                    <a:pt x="29338" y="8620"/>
                  </a:cubicBezTo>
                  <a:cubicBezTo>
                    <a:pt x="30088" y="8156"/>
                    <a:pt x="30862" y="7703"/>
                    <a:pt x="31624" y="7227"/>
                  </a:cubicBezTo>
                  <a:close/>
                  <a:moveTo>
                    <a:pt x="15002" y="7799"/>
                  </a:moveTo>
                  <a:cubicBezTo>
                    <a:pt x="15967" y="8049"/>
                    <a:pt x="16955" y="8323"/>
                    <a:pt x="17919" y="8573"/>
                  </a:cubicBezTo>
                  <a:cubicBezTo>
                    <a:pt x="17193" y="9001"/>
                    <a:pt x="16455" y="9454"/>
                    <a:pt x="15776" y="9954"/>
                  </a:cubicBezTo>
                  <a:cubicBezTo>
                    <a:pt x="14645" y="9668"/>
                    <a:pt x="13514" y="9406"/>
                    <a:pt x="12371" y="9132"/>
                  </a:cubicBezTo>
                  <a:cubicBezTo>
                    <a:pt x="13264" y="8751"/>
                    <a:pt x="14133" y="8287"/>
                    <a:pt x="15002" y="7799"/>
                  </a:cubicBezTo>
                  <a:close/>
                  <a:moveTo>
                    <a:pt x="24992" y="8096"/>
                  </a:moveTo>
                  <a:cubicBezTo>
                    <a:pt x="25528" y="8227"/>
                    <a:pt x="26063" y="8382"/>
                    <a:pt x="26575" y="8513"/>
                  </a:cubicBezTo>
                  <a:cubicBezTo>
                    <a:pt x="27040" y="8632"/>
                    <a:pt x="27504" y="8751"/>
                    <a:pt x="27945" y="8870"/>
                  </a:cubicBezTo>
                  <a:cubicBezTo>
                    <a:pt x="27278" y="9275"/>
                    <a:pt x="26599" y="9656"/>
                    <a:pt x="25920" y="10037"/>
                  </a:cubicBezTo>
                  <a:cubicBezTo>
                    <a:pt x="24956" y="9799"/>
                    <a:pt x="23992" y="9549"/>
                    <a:pt x="23003" y="9311"/>
                  </a:cubicBezTo>
                  <a:cubicBezTo>
                    <a:pt x="23682" y="8918"/>
                    <a:pt x="24337" y="8489"/>
                    <a:pt x="24992" y="8096"/>
                  </a:cubicBezTo>
                  <a:close/>
                  <a:moveTo>
                    <a:pt x="44887" y="7942"/>
                  </a:moveTo>
                  <a:cubicBezTo>
                    <a:pt x="45959" y="8192"/>
                    <a:pt x="47030" y="8454"/>
                    <a:pt x="48102" y="8715"/>
                  </a:cubicBezTo>
                  <a:cubicBezTo>
                    <a:pt x="47280" y="9168"/>
                    <a:pt x="46494" y="9656"/>
                    <a:pt x="45709" y="10180"/>
                  </a:cubicBezTo>
                  <a:cubicBezTo>
                    <a:pt x="44732" y="9942"/>
                    <a:pt x="43780" y="9680"/>
                    <a:pt x="42815" y="9442"/>
                  </a:cubicBezTo>
                  <a:cubicBezTo>
                    <a:pt x="43530" y="8966"/>
                    <a:pt x="44232" y="8477"/>
                    <a:pt x="44887" y="7942"/>
                  </a:cubicBezTo>
                  <a:close/>
                  <a:moveTo>
                    <a:pt x="35112" y="8108"/>
                  </a:moveTo>
                  <a:cubicBezTo>
                    <a:pt x="36041" y="8346"/>
                    <a:pt x="36969" y="8573"/>
                    <a:pt x="37898" y="8811"/>
                  </a:cubicBezTo>
                  <a:cubicBezTo>
                    <a:pt x="37172" y="9287"/>
                    <a:pt x="36446" y="9775"/>
                    <a:pt x="35707" y="10251"/>
                  </a:cubicBezTo>
                  <a:cubicBezTo>
                    <a:pt x="34731" y="10001"/>
                    <a:pt x="33767" y="9763"/>
                    <a:pt x="32802" y="9513"/>
                  </a:cubicBezTo>
                  <a:cubicBezTo>
                    <a:pt x="33564" y="9049"/>
                    <a:pt x="34350" y="8585"/>
                    <a:pt x="35112" y="8108"/>
                  </a:cubicBezTo>
                  <a:close/>
                  <a:moveTo>
                    <a:pt x="18693" y="8763"/>
                  </a:moveTo>
                  <a:cubicBezTo>
                    <a:pt x="19646" y="9013"/>
                    <a:pt x="20586" y="9275"/>
                    <a:pt x="21539" y="9513"/>
                  </a:cubicBezTo>
                  <a:cubicBezTo>
                    <a:pt x="20837" y="9930"/>
                    <a:pt x="20134" y="10359"/>
                    <a:pt x="19479" y="10835"/>
                  </a:cubicBezTo>
                  <a:cubicBezTo>
                    <a:pt x="18360" y="10561"/>
                    <a:pt x="17265" y="10299"/>
                    <a:pt x="16157" y="10025"/>
                  </a:cubicBezTo>
                  <a:cubicBezTo>
                    <a:pt x="17027" y="9668"/>
                    <a:pt x="17860" y="9239"/>
                    <a:pt x="18693" y="8763"/>
                  </a:cubicBezTo>
                  <a:close/>
                  <a:moveTo>
                    <a:pt x="28647" y="9037"/>
                  </a:moveTo>
                  <a:lnTo>
                    <a:pt x="31421" y="9739"/>
                  </a:lnTo>
                  <a:cubicBezTo>
                    <a:pt x="30743" y="10132"/>
                    <a:pt x="30076" y="10525"/>
                    <a:pt x="29397" y="10918"/>
                  </a:cubicBezTo>
                  <a:cubicBezTo>
                    <a:pt x="28504" y="10692"/>
                    <a:pt x="27587" y="10454"/>
                    <a:pt x="26694" y="10239"/>
                  </a:cubicBezTo>
                  <a:cubicBezTo>
                    <a:pt x="27349" y="9835"/>
                    <a:pt x="28004" y="9430"/>
                    <a:pt x="28647" y="9037"/>
                  </a:cubicBezTo>
                  <a:close/>
                  <a:moveTo>
                    <a:pt x="48650" y="8846"/>
                  </a:moveTo>
                  <a:lnTo>
                    <a:pt x="51817" y="9608"/>
                  </a:lnTo>
                  <a:cubicBezTo>
                    <a:pt x="51007" y="10073"/>
                    <a:pt x="50197" y="10573"/>
                    <a:pt x="49412" y="11097"/>
                  </a:cubicBezTo>
                  <a:cubicBezTo>
                    <a:pt x="48840" y="10954"/>
                    <a:pt x="48280" y="10823"/>
                    <a:pt x="47697" y="10668"/>
                  </a:cubicBezTo>
                  <a:cubicBezTo>
                    <a:pt x="47292" y="10561"/>
                    <a:pt x="46899" y="10466"/>
                    <a:pt x="46494" y="10370"/>
                  </a:cubicBezTo>
                  <a:cubicBezTo>
                    <a:pt x="47233" y="9894"/>
                    <a:pt x="47971" y="9382"/>
                    <a:pt x="48650" y="8846"/>
                  </a:cubicBezTo>
                  <a:close/>
                  <a:moveTo>
                    <a:pt x="38696" y="9001"/>
                  </a:moveTo>
                  <a:lnTo>
                    <a:pt x="41375" y="9668"/>
                  </a:lnTo>
                  <a:cubicBezTo>
                    <a:pt x="40660" y="10168"/>
                    <a:pt x="39934" y="10668"/>
                    <a:pt x="39184" y="11144"/>
                  </a:cubicBezTo>
                  <a:cubicBezTo>
                    <a:pt x="38243" y="10906"/>
                    <a:pt x="37327" y="10668"/>
                    <a:pt x="36386" y="10430"/>
                  </a:cubicBezTo>
                  <a:cubicBezTo>
                    <a:pt x="37148" y="9954"/>
                    <a:pt x="37922" y="9489"/>
                    <a:pt x="38696" y="9001"/>
                  </a:cubicBezTo>
                  <a:close/>
                  <a:moveTo>
                    <a:pt x="22289" y="9716"/>
                  </a:moveTo>
                  <a:lnTo>
                    <a:pt x="23313" y="9978"/>
                  </a:lnTo>
                  <a:cubicBezTo>
                    <a:pt x="23944" y="10144"/>
                    <a:pt x="24551" y="10311"/>
                    <a:pt x="25182" y="10466"/>
                  </a:cubicBezTo>
                  <a:cubicBezTo>
                    <a:pt x="24492" y="10859"/>
                    <a:pt x="23825" y="11275"/>
                    <a:pt x="23182" y="11740"/>
                  </a:cubicBezTo>
                  <a:cubicBezTo>
                    <a:pt x="22087" y="11466"/>
                    <a:pt x="20967" y="11204"/>
                    <a:pt x="19872" y="10942"/>
                  </a:cubicBezTo>
                  <a:cubicBezTo>
                    <a:pt x="20706" y="10597"/>
                    <a:pt x="21503" y="10180"/>
                    <a:pt x="22289" y="9716"/>
                  </a:cubicBezTo>
                  <a:close/>
                  <a:moveTo>
                    <a:pt x="32112" y="9930"/>
                  </a:moveTo>
                  <a:cubicBezTo>
                    <a:pt x="33088" y="10180"/>
                    <a:pt x="34052" y="10418"/>
                    <a:pt x="35017" y="10668"/>
                  </a:cubicBezTo>
                  <a:cubicBezTo>
                    <a:pt x="34362" y="11073"/>
                    <a:pt x="33695" y="11454"/>
                    <a:pt x="33029" y="11847"/>
                  </a:cubicBezTo>
                  <a:cubicBezTo>
                    <a:pt x="32076" y="11609"/>
                    <a:pt x="31135" y="11359"/>
                    <a:pt x="30183" y="11121"/>
                  </a:cubicBezTo>
                  <a:cubicBezTo>
                    <a:pt x="30838" y="10728"/>
                    <a:pt x="31481" y="10323"/>
                    <a:pt x="32112" y="9930"/>
                  </a:cubicBezTo>
                  <a:close/>
                  <a:moveTo>
                    <a:pt x="42149" y="9882"/>
                  </a:moveTo>
                  <a:cubicBezTo>
                    <a:pt x="43113" y="10120"/>
                    <a:pt x="44066" y="10359"/>
                    <a:pt x="45030" y="10609"/>
                  </a:cubicBezTo>
                  <a:cubicBezTo>
                    <a:pt x="44292" y="11085"/>
                    <a:pt x="43530" y="11597"/>
                    <a:pt x="42756" y="12061"/>
                  </a:cubicBezTo>
                  <a:cubicBezTo>
                    <a:pt x="41792" y="11811"/>
                    <a:pt x="40827" y="11561"/>
                    <a:pt x="39851" y="11323"/>
                  </a:cubicBezTo>
                  <a:cubicBezTo>
                    <a:pt x="40613" y="10835"/>
                    <a:pt x="41387" y="10359"/>
                    <a:pt x="42149" y="9882"/>
                  </a:cubicBezTo>
                  <a:close/>
                  <a:moveTo>
                    <a:pt x="52388" y="9763"/>
                  </a:moveTo>
                  <a:cubicBezTo>
                    <a:pt x="53591" y="10049"/>
                    <a:pt x="54781" y="10323"/>
                    <a:pt x="55984" y="10620"/>
                  </a:cubicBezTo>
                  <a:cubicBezTo>
                    <a:pt x="55138" y="11085"/>
                    <a:pt x="54305" y="11609"/>
                    <a:pt x="53483" y="12144"/>
                  </a:cubicBezTo>
                  <a:cubicBezTo>
                    <a:pt x="52388" y="11859"/>
                    <a:pt x="51305" y="11597"/>
                    <a:pt x="50197" y="11311"/>
                  </a:cubicBezTo>
                  <a:cubicBezTo>
                    <a:pt x="50959" y="10823"/>
                    <a:pt x="51698" y="10311"/>
                    <a:pt x="52388" y="9763"/>
                  </a:cubicBezTo>
                  <a:close/>
                  <a:moveTo>
                    <a:pt x="25944" y="10680"/>
                  </a:moveTo>
                  <a:cubicBezTo>
                    <a:pt x="26837" y="10906"/>
                    <a:pt x="27730" y="11144"/>
                    <a:pt x="28623" y="11382"/>
                  </a:cubicBezTo>
                  <a:cubicBezTo>
                    <a:pt x="27983" y="11750"/>
                    <a:pt x="27342" y="12153"/>
                    <a:pt x="26725" y="12616"/>
                  </a:cubicBezTo>
                  <a:lnTo>
                    <a:pt x="26725" y="12616"/>
                  </a:lnTo>
                  <a:cubicBezTo>
                    <a:pt x="26725" y="12616"/>
                    <a:pt x="26726" y="12615"/>
                    <a:pt x="26726" y="12615"/>
                  </a:cubicBezTo>
                  <a:cubicBezTo>
                    <a:pt x="26729" y="12615"/>
                    <a:pt x="26726" y="12621"/>
                    <a:pt x="26718" y="12621"/>
                  </a:cubicBezTo>
                  <a:cubicBezTo>
                    <a:pt x="26720" y="12619"/>
                    <a:pt x="26723" y="12617"/>
                    <a:pt x="26725" y="12616"/>
                  </a:cubicBezTo>
                  <a:lnTo>
                    <a:pt x="26725" y="12616"/>
                  </a:lnTo>
                  <a:cubicBezTo>
                    <a:pt x="26723" y="12616"/>
                    <a:pt x="26721" y="12618"/>
                    <a:pt x="26718" y="12621"/>
                  </a:cubicBezTo>
                  <a:cubicBezTo>
                    <a:pt x="25682" y="12359"/>
                    <a:pt x="24647" y="12109"/>
                    <a:pt x="23623" y="11859"/>
                  </a:cubicBezTo>
                  <a:cubicBezTo>
                    <a:pt x="24408" y="11513"/>
                    <a:pt x="25182" y="11121"/>
                    <a:pt x="25944" y="10680"/>
                  </a:cubicBezTo>
                  <a:close/>
                  <a:moveTo>
                    <a:pt x="35719" y="10847"/>
                  </a:moveTo>
                  <a:cubicBezTo>
                    <a:pt x="36660" y="11085"/>
                    <a:pt x="37577" y="11323"/>
                    <a:pt x="38517" y="11561"/>
                  </a:cubicBezTo>
                  <a:cubicBezTo>
                    <a:pt x="37862" y="11966"/>
                    <a:pt x="37208" y="12359"/>
                    <a:pt x="36541" y="12752"/>
                  </a:cubicBezTo>
                  <a:cubicBezTo>
                    <a:pt x="35624" y="12514"/>
                    <a:pt x="34719" y="12275"/>
                    <a:pt x="33802" y="12037"/>
                  </a:cubicBezTo>
                  <a:cubicBezTo>
                    <a:pt x="34457" y="11656"/>
                    <a:pt x="35088" y="11252"/>
                    <a:pt x="35719" y="10847"/>
                  </a:cubicBezTo>
                  <a:close/>
                  <a:moveTo>
                    <a:pt x="45828" y="10787"/>
                  </a:moveTo>
                  <a:cubicBezTo>
                    <a:pt x="46804" y="11037"/>
                    <a:pt x="47768" y="11287"/>
                    <a:pt x="48757" y="11525"/>
                  </a:cubicBezTo>
                  <a:cubicBezTo>
                    <a:pt x="48007" y="12025"/>
                    <a:pt x="47280" y="12525"/>
                    <a:pt x="46542" y="12990"/>
                  </a:cubicBezTo>
                  <a:cubicBezTo>
                    <a:pt x="46518" y="13002"/>
                    <a:pt x="46494" y="13026"/>
                    <a:pt x="46483" y="13037"/>
                  </a:cubicBezTo>
                  <a:cubicBezTo>
                    <a:pt x="45780" y="12859"/>
                    <a:pt x="45066" y="12656"/>
                    <a:pt x="44363" y="12478"/>
                  </a:cubicBezTo>
                  <a:cubicBezTo>
                    <a:pt x="44066" y="12406"/>
                    <a:pt x="43756" y="12323"/>
                    <a:pt x="43458" y="12240"/>
                  </a:cubicBezTo>
                  <a:lnTo>
                    <a:pt x="43589" y="12156"/>
                  </a:lnTo>
                  <a:cubicBezTo>
                    <a:pt x="44316" y="11692"/>
                    <a:pt x="45078" y="11252"/>
                    <a:pt x="45828" y="10787"/>
                  </a:cubicBezTo>
                  <a:close/>
                  <a:moveTo>
                    <a:pt x="56496" y="10740"/>
                  </a:moveTo>
                  <a:cubicBezTo>
                    <a:pt x="57674" y="11025"/>
                    <a:pt x="58865" y="11323"/>
                    <a:pt x="60032" y="11609"/>
                  </a:cubicBezTo>
                  <a:cubicBezTo>
                    <a:pt x="59175" y="12085"/>
                    <a:pt x="58341" y="12621"/>
                    <a:pt x="57520" y="13168"/>
                  </a:cubicBezTo>
                  <a:cubicBezTo>
                    <a:pt x="56436" y="12883"/>
                    <a:pt x="55365" y="12621"/>
                    <a:pt x="54281" y="12335"/>
                  </a:cubicBezTo>
                  <a:cubicBezTo>
                    <a:pt x="55031" y="11847"/>
                    <a:pt x="55793" y="11323"/>
                    <a:pt x="56496" y="10740"/>
                  </a:cubicBezTo>
                  <a:close/>
                  <a:moveTo>
                    <a:pt x="29409" y="11561"/>
                  </a:moveTo>
                  <a:cubicBezTo>
                    <a:pt x="30362" y="11811"/>
                    <a:pt x="31314" y="12049"/>
                    <a:pt x="32267" y="12311"/>
                  </a:cubicBezTo>
                  <a:cubicBezTo>
                    <a:pt x="31624" y="12692"/>
                    <a:pt x="30981" y="13097"/>
                    <a:pt x="30385" y="13526"/>
                  </a:cubicBezTo>
                  <a:cubicBezTo>
                    <a:pt x="29290" y="13240"/>
                    <a:pt x="28183" y="12978"/>
                    <a:pt x="27087" y="12704"/>
                  </a:cubicBezTo>
                  <a:cubicBezTo>
                    <a:pt x="27873" y="12383"/>
                    <a:pt x="28647" y="11990"/>
                    <a:pt x="29409" y="11561"/>
                  </a:cubicBezTo>
                  <a:close/>
                  <a:moveTo>
                    <a:pt x="39220" y="11740"/>
                  </a:moveTo>
                  <a:cubicBezTo>
                    <a:pt x="40172" y="11990"/>
                    <a:pt x="41125" y="12228"/>
                    <a:pt x="42077" y="12490"/>
                  </a:cubicBezTo>
                  <a:cubicBezTo>
                    <a:pt x="41399" y="12883"/>
                    <a:pt x="40720" y="13276"/>
                    <a:pt x="40029" y="13680"/>
                  </a:cubicBezTo>
                  <a:cubicBezTo>
                    <a:pt x="39125" y="13442"/>
                    <a:pt x="38220" y="13204"/>
                    <a:pt x="37327" y="12966"/>
                  </a:cubicBezTo>
                  <a:cubicBezTo>
                    <a:pt x="37946" y="12561"/>
                    <a:pt x="38589" y="12144"/>
                    <a:pt x="39220" y="11740"/>
                  </a:cubicBezTo>
                  <a:close/>
                  <a:moveTo>
                    <a:pt x="49531" y="11728"/>
                  </a:moveTo>
                  <a:lnTo>
                    <a:pt x="52829" y="12573"/>
                  </a:lnTo>
                  <a:cubicBezTo>
                    <a:pt x="52055" y="13085"/>
                    <a:pt x="51305" y="13597"/>
                    <a:pt x="50543" y="14073"/>
                  </a:cubicBezTo>
                  <a:cubicBezTo>
                    <a:pt x="49412" y="13776"/>
                    <a:pt x="48280" y="13502"/>
                    <a:pt x="47161" y="13204"/>
                  </a:cubicBezTo>
                  <a:cubicBezTo>
                    <a:pt x="47256" y="13145"/>
                    <a:pt x="47340" y="13097"/>
                    <a:pt x="47423" y="13037"/>
                  </a:cubicBezTo>
                  <a:cubicBezTo>
                    <a:pt x="48114" y="12609"/>
                    <a:pt x="48828" y="12168"/>
                    <a:pt x="49531" y="11728"/>
                  </a:cubicBezTo>
                  <a:close/>
                  <a:moveTo>
                    <a:pt x="60615" y="11740"/>
                  </a:moveTo>
                  <a:cubicBezTo>
                    <a:pt x="61139" y="11894"/>
                    <a:pt x="61675" y="12025"/>
                    <a:pt x="62223" y="12144"/>
                  </a:cubicBezTo>
                  <a:cubicBezTo>
                    <a:pt x="62794" y="12275"/>
                    <a:pt x="63342" y="12418"/>
                    <a:pt x="63901" y="12561"/>
                  </a:cubicBezTo>
                  <a:cubicBezTo>
                    <a:pt x="63044" y="13037"/>
                    <a:pt x="62211" y="13573"/>
                    <a:pt x="61389" y="14121"/>
                  </a:cubicBezTo>
                  <a:cubicBezTo>
                    <a:pt x="61020" y="14049"/>
                    <a:pt x="60663" y="13966"/>
                    <a:pt x="60330" y="13883"/>
                  </a:cubicBezTo>
                  <a:cubicBezTo>
                    <a:pt x="59663" y="13704"/>
                    <a:pt x="58996" y="13538"/>
                    <a:pt x="58341" y="13359"/>
                  </a:cubicBezTo>
                  <a:cubicBezTo>
                    <a:pt x="59127" y="12859"/>
                    <a:pt x="59901" y="12323"/>
                    <a:pt x="60615" y="11740"/>
                  </a:cubicBezTo>
                  <a:close/>
                  <a:moveTo>
                    <a:pt x="33040" y="12514"/>
                  </a:moveTo>
                  <a:cubicBezTo>
                    <a:pt x="33957" y="12752"/>
                    <a:pt x="34874" y="12990"/>
                    <a:pt x="35791" y="13228"/>
                  </a:cubicBezTo>
                  <a:cubicBezTo>
                    <a:pt x="35172" y="13609"/>
                    <a:pt x="34553" y="14002"/>
                    <a:pt x="33981" y="14430"/>
                  </a:cubicBezTo>
                  <a:cubicBezTo>
                    <a:pt x="32933" y="14145"/>
                    <a:pt x="31897" y="13895"/>
                    <a:pt x="30850" y="13645"/>
                  </a:cubicBezTo>
                  <a:cubicBezTo>
                    <a:pt x="31600" y="13311"/>
                    <a:pt x="32326" y="12930"/>
                    <a:pt x="33040" y="12514"/>
                  </a:cubicBezTo>
                  <a:close/>
                  <a:moveTo>
                    <a:pt x="42768" y="12656"/>
                  </a:moveTo>
                  <a:cubicBezTo>
                    <a:pt x="43768" y="12918"/>
                    <a:pt x="44768" y="13180"/>
                    <a:pt x="45768" y="13454"/>
                  </a:cubicBezTo>
                  <a:cubicBezTo>
                    <a:pt x="45090" y="13847"/>
                    <a:pt x="44411" y="14252"/>
                    <a:pt x="43720" y="14657"/>
                  </a:cubicBezTo>
                  <a:cubicBezTo>
                    <a:pt x="42756" y="14407"/>
                    <a:pt x="41768" y="14133"/>
                    <a:pt x="40803" y="13883"/>
                  </a:cubicBezTo>
                  <a:cubicBezTo>
                    <a:pt x="41482" y="13478"/>
                    <a:pt x="42137" y="13061"/>
                    <a:pt x="42768" y="12656"/>
                  </a:cubicBezTo>
                  <a:close/>
                  <a:moveTo>
                    <a:pt x="53591" y="12787"/>
                  </a:moveTo>
                  <a:cubicBezTo>
                    <a:pt x="54674" y="13061"/>
                    <a:pt x="55781" y="13335"/>
                    <a:pt x="56865" y="13621"/>
                  </a:cubicBezTo>
                  <a:cubicBezTo>
                    <a:pt x="56103" y="14133"/>
                    <a:pt x="55353" y="14657"/>
                    <a:pt x="54591" y="15133"/>
                  </a:cubicBezTo>
                  <a:cubicBezTo>
                    <a:pt x="54591" y="15133"/>
                    <a:pt x="54579" y="15133"/>
                    <a:pt x="54579" y="15145"/>
                  </a:cubicBezTo>
                  <a:cubicBezTo>
                    <a:pt x="53460" y="14847"/>
                    <a:pt x="52329" y="14550"/>
                    <a:pt x="51209" y="14276"/>
                  </a:cubicBezTo>
                  <a:cubicBezTo>
                    <a:pt x="51245" y="14252"/>
                    <a:pt x="51257" y="14240"/>
                    <a:pt x="51281" y="14228"/>
                  </a:cubicBezTo>
                  <a:cubicBezTo>
                    <a:pt x="52043" y="13740"/>
                    <a:pt x="52817" y="13252"/>
                    <a:pt x="53591" y="12787"/>
                  </a:cubicBezTo>
                  <a:close/>
                  <a:moveTo>
                    <a:pt x="64461" y="12692"/>
                  </a:moveTo>
                  <a:lnTo>
                    <a:pt x="66997" y="13323"/>
                  </a:lnTo>
                  <a:cubicBezTo>
                    <a:pt x="67211" y="13383"/>
                    <a:pt x="67711" y="13466"/>
                    <a:pt x="68128" y="13538"/>
                  </a:cubicBezTo>
                  <a:cubicBezTo>
                    <a:pt x="67116" y="14073"/>
                    <a:pt x="66140" y="14645"/>
                    <a:pt x="65152" y="15240"/>
                  </a:cubicBezTo>
                  <a:cubicBezTo>
                    <a:pt x="64342" y="14764"/>
                    <a:pt x="63270" y="14490"/>
                    <a:pt x="62211" y="14288"/>
                  </a:cubicBezTo>
                  <a:cubicBezTo>
                    <a:pt x="62985" y="13776"/>
                    <a:pt x="63747" y="13264"/>
                    <a:pt x="64461" y="12692"/>
                  </a:cubicBezTo>
                  <a:close/>
                  <a:moveTo>
                    <a:pt x="36553" y="13407"/>
                  </a:moveTo>
                  <a:lnTo>
                    <a:pt x="39279" y="14121"/>
                  </a:lnTo>
                  <a:cubicBezTo>
                    <a:pt x="38660" y="14490"/>
                    <a:pt x="38053" y="14883"/>
                    <a:pt x="37493" y="15300"/>
                  </a:cubicBezTo>
                  <a:cubicBezTo>
                    <a:pt x="36458" y="15038"/>
                    <a:pt x="35434" y="14788"/>
                    <a:pt x="34410" y="14526"/>
                  </a:cubicBezTo>
                  <a:cubicBezTo>
                    <a:pt x="35136" y="14192"/>
                    <a:pt x="35850" y="13823"/>
                    <a:pt x="36553" y="13407"/>
                  </a:cubicBezTo>
                  <a:close/>
                  <a:moveTo>
                    <a:pt x="46483" y="13633"/>
                  </a:moveTo>
                  <a:cubicBezTo>
                    <a:pt x="47590" y="13930"/>
                    <a:pt x="48709" y="14204"/>
                    <a:pt x="49828" y="14502"/>
                  </a:cubicBezTo>
                  <a:cubicBezTo>
                    <a:pt x="49138" y="14919"/>
                    <a:pt x="48459" y="15323"/>
                    <a:pt x="47757" y="15728"/>
                  </a:cubicBezTo>
                  <a:cubicBezTo>
                    <a:pt x="46673" y="15431"/>
                    <a:pt x="45590" y="15145"/>
                    <a:pt x="44494" y="14847"/>
                  </a:cubicBezTo>
                  <a:cubicBezTo>
                    <a:pt x="45185" y="14466"/>
                    <a:pt x="45840" y="14049"/>
                    <a:pt x="46483" y="13633"/>
                  </a:cubicBezTo>
                  <a:close/>
                  <a:moveTo>
                    <a:pt x="57639" y="13823"/>
                  </a:moveTo>
                  <a:cubicBezTo>
                    <a:pt x="57877" y="13883"/>
                    <a:pt x="58103" y="13942"/>
                    <a:pt x="58341" y="14002"/>
                  </a:cubicBezTo>
                  <a:cubicBezTo>
                    <a:pt x="59115" y="14216"/>
                    <a:pt x="59901" y="14407"/>
                    <a:pt x="60675" y="14609"/>
                  </a:cubicBezTo>
                  <a:cubicBezTo>
                    <a:pt x="59972" y="15085"/>
                    <a:pt x="59282" y="15550"/>
                    <a:pt x="58567" y="16002"/>
                  </a:cubicBezTo>
                  <a:cubicBezTo>
                    <a:pt x="58508" y="16026"/>
                    <a:pt x="58448" y="16074"/>
                    <a:pt x="58389" y="16097"/>
                  </a:cubicBezTo>
                  <a:cubicBezTo>
                    <a:pt x="57936" y="16014"/>
                    <a:pt x="57520" y="15919"/>
                    <a:pt x="57139" y="15824"/>
                  </a:cubicBezTo>
                  <a:cubicBezTo>
                    <a:pt x="56508" y="15657"/>
                    <a:pt x="55889" y="15490"/>
                    <a:pt x="55246" y="15323"/>
                  </a:cubicBezTo>
                  <a:cubicBezTo>
                    <a:pt x="55317" y="15288"/>
                    <a:pt x="55377" y="15240"/>
                    <a:pt x="55448" y="15192"/>
                  </a:cubicBezTo>
                  <a:cubicBezTo>
                    <a:pt x="56162" y="14728"/>
                    <a:pt x="56912" y="14288"/>
                    <a:pt x="57639" y="13823"/>
                  </a:cubicBezTo>
                  <a:close/>
                  <a:moveTo>
                    <a:pt x="40029" y="14335"/>
                  </a:moveTo>
                  <a:cubicBezTo>
                    <a:pt x="41018" y="14585"/>
                    <a:pt x="41994" y="14847"/>
                    <a:pt x="42994" y="15109"/>
                  </a:cubicBezTo>
                  <a:cubicBezTo>
                    <a:pt x="42399" y="15466"/>
                    <a:pt x="41815" y="15847"/>
                    <a:pt x="41268" y="16252"/>
                  </a:cubicBezTo>
                  <a:cubicBezTo>
                    <a:pt x="40744" y="16121"/>
                    <a:pt x="40196" y="15978"/>
                    <a:pt x="39660" y="15847"/>
                  </a:cubicBezTo>
                  <a:lnTo>
                    <a:pt x="37874" y="15407"/>
                  </a:lnTo>
                  <a:cubicBezTo>
                    <a:pt x="38601" y="15085"/>
                    <a:pt x="39339" y="14728"/>
                    <a:pt x="40029" y="14335"/>
                  </a:cubicBezTo>
                  <a:close/>
                  <a:moveTo>
                    <a:pt x="50531" y="14692"/>
                  </a:moveTo>
                  <a:cubicBezTo>
                    <a:pt x="51638" y="14990"/>
                    <a:pt x="52757" y="15264"/>
                    <a:pt x="53876" y="15562"/>
                  </a:cubicBezTo>
                  <a:cubicBezTo>
                    <a:pt x="53174" y="15978"/>
                    <a:pt x="52471" y="16395"/>
                    <a:pt x="51781" y="16836"/>
                  </a:cubicBezTo>
                  <a:cubicBezTo>
                    <a:pt x="50697" y="16538"/>
                    <a:pt x="49614" y="16240"/>
                    <a:pt x="48530" y="15954"/>
                  </a:cubicBezTo>
                  <a:cubicBezTo>
                    <a:pt x="49221" y="15538"/>
                    <a:pt x="49876" y="15121"/>
                    <a:pt x="50531" y="14692"/>
                  </a:cubicBezTo>
                  <a:close/>
                  <a:moveTo>
                    <a:pt x="61437" y="14776"/>
                  </a:moveTo>
                  <a:cubicBezTo>
                    <a:pt x="62032" y="14931"/>
                    <a:pt x="62627" y="15085"/>
                    <a:pt x="63223" y="15240"/>
                  </a:cubicBezTo>
                  <a:cubicBezTo>
                    <a:pt x="63568" y="15323"/>
                    <a:pt x="64235" y="15407"/>
                    <a:pt x="64711" y="15502"/>
                  </a:cubicBezTo>
                  <a:cubicBezTo>
                    <a:pt x="63985" y="15978"/>
                    <a:pt x="63247" y="16455"/>
                    <a:pt x="62532" y="16931"/>
                  </a:cubicBezTo>
                  <a:cubicBezTo>
                    <a:pt x="62389" y="17038"/>
                    <a:pt x="62223" y="17133"/>
                    <a:pt x="62080" y="17228"/>
                  </a:cubicBezTo>
                  <a:cubicBezTo>
                    <a:pt x="61258" y="16740"/>
                    <a:pt x="60175" y="16455"/>
                    <a:pt x="59115" y="16240"/>
                  </a:cubicBezTo>
                  <a:cubicBezTo>
                    <a:pt x="59234" y="16157"/>
                    <a:pt x="59341" y="16085"/>
                    <a:pt x="59460" y="16014"/>
                  </a:cubicBezTo>
                  <a:cubicBezTo>
                    <a:pt x="60115" y="15597"/>
                    <a:pt x="60770" y="15192"/>
                    <a:pt x="61437" y="14776"/>
                  </a:cubicBezTo>
                  <a:close/>
                  <a:moveTo>
                    <a:pt x="43768" y="15300"/>
                  </a:moveTo>
                  <a:cubicBezTo>
                    <a:pt x="44875" y="15585"/>
                    <a:pt x="45971" y="15883"/>
                    <a:pt x="47078" y="16157"/>
                  </a:cubicBezTo>
                  <a:cubicBezTo>
                    <a:pt x="46494" y="16514"/>
                    <a:pt x="45923" y="16871"/>
                    <a:pt x="45375" y="17276"/>
                  </a:cubicBezTo>
                  <a:cubicBezTo>
                    <a:pt x="44125" y="16967"/>
                    <a:pt x="42887" y="16657"/>
                    <a:pt x="41661" y="16335"/>
                  </a:cubicBezTo>
                  <a:cubicBezTo>
                    <a:pt x="42363" y="16038"/>
                    <a:pt x="43065" y="15681"/>
                    <a:pt x="43768" y="15300"/>
                  </a:cubicBezTo>
                  <a:close/>
                  <a:moveTo>
                    <a:pt x="54579" y="15740"/>
                  </a:moveTo>
                  <a:cubicBezTo>
                    <a:pt x="54817" y="15800"/>
                    <a:pt x="55067" y="15883"/>
                    <a:pt x="55305" y="15931"/>
                  </a:cubicBezTo>
                  <a:cubicBezTo>
                    <a:pt x="56079" y="16145"/>
                    <a:pt x="56841" y="16347"/>
                    <a:pt x="57615" y="16550"/>
                  </a:cubicBezTo>
                  <a:cubicBezTo>
                    <a:pt x="56901" y="16978"/>
                    <a:pt x="56186" y="17395"/>
                    <a:pt x="55472" y="17824"/>
                  </a:cubicBezTo>
                  <a:cubicBezTo>
                    <a:pt x="54495" y="17562"/>
                    <a:pt x="53531" y="17288"/>
                    <a:pt x="52555" y="17026"/>
                  </a:cubicBezTo>
                  <a:cubicBezTo>
                    <a:pt x="53245" y="16621"/>
                    <a:pt x="53924" y="16193"/>
                    <a:pt x="54579" y="15740"/>
                  </a:cubicBezTo>
                  <a:close/>
                  <a:moveTo>
                    <a:pt x="47816" y="16371"/>
                  </a:moveTo>
                  <a:cubicBezTo>
                    <a:pt x="48911" y="16657"/>
                    <a:pt x="50019" y="16955"/>
                    <a:pt x="51102" y="17228"/>
                  </a:cubicBezTo>
                  <a:cubicBezTo>
                    <a:pt x="50543" y="17574"/>
                    <a:pt x="49995" y="17943"/>
                    <a:pt x="49459" y="18324"/>
                  </a:cubicBezTo>
                  <a:cubicBezTo>
                    <a:pt x="48269" y="18026"/>
                    <a:pt x="47042" y="17705"/>
                    <a:pt x="45828" y="17395"/>
                  </a:cubicBezTo>
                  <a:cubicBezTo>
                    <a:pt x="46506" y="17097"/>
                    <a:pt x="47161" y="16740"/>
                    <a:pt x="47816" y="16371"/>
                  </a:cubicBezTo>
                  <a:close/>
                  <a:moveTo>
                    <a:pt x="58341" y="16740"/>
                  </a:moveTo>
                  <a:lnTo>
                    <a:pt x="60032" y="17193"/>
                  </a:lnTo>
                  <a:cubicBezTo>
                    <a:pt x="60413" y="17288"/>
                    <a:pt x="61163" y="17371"/>
                    <a:pt x="61675" y="17502"/>
                  </a:cubicBezTo>
                  <a:cubicBezTo>
                    <a:pt x="60913" y="17979"/>
                    <a:pt x="60139" y="18443"/>
                    <a:pt x="59413" y="18931"/>
                  </a:cubicBezTo>
                  <a:cubicBezTo>
                    <a:pt x="58353" y="18633"/>
                    <a:pt x="57293" y="18348"/>
                    <a:pt x="56246" y="18050"/>
                  </a:cubicBezTo>
                  <a:cubicBezTo>
                    <a:pt x="56960" y="17633"/>
                    <a:pt x="57639" y="17193"/>
                    <a:pt x="58341" y="16740"/>
                  </a:cubicBezTo>
                  <a:close/>
                  <a:moveTo>
                    <a:pt x="51900" y="17443"/>
                  </a:moveTo>
                  <a:cubicBezTo>
                    <a:pt x="51936" y="17455"/>
                    <a:pt x="51971" y="17455"/>
                    <a:pt x="52019" y="17467"/>
                  </a:cubicBezTo>
                  <a:cubicBezTo>
                    <a:pt x="52971" y="17729"/>
                    <a:pt x="53936" y="17967"/>
                    <a:pt x="54900" y="18205"/>
                  </a:cubicBezTo>
                  <a:cubicBezTo>
                    <a:pt x="54353" y="18538"/>
                    <a:pt x="53805" y="18895"/>
                    <a:pt x="53281" y="19288"/>
                  </a:cubicBezTo>
                  <a:cubicBezTo>
                    <a:pt x="52995" y="19229"/>
                    <a:pt x="52745" y="19169"/>
                    <a:pt x="52507" y="19110"/>
                  </a:cubicBezTo>
                  <a:cubicBezTo>
                    <a:pt x="51662" y="18883"/>
                    <a:pt x="50805" y="18681"/>
                    <a:pt x="49959" y="18455"/>
                  </a:cubicBezTo>
                  <a:cubicBezTo>
                    <a:pt x="50614" y="18157"/>
                    <a:pt x="51269" y="17812"/>
                    <a:pt x="51900" y="17443"/>
                  </a:cubicBezTo>
                  <a:close/>
                  <a:moveTo>
                    <a:pt x="55662" y="18395"/>
                  </a:moveTo>
                  <a:cubicBezTo>
                    <a:pt x="56781" y="18657"/>
                    <a:pt x="57877" y="18943"/>
                    <a:pt x="58960" y="19241"/>
                  </a:cubicBezTo>
                  <a:cubicBezTo>
                    <a:pt x="58413" y="19634"/>
                    <a:pt x="57770" y="19967"/>
                    <a:pt x="57293" y="20443"/>
                  </a:cubicBezTo>
                  <a:cubicBezTo>
                    <a:pt x="56400" y="20003"/>
                    <a:pt x="55019" y="19669"/>
                    <a:pt x="53662" y="19372"/>
                  </a:cubicBezTo>
                  <a:cubicBezTo>
                    <a:pt x="54353" y="19098"/>
                    <a:pt x="55007" y="18752"/>
                    <a:pt x="55662" y="18395"/>
                  </a:cubicBezTo>
                  <a:close/>
                  <a:moveTo>
                    <a:pt x="12311" y="0"/>
                  </a:moveTo>
                  <a:cubicBezTo>
                    <a:pt x="12251" y="0"/>
                    <a:pt x="12209" y="4"/>
                    <a:pt x="12193" y="12"/>
                  </a:cubicBezTo>
                  <a:cubicBezTo>
                    <a:pt x="12169" y="24"/>
                    <a:pt x="12145" y="24"/>
                    <a:pt x="12133" y="48"/>
                  </a:cubicBezTo>
                  <a:cubicBezTo>
                    <a:pt x="12133" y="48"/>
                    <a:pt x="12109" y="48"/>
                    <a:pt x="12109" y="60"/>
                  </a:cubicBezTo>
                  <a:cubicBezTo>
                    <a:pt x="9895" y="1096"/>
                    <a:pt x="7704" y="2227"/>
                    <a:pt x="5561" y="3405"/>
                  </a:cubicBezTo>
                  <a:cubicBezTo>
                    <a:pt x="3906" y="4310"/>
                    <a:pt x="1965" y="5167"/>
                    <a:pt x="524" y="6430"/>
                  </a:cubicBezTo>
                  <a:cubicBezTo>
                    <a:pt x="441" y="6501"/>
                    <a:pt x="1" y="6834"/>
                    <a:pt x="60" y="6846"/>
                  </a:cubicBezTo>
                  <a:cubicBezTo>
                    <a:pt x="132" y="6870"/>
                    <a:pt x="441" y="6977"/>
                    <a:pt x="524" y="6989"/>
                  </a:cubicBezTo>
                  <a:cubicBezTo>
                    <a:pt x="17288" y="10751"/>
                    <a:pt x="33874" y="15133"/>
                    <a:pt x="50531" y="19419"/>
                  </a:cubicBezTo>
                  <a:cubicBezTo>
                    <a:pt x="52114" y="19824"/>
                    <a:pt x="53698" y="20241"/>
                    <a:pt x="55293" y="20657"/>
                  </a:cubicBezTo>
                  <a:cubicBezTo>
                    <a:pt x="55710" y="20765"/>
                    <a:pt x="57162" y="21027"/>
                    <a:pt x="57174" y="21027"/>
                  </a:cubicBezTo>
                  <a:cubicBezTo>
                    <a:pt x="57193" y="21038"/>
                    <a:pt x="57217" y="21044"/>
                    <a:pt x="57246" y="21044"/>
                  </a:cubicBezTo>
                  <a:cubicBezTo>
                    <a:pt x="57558" y="21044"/>
                    <a:pt x="58398" y="20379"/>
                    <a:pt x="58758" y="20193"/>
                  </a:cubicBezTo>
                  <a:cubicBezTo>
                    <a:pt x="60199" y="19443"/>
                    <a:pt x="61544" y="18312"/>
                    <a:pt x="62830" y="17467"/>
                  </a:cubicBezTo>
                  <a:cubicBezTo>
                    <a:pt x="64890" y="16109"/>
                    <a:pt x="66961" y="14859"/>
                    <a:pt x="69164" y="13776"/>
                  </a:cubicBezTo>
                  <a:cubicBezTo>
                    <a:pt x="69295" y="13692"/>
                    <a:pt x="69343" y="13549"/>
                    <a:pt x="69307" y="13418"/>
                  </a:cubicBezTo>
                  <a:cubicBezTo>
                    <a:pt x="69307" y="13383"/>
                    <a:pt x="69271" y="13311"/>
                    <a:pt x="69235" y="13287"/>
                  </a:cubicBezTo>
                  <a:cubicBezTo>
                    <a:pt x="69188" y="13228"/>
                    <a:pt x="69128" y="13204"/>
                    <a:pt x="69069" y="13168"/>
                  </a:cubicBezTo>
                  <a:cubicBezTo>
                    <a:pt x="67926" y="12502"/>
                    <a:pt x="65675" y="12192"/>
                    <a:pt x="64235" y="11835"/>
                  </a:cubicBezTo>
                  <a:cubicBezTo>
                    <a:pt x="59937" y="10775"/>
                    <a:pt x="55627" y="9751"/>
                    <a:pt x="51328" y="8715"/>
                  </a:cubicBezTo>
                  <a:cubicBezTo>
                    <a:pt x="41196" y="6299"/>
                    <a:pt x="31040" y="3882"/>
                    <a:pt x="20860" y="1619"/>
                  </a:cubicBezTo>
                  <a:cubicBezTo>
                    <a:pt x="18515" y="1096"/>
                    <a:pt x="16014" y="357"/>
                    <a:pt x="13574" y="107"/>
                  </a:cubicBezTo>
                  <a:cubicBezTo>
                    <a:pt x="13260" y="78"/>
                    <a:pt x="12591" y="0"/>
                    <a:pt x="12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0"/>
            <p:cNvSpPr/>
            <p:nvPr/>
          </p:nvSpPr>
          <p:spPr>
            <a:xfrm>
              <a:off x="4257600" y="2549375"/>
              <a:ext cx="96825" cy="112800"/>
            </a:xfrm>
            <a:custGeom>
              <a:rect b="b" l="l" r="r" t="t"/>
              <a:pathLst>
                <a:path extrusionOk="0" h="4512" w="3873">
                  <a:moveTo>
                    <a:pt x="789" y="900"/>
                  </a:moveTo>
                  <a:cubicBezTo>
                    <a:pt x="1122" y="1067"/>
                    <a:pt x="1479" y="1198"/>
                    <a:pt x="1813" y="1341"/>
                  </a:cubicBezTo>
                  <a:cubicBezTo>
                    <a:pt x="1777" y="1365"/>
                    <a:pt x="1729" y="1377"/>
                    <a:pt x="1694" y="1412"/>
                  </a:cubicBezTo>
                  <a:cubicBezTo>
                    <a:pt x="1527" y="1412"/>
                    <a:pt x="1420" y="1484"/>
                    <a:pt x="1337" y="1615"/>
                  </a:cubicBezTo>
                  <a:cubicBezTo>
                    <a:pt x="1134" y="1758"/>
                    <a:pt x="920" y="1889"/>
                    <a:pt x="729" y="2032"/>
                  </a:cubicBezTo>
                  <a:cubicBezTo>
                    <a:pt x="765" y="1662"/>
                    <a:pt x="777" y="1281"/>
                    <a:pt x="789" y="900"/>
                  </a:cubicBezTo>
                  <a:close/>
                  <a:moveTo>
                    <a:pt x="1872" y="2139"/>
                  </a:moveTo>
                  <a:cubicBezTo>
                    <a:pt x="2087" y="2317"/>
                    <a:pt x="2313" y="2591"/>
                    <a:pt x="2432" y="2686"/>
                  </a:cubicBezTo>
                  <a:cubicBezTo>
                    <a:pt x="2551" y="2794"/>
                    <a:pt x="2670" y="2913"/>
                    <a:pt x="2789" y="3020"/>
                  </a:cubicBezTo>
                  <a:cubicBezTo>
                    <a:pt x="2861" y="3079"/>
                    <a:pt x="2932" y="3151"/>
                    <a:pt x="3003" y="3210"/>
                  </a:cubicBezTo>
                  <a:cubicBezTo>
                    <a:pt x="3122" y="3210"/>
                    <a:pt x="3146" y="3210"/>
                    <a:pt x="3039" y="3246"/>
                  </a:cubicBezTo>
                  <a:cubicBezTo>
                    <a:pt x="2861" y="3377"/>
                    <a:pt x="2563" y="3425"/>
                    <a:pt x="2349" y="3567"/>
                  </a:cubicBezTo>
                  <a:cubicBezTo>
                    <a:pt x="2313" y="3591"/>
                    <a:pt x="2265" y="3639"/>
                    <a:pt x="2218" y="3687"/>
                  </a:cubicBezTo>
                  <a:cubicBezTo>
                    <a:pt x="2075" y="3186"/>
                    <a:pt x="1872" y="2734"/>
                    <a:pt x="1622" y="2270"/>
                  </a:cubicBezTo>
                  <a:cubicBezTo>
                    <a:pt x="1718" y="2234"/>
                    <a:pt x="1789" y="2186"/>
                    <a:pt x="1872" y="2139"/>
                  </a:cubicBezTo>
                  <a:close/>
                  <a:moveTo>
                    <a:pt x="458" y="1"/>
                  </a:moveTo>
                  <a:cubicBezTo>
                    <a:pt x="282" y="1"/>
                    <a:pt x="113" y="133"/>
                    <a:pt x="122" y="341"/>
                  </a:cubicBezTo>
                  <a:cubicBezTo>
                    <a:pt x="146" y="984"/>
                    <a:pt x="134" y="1639"/>
                    <a:pt x="86" y="2270"/>
                  </a:cubicBezTo>
                  <a:cubicBezTo>
                    <a:pt x="86" y="2377"/>
                    <a:pt x="122" y="2448"/>
                    <a:pt x="170" y="2496"/>
                  </a:cubicBezTo>
                  <a:cubicBezTo>
                    <a:pt x="146" y="2508"/>
                    <a:pt x="122" y="2532"/>
                    <a:pt x="110" y="2555"/>
                  </a:cubicBezTo>
                  <a:cubicBezTo>
                    <a:pt x="1" y="2665"/>
                    <a:pt x="93" y="2845"/>
                    <a:pt x="229" y="2845"/>
                  </a:cubicBezTo>
                  <a:cubicBezTo>
                    <a:pt x="241" y="2845"/>
                    <a:pt x="253" y="2844"/>
                    <a:pt x="265" y="2841"/>
                  </a:cubicBezTo>
                  <a:cubicBezTo>
                    <a:pt x="622" y="2734"/>
                    <a:pt x="967" y="2579"/>
                    <a:pt x="1313" y="2401"/>
                  </a:cubicBezTo>
                  <a:cubicBezTo>
                    <a:pt x="1515" y="3032"/>
                    <a:pt x="1670" y="3675"/>
                    <a:pt x="1801" y="4318"/>
                  </a:cubicBezTo>
                  <a:cubicBezTo>
                    <a:pt x="1832" y="4449"/>
                    <a:pt x="1936" y="4512"/>
                    <a:pt x="2047" y="4512"/>
                  </a:cubicBezTo>
                  <a:cubicBezTo>
                    <a:pt x="2146" y="4512"/>
                    <a:pt x="2251" y="4461"/>
                    <a:pt x="2313" y="4365"/>
                  </a:cubicBezTo>
                  <a:cubicBezTo>
                    <a:pt x="2503" y="4091"/>
                    <a:pt x="2765" y="3877"/>
                    <a:pt x="3099" y="3746"/>
                  </a:cubicBezTo>
                  <a:cubicBezTo>
                    <a:pt x="3242" y="3687"/>
                    <a:pt x="3456" y="3651"/>
                    <a:pt x="3551" y="3544"/>
                  </a:cubicBezTo>
                  <a:cubicBezTo>
                    <a:pt x="3873" y="3198"/>
                    <a:pt x="3396" y="2865"/>
                    <a:pt x="3158" y="2651"/>
                  </a:cubicBezTo>
                  <a:cubicBezTo>
                    <a:pt x="2920" y="2424"/>
                    <a:pt x="2682" y="2198"/>
                    <a:pt x="2444" y="1960"/>
                  </a:cubicBezTo>
                  <a:cubicBezTo>
                    <a:pt x="2408" y="1936"/>
                    <a:pt x="2384" y="1889"/>
                    <a:pt x="2337" y="1853"/>
                  </a:cubicBezTo>
                  <a:cubicBezTo>
                    <a:pt x="2515" y="1758"/>
                    <a:pt x="2706" y="1639"/>
                    <a:pt x="2884" y="1532"/>
                  </a:cubicBezTo>
                  <a:cubicBezTo>
                    <a:pt x="3146" y="1377"/>
                    <a:pt x="3111" y="948"/>
                    <a:pt x="2801" y="877"/>
                  </a:cubicBezTo>
                  <a:cubicBezTo>
                    <a:pt x="2039" y="698"/>
                    <a:pt x="1313" y="424"/>
                    <a:pt x="622" y="43"/>
                  </a:cubicBezTo>
                  <a:cubicBezTo>
                    <a:pt x="570" y="14"/>
                    <a:pt x="514" y="1"/>
                    <a:pt x="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2" name="Google Shape;1202;p10"/>
          <p:cNvGrpSpPr/>
          <p:nvPr/>
        </p:nvGrpSpPr>
        <p:grpSpPr>
          <a:xfrm>
            <a:off x="4678320" y="820272"/>
            <a:ext cx="4398692" cy="3286764"/>
            <a:chOff x="2036250" y="1507425"/>
            <a:chExt cx="2858725" cy="2214600"/>
          </a:xfrm>
        </p:grpSpPr>
        <p:sp>
          <p:nvSpPr>
            <p:cNvPr id="1203" name="Google Shape;1203;p10"/>
            <p:cNvSpPr/>
            <p:nvPr/>
          </p:nvSpPr>
          <p:spPr>
            <a:xfrm>
              <a:off x="2036250" y="1507425"/>
              <a:ext cx="2858725" cy="2214600"/>
            </a:xfrm>
            <a:custGeom>
              <a:rect b="b" l="l" r="r" t="t"/>
              <a:pathLst>
                <a:path extrusionOk="0" h="88584" w="114349">
                  <a:moveTo>
                    <a:pt x="113265" y="12218"/>
                  </a:moveTo>
                  <a:cubicBezTo>
                    <a:pt x="113289" y="12313"/>
                    <a:pt x="113324" y="12384"/>
                    <a:pt x="113348" y="12468"/>
                  </a:cubicBezTo>
                  <a:cubicBezTo>
                    <a:pt x="113443" y="12670"/>
                    <a:pt x="113515" y="12908"/>
                    <a:pt x="113682" y="13051"/>
                  </a:cubicBezTo>
                  <a:cubicBezTo>
                    <a:pt x="113646" y="13170"/>
                    <a:pt x="113634" y="13277"/>
                    <a:pt x="113598" y="13396"/>
                  </a:cubicBezTo>
                  <a:cubicBezTo>
                    <a:pt x="113527" y="13456"/>
                    <a:pt x="113455" y="13527"/>
                    <a:pt x="113384" y="13587"/>
                  </a:cubicBezTo>
                  <a:cubicBezTo>
                    <a:pt x="113229" y="13706"/>
                    <a:pt x="113086" y="13825"/>
                    <a:pt x="112931" y="13956"/>
                  </a:cubicBezTo>
                  <a:cubicBezTo>
                    <a:pt x="113039" y="13384"/>
                    <a:pt x="113158" y="12801"/>
                    <a:pt x="113265" y="12218"/>
                  </a:cubicBezTo>
                  <a:close/>
                  <a:moveTo>
                    <a:pt x="113420" y="14218"/>
                  </a:moveTo>
                  <a:lnTo>
                    <a:pt x="113420" y="14218"/>
                  </a:lnTo>
                  <a:cubicBezTo>
                    <a:pt x="113229" y="15111"/>
                    <a:pt x="113039" y="15944"/>
                    <a:pt x="112860" y="16742"/>
                  </a:cubicBezTo>
                  <a:cubicBezTo>
                    <a:pt x="112646" y="16825"/>
                    <a:pt x="112491" y="16956"/>
                    <a:pt x="112312" y="17099"/>
                  </a:cubicBezTo>
                  <a:cubicBezTo>
                    <a:pt x="112491" y="16266"/>
                    <a:pt x="112646" y="15432"/>
                    <a:pt x="112812" y="14587"/>
                  </a:cubicBezTo>
                  <a:cubicBezTo>
                    <a:pt x="113027" y="14468"/>
                    <a:pt x="113229" y="14349"/>
                    <a:pt x="113420" y="14218"/>
                  </a:cubicBezTo>
                  <a:close/>
                  <a:moveTo>
                    <a:pt x="112777" y="17218"/>
                  </a:moveTo>
                  <a:cubicBezTo>
                    <a:pt x="112443" y="18587"/>
                    <a:pt x="112181" y="19826"/>
                    <a:pt x="111908" y="21004"/>
                  </a:cubicBezTo>
                  <a:cubicBezTo>
                    <a:pt x="111705" y="21123"/>
                    <a:pt x="111527" y="21326"/>
                    <a:pt x="111360" y="21504"/>
                  </a:cubicBezTo>
                  <a:cubicBezTo>
                    <a:pt x="111657" y="20207"/>
                    <a:pt x="111943" y="18933"/>
                    <a:pt x="112205" y="17635"/>
                  </a:cubicBezTo>
                  <a:cubicBezTo>
                    <a:pt x="112300" y="17564"/>
                    <a:pt x="112384" y="17504"/>
                    <a:pt x="112491" y="17433"/>
                  </a:cubicBezTo>
                  <a:cubicBezTo>
                    <a:pt x="112574" y="17361"/>
                    <a:pt x="112681" y="17302"/>
                    <a:pt x="112777" y="17218"/>
                  </a:cubicBezTo>
                  <a:close/>
                  <a:moveTo>
                    <a:pt x="111729" y="21814"/>
                  </a:moveTo>
                  <a:lnTo>
                    <a:pt x="111729" y="21814"/>
                  </a:lnTo>
                  <a:cubicBezTo>
                    <a:pt x="111503" y="22838"/>
                    <a:pt x="111288" y="23814"/>
                    <a:pt x="111062" y="24838"/>
                  </a:cubicBezTo>
                  <a:cubicBezTo>
                    <a:pt x="110824" y="25041"/>
                    <a:pt x="110610" y="25291"/>
                    <a:pt x="110419" y="25517"/>
                  </a:cubicBezTo>
                  <a:lnTo>
                    <a:pt x="111181" y="22290"/>
                  </a:lnTo>
                  <a:cubicBezTo>
                    <a:pt x="111300" y="22195"/>
                    <a:pt x="111431" y="22088"/>
                    <a:pt x="111550" y="21981"/>
                  </a:cubicBezTo>
                  <a:cubicBezTo>
                    <a:pt x="111610" y="21933"/>
                    <a:pt x="111669" y="21874"/>
                    <a:pt x="111729" y="21814"/>
                  </a:cubicBezTo>
                  <a:close/>
                  <a:moveTo>
                    <a:pt x="110812" y="25886"/>
                  </a:moveTo>
                  <a:lnTo>
                    <a:pt x="110812" y="25886"/>
                  </a:lnTo>
                  <a:cubicBezTo>
                    <a:pt x="110776" y="26148"/>
                    <a:pt x="110717" y="26422"/>
                    <a:pt x="110657" y="26707"/>
                  </a:cubicBezTo>
                  <a:cubicBezTo>
                    <a:pt x="110431" y="27755"/>
                    <a:pt x="110193" y="28815"/>
                    <a:pt x="109979" y="29863"/>
                  </a:cubicBezTo>
                  <a:cubicBezTo>
                    <a:pt x="109776" y="30160"/>
                    <a:pt x="109586" y="30458"/>
                    <a:pt x="109383" y="30732"/>
                  </a:cubicBezTo>
                  <a:cubicBezTo>
                    <a:pt x="109285" y="30871"/>
                    <a:pt x="109407" y="30999"/>
                    <a:pt x="109535" y="30999"/>
                  </a:cubicBezTo>
                  <a:cubicBezTo>
                    <a:pt x="109593" y="30999"/>
                    <a:pt x="109652" y="30973"/>
                    <a:pt x="109693" y="30910"/>
                  </a:cubicBezTo>
                  <a:cubicBezTo>
                    <a:pt x="109705" y="30887"/>
                    <a:pt x="109729" y="30851"/>
                    <a:pt x="109752" y="30827"/>
                  </a:cubicBezTo>
                  <a:lnTo>
                    <a:pt x="109752" y="30827"/>
                  </a:lnTo>
                  <a:cubicBezTo>
                    <a:pt x="109502" y="31982"/>
                    <a:pt x="109241" y="33125"/>
                    <a:pt x="109002" y="34280"/>
                  </a:cubicBezTo>
                  <a:cubicBezTo>
                    <a:pt x="108705" y="34494"/>
                    <a:pt x="108526" y="34899"/>
                    <a:pt x="108288" y="35185"/>
                  </a:cubicBezTo>
                  <a:cubicBezTo>
                    <a:pt x="108193" y="35304"/>
                    <a:pt x="108086" y="35423"/>
                    <a:pt x="107967" y="35530"/>
                  </a:cubicBezTo>
                  <a:cubicBezTo>
                    <a:pt x="108681" y="32530"/>
                    <a:pt x="109419" y="29529"/>
                    <a:pt x="110157" y="26541"/>
                  </a:cubicBezTo>
                  <a:cubicBezTo>
                    <a:pt x="110336" y="26362"/>
                    <a:pt x="110514" y="26196"/>
                    <a:pt x="110669" y="26017"/>
                  </a:cubicBezTo>
                  <a:lnTo>
                    <a:pt x="110812" y="25886"/>
                  </a:lnTo>
                  <a:close/>
                  <a:moveTo>
                    <a:pt x="108776" y="35459"/>
                  </a:moveTo>
                  <a:cubicBezTo>
                    <a:pt x="108407" y="37018"/>
                    <a:pt x="108074" y="38590"/>
                    <a:pt x="107728" y="40173"/>
                  </a:cubicBezTo>
                  <a:cubicBezTo>
                    <a:pt x="107717" y="40257"/>
                    <a:pt x="107681" y="40352"/>
                    <a:pt x="107669" y="40435"/>
                  </a:cubicBezTo>
                  <a:cubicBezTo>
                    <a:pt x="107641" y="40389"/>
                    <a:pt x="107592" y="40372"/>
                    <a:pt x="107544" y="40372"/>
                  </a:cubicBezTo>
                  <a:cubicBezTo>
                    <a:pt x="107530" y="40372"/>
                    <a:pt x="107516" y="40373"/>
                    <a:pt x="107502" y="40376"/>
                  </a:cubicBezTo>
                  <a:cubicBezTo>
                    <a:pt x="107205" y="40435"/>
                    <a:pt x="107014" y="40912"/>
                    <a:pt x="106847" y="41138"/>
                  </a:cubicBezTo>
                  <a:lnTo>
                    <a:pt x="106621" y="41412"/>
                  </a:lnTo>
                  <a:cubicBezTo>
                    <a:pt x="106835" y="40483"/>
                    <a:pt x="107050" y="39542"/>
                    <a:pt x="107264" y="38626"/>
                  </a:cubicBezTo>
                  <a:lnTo>
                    <a:pt x="107800" y="36352"/>
                  </a:lnTo>
                  <a:cubicBezTo>
                    <a:pt x="108169" y="36173"/>
                    <a:pt x="108467" y="35816"/>
                    <a:pt x="108717" y="35518"/>
                  </a:cubicBezTo>
                  <a:lnTo>
                    <a:pt x="108776" y="35459"/>
                  </a:lnTo>
                  <a:close/>
                  <a:moveTo>
                    <a:pt x="107502" y="41138"/>
                  </a:moveTo>
                  <a:lnTo>
                    <a:pt x="107502" y="41138"/>
                  </a:lnTo>
                  <a:cubicBezTo>
                    <a:pt x="107276" y="42138"/>
                    <a:pt x="107038" y="43114"/>
                    <a:pt x="106824" y="44102"/>
                  </a:cubicBezTo>
                  <a:cubicBezTo>
                    <a:pt x="106657" y="44293"/>
                    <a:pt x="106502" y="44507"/>
                    <a:pt x="106359" y="44710"/>
                  </a:cubicBezTo>
                  <a:cubicBezTo>
                    <a:pt x="106121" y="45019"/>
                    <a:pt x="105883" y="45353"/>
                    <a:pt x="105633" y="45662"/>
                  </a:cubicBezTo>
                  <a:cubicBezTo>
                    <a:pt x="105895" y="44483"/>
                    <a:pt x="106157" y="43317"/>
                    <a:pt x="106443" y="42138"/>
                  </a:cubicBezTo>
                  <a:cubicBezTo>
                    <a:pt x="106728" y="41947"/>
                    <a:pt x="107002" y="41733"/>
                    <a:pt x="107216" y="41483"/>
                  </a:cubicBezTo>
                  <a:cubicBezTo>
                    <a:pt x="107312" y="41388"/>
                    <a:pt x="107419" y="41269"/>
                    <a:pt x="107502" y="41138"/>
                  </a:cubicBezTo>
                  <a:close/>
                  <a:moveTo>
                    <a:pt x="106550" y="45341"/>
                  </a:moveTo>
                  <a:lnTo>
                    <a:pt x="106550" y="45341"/>
                  </a:lnTo>
                  <a:cubicBezTo>
                    <a:pt x="106264" y="46531"/>
                    <a:pt x="105990" y="47722"/>
                    <a:pt x="105716" y="48924"/>
                  </a:cubicBezTo>
                  <a:cubicBezTo>
                    <a:pt x="105704" y="48924"/>
                    <a:pt x="105681" y="48924"/>
                    <a:pt x="105669" y="48936"/>
                  </a:cubicBezTo>
                  <a:cubicBezTo>
                    <a:pt x="105347" y="49115"/>
                    <a:pt x="105157" y="49365"/>
                    <a:pt x="104930" y="49663"/>
                  </a:cubicBezTo>
                  <a:cubicBezTo>
                    <a:pt x="104823" y="49806"/>
                    <a:pt x="104704" y="49948"/>
                    <a:pt x="104597" y="50079"/>
                  </a:cubicBezTo>
                  <a:cubicBezTo>
                    <a:pt x="104883" y="48913"/>
                    <a:pt x="105157" y="47722"/>
                    <a:pt x="105431" y="46543"/>
                  </a:cubicBezTo>
                  <a:cubicBezTo>
                    <a:pt x="105490" y="46543"/>
                    <a:pt x="105550" y="46531"/>
                    <a:pt x="105597" y="46484"/>
                  </a:cubicBezTo>
                  <a:cubicBezTo>
                    <a:pt x="105907" y="46091"/>
                    <a:pt x="106240" y="45722"/>
                    <a:pt x="106550" y="45341"/>
                  </a:cubicBezTo>
                  <a:close/>
                  <a:moveTo>
                    <a:pt x="105585" y="49591"/>
                  </a:moveTo>
                  <a:lnTo>
                    <a:pt x="105585" y="49591"/>
                  </a:lnTo>
                  <a:cubicBezTo>
                    <a:pt x="105240" y="50913"/>
                    <a:pt x="104930" y="52270"/>
                    <a:pt x="104621" y="53627"/>
                  </a:cubicBezTo>
                  <a:lnTo>
                    <a:pt x="104347" y="54747"/>
                  </a:lnTo>
                  <a:cubicBezTo>
                    <a:pt x="104335" y="54711"/>
                    <a:pt x="104299" y="54699"/>
                    <a:pt x="104276" y="54687"/>
                  </a:cubicBezTo>
                  <a:cubicBezTo>
                    <a:pt x="104247" y="54681"/>
                    <a:pt x="104220" y="54679"/>
                    <a:pt x="104194" y="54679"/>
                  </a:cubicBezTo>
                  <a:cubicBezTo>
                    <a:pt x="103944" y="54679"/>
                    <a:pt x="103782" y="54918"/>
                    <a:pt x="103621" y="55080"/>
                  </a:cubicBezTo>
                  <a:lnTo>
                    <a:pt x="103406" y="55294"/>
                  </a:lnTo>
                  <a:cubicBezTo>
                    <a:pt x="103573" y="54532"/>
                    <a:pt x="103740" y="53794"/>
                    <a:pt x="103918" y="53056"/>
                  </a:cubicBezTo>
                  <a:cubicBezTo>
                    <a:pt x="104073" y="52342"/>
                    <a:pt x="104240" y="51627"/>
                    <a:pt x="104418" y="50913"/>
                  </a:cubicBezTo>
                  <a:cubicBezTo>
                    <a:pt x="104454" y="50913"/>
                    <a:pt x="104502" y="50889"/>
                    <a:pt x="104526" y="50853"/>
                  </a:cubicBezTo>
                  <a:cubicBezTo>
                    <a:pt x="104776" y="50544"/>
                    <a:pt x="105050" y="50246"/>
                    <a:pt x="105300" y="49937"/>
                  </a:cubicBezTo>
                  <a:cubicBezTo>
                    <a:pt x="105407" y="49817"/>
                    <a:pt x="105490" y="49698"/>
                    <a:pt x="105585" y="49591"/>
                  </a:cubicBezTo>
                  <a:close/>
                  <a:moveTo>
                    <a:pt x="104228" y="55163"/>
                  </a:moveTo>
                  <a:lnTo>
                    <a:pt x="104228" y="55163"/>
                  </a:lnTo>
                  <a:cubicBezTo>
                    <a:pt x="103907" y="56533"/>
                    <a:pt x="103549" y="57902"/>
                    <a:pt x="103168" y="59259"/>
                  </a:cubicBezTo>
                  <a:cubicBezTo>
                    <a:pt x="102978" y="59414"/>
                    <a:pt x="102871" y="59652"/>
                    <a:pt x="102740" y="59843"/>
                  </a:cubicBezTo>
                  <a:cubicBezTo>
                    <a:pt x="102609" y="60033"/>
                    <a:pt x="102442" y="60212"/>
                    <a:pt x="102275" y="60402"/>
                  </a:cubicBezTo>
                  <a:cubicBezTo>
                    <a:pt x="102621" y="58950"/>
                    <a:pt x="102918" y="57497"/>
                    <a:pt x="103228" y="56068"/>
                  </a:cubicBezTo>
                  <a:cubicBezTo>
                    <a:pt x="103466" y="55854"/>
                    <a:pt x="103704" y="55640"/>
                    <a:pt x="103930" y="55425"/>
                  </a:cubicBezTo>
                  <a:cubicBezTo>
                    <a:pt x="104037" y="55342"/>
                    <a:pt x="104145" y="55247"/>
                    <a:pt x="104228" y="55163"/>
                  </a:cubicBezTo>
                  <a:close/>
                  <a:moveTo>
                    <a:pt x="102930" y="60164"/>
                  </a:moveTo>
                  <a:lnTo>
                    <a:pt x="102930" y="60164"/>
                  </a:lnTo>
                  <a:cubicBezTo>
                    <a:pt x="102728" y="60974"/>
                    <a:pt x="102502" y="61795"/>
                    <a:pt x="102311" y="62617"/>
                  </a:cubicBezTo>
                  <a:cubicBezTo>
                    <a:pt x="102204" y="62688"/>
                    <a:pt x="102121" y="62795"/>
                    <a:pt x="102013" y="62902"/>
                  </a:cubicBezTo>
                  <a:lnTo>
                    <a:pt x="101490" y="63414"/>
                  </a:lnTo>
                  <a:cubicBezTo>
                    <a:pt x="101740" y="62569"/>
                    <a:pt x="101966" y="61724"/>
                    <a:pt x="102180" y="60843"/>
                  </a:cubicBezTo>
                  <a:cubicBezTo>
                    <a:pt x="102193" y="60847"/>
                    <a:pt x="102209" y="60850"/>
                    <a:pt x="102228" y="60850"/>
                  </a:cubicBezTo>
                  <a:cubicBezTo>
                    <a:pt x="102259" y="60850"/>
                    <a:pt x="102297" y="60841"/>
                    <a:pt x="102335" y="60819"/>
                  </a:cubicBezTo>
                  <a:cubicBezTo>
                    <a:pt x="102561" y="60616"/>
                    <a:pt x="102752" y="60402"/>
                    <a:pt x="102930" y="60164"/>
                  </a:cubicBezTo>
                  <a:close/>
                  <a:moveTo>
                    <a:pt x="47530" y="871"/>
                  </a:moveTo>
                  <a:cubicBezTo>
                    <a:pt x="51424" y="1740"/>
                    <a:pt x="55412" y="2085"/>
                    <a:pt x="59341" y="2836"/>
                  </a:cubicBezTo>
                  <a:cubicBezTo>
                    <a:pt x="65461" y="3978"/>
                    <a:pt x="71557" y="5133"/>
                    <a:pt x="77689" y="6205"/>
                  </a:cubicBezTo>
                  <a:cubicBezTo>
                    <a:pt x="89333" y="8253"/>
                    <a:pt x="112479" y="11968"/>
                    <a:pt x="112491" y="11968"/>
                  </a:cubicBezTo>
                  <a:cubicBezTo>
                    <a:pt x="109395" y="20659"/>
                    <a:pt x="108026" y="30077"/>
                    <a:pt x="105978" y="39054"/>
                  </a:cubicBezTo>
                  <a:cubicBezTo>
                    <a:pt x="104930" y="43745"/>
                    <a:pt x="103871" y="48413"/>
                    <a:pt x="102775" y="53104"/>
                  </a:cubicBezTo>
                  <a:cubicBezTo>
                    <a:pt x="101811" y="57199"/>
                    <a:pt x="100358" y="61390"/>
                    <a:pt x="99763" y="65557"/>
                  </a:cubicBezTo>
                  <a:cubicBezTo>
                    <a:pt x="95048" y="64284"/>
                    <a:pt x="90179" y="63474"/>
                    <a:pt x="85416" y="62438"/>
                  </a:cubicBezTo>
                  <a:cubicBezTo>
                    <a:pt x="80011" y="61247"/>
                    <a:pt x="74617" y="60045"/>
                    <a:pt x="69224" y="58819"/>
                  </a:cubicBezTo>
                  <a:cubicBezTo>
                    <a:pt x="57555" y="56187"/>
                    <a:pt x="45887" y="52996"/>
                    <a:pt x="34076" y="51139"/>
                  </a:cubicBezTo>
                  <a:cubicBezTo>
                    <a:pt x="35815" y="47460"/>
                    <a:pt x="36458" y="42876"/>
                    <a:pt x="37482" y="38947"/>
                  </a:cubicBezTo>
                  <a:cubicBezTo>
                    <a:pt x="38577" y="34685"/>
                    <a:pt x="39684" y="30422"/>
                    <a:pt x="40780" y="26148"/>
                  </a:cubicBezTo>
                  <a:cubicBezTo>
                    <a:pt x="42970" y="17694"/>
                    <a:pt x="45304" y="9301"/>
                    <a:pt x="47530" y="871"/>
                  </a:cubicBezTo>
                  <a:close/>
                  <a:moveTo>
                    <a:pt x="102097" y="63379"/>
                  </a:moveTo>
                  <a:cubicBezTo>
                    <a:pt x="101954" y="64069"/>
                    <a:pt x="101787" y="64772"/>
                    <a:pt x="101621" y="65474"/>
                  </a:cubicBezTo>
                  <a:cubicBezTo>
                    <a:pt x="101609" y="65474"/>
                    <a:pt x="101585" y="65486"/>
                    <a:pt x="101561" y="65498"/>
                  </a:cubicBezTo>
                  <a:cubicBezTo>
                    <a:pt x="101263" y="65796"/>
                    <a:pt x="101085" y="66177"/>
                    <a:pt x="100859" y="66546"/>
                  </a:cubicBezTo>
                  <a:cubicBezTo>
                    <a:pt x="100847" y="66570"/>
                    <a:pt x="100847" y="66593"/>
                    <a:pt x="100835" y="66617"/>
                  </a:cubicBezTo>
                  <a:cubicBezTo>
                    <a:pt x="100799" y="66605"/>
                    <a:pt x="100763" y="66570"/>
                    <a:pt x="100728" y="66558"/>
                  </a:cubicBezTo>
                  <a:cubicBezTo>
                    <a:pt x="100620" y="66498"/>
                    <a:pt x="100525" y="66439"/>
                    <a:pt x="100418" y="66391"/>
                  </a:cubicBezTo>
                  <a:cubicBezTo>
                    <a:pt x="100787" y="65498"/>
                    <a:pt x="101097" y="64581"/>
                    <a:pt x="101394" y="63629"/>
                  </a:cubicBezTo>
                  <a:cubicBezTo>
                    <a:pt x="101427" y="63718"/>
                    <a:pt x="101514" y="63790"/>
                    <a:pt x="101608" y="63790"/>
                  </a:cubicBezTo>
                  <a:cubicBezTo>
                    <a:pt x="101652" y="63790"/>
                    <a:pt x="101698" y="63774"/>
                    <a:pt x="101740" y="63736"/>
                  </a:cubicBezTo>
                  <a:lnTo>
                    <a:pt x="102097" y="63379"/>
                  </a:lnTo>
                  <a:close/>
                  <a:moveTo>
                    <a:pt x="101478" y="66189"/>
                  </a:moveTo>
                  <a:lnTo>
                    <a:pt x="101478" y="66189"/>
                  </a:lnTo>
                  <a:cubicBezTo>
                    <a:pt x="101418" y="66439"/>
                    <a:pt x="101359" y="66677"/>
                    <a:pt x="101311" y="66927"/>
                  </a:cubicBezTo>
                  <a:cubicBezTo>
                    <a:pt x="101251" y="66867"/>
                    <a:pt x="101180" y="66808"/>
                    <a:pt x="101097" y="66760"/>
                  </a:cubicBezTo>
                  <a:cubicBezTo>
                    <a:pt x="101132" y="66748"/>
                    <a:pt x="101144" y="66736"/>
                    <a:pt x="101168" y="66700"/>
                  </a:cubicBezTo>
                  <a:cubicBezTo>
                    <a:pt x="101263" y="66522"/>
                    <a:pt x="101370" y="66367"/>
                    <a:pt x="101478" y="66189"/>
                  </a:cubicBezTo>
                  <a:close/>
                  <a:moveTo>
                    <a:pt x="100037" y="66677"/>
                  </a:moveTo>
                  <a:cubicBezTo>
                    <a:pt x="100227" y="66820"/>
                    <a:pt x="100406" y="66998"/>
                    <a:pt x="100597" y="67165"/>
                  </a:cubicBezTo>
                  <a:cubicBezTo>
                    <a:pt x="100537" y="67165"/>
                    <a:pt x="100466" y="67153"/>
                    <a:pt x="100406" y="67153"/>
                  </a:cubicBezTo>
                  <a:cubicBezTo>
                    <a:pt x="100201" y="67143"/>
                    <a:pt x="99996" y="67115"/>
                    <a:pt x="99791" y="67115"/>
                  </a:cubicBezTo>
                  <a:cubicBezTo>
                    <a:pt x="99758" y="67115"/>
                    <a:pt x="99725" y="67116"/>
                    <a:pt x="99692" y="67117"/>
                  </a:cubicBezTo>
                  <a:cubicBezTo>
                    <a:pt x="99692" y="67058"/>
                    <a:pt x="99680" y="67022"/>
                    <a:pt x="99680" y="66962"/>
                  </a:cubicBezTo>
                  <a:cubicBezTo>
                    <a:pt x="99751" y="66879"/>
                    <a:pt x="99989" y="66700"/>
                    <a:pt x="100037" y="66677"/>
                  </a:cubicBezTo>
                  <a:close/>
                  <a:moveTo>
                    <a:pt x="98989" y="68713"/>
                  </a:moveTo>
                  <a:cubicBezTo>
                    <a:pt x="98989" y="68927"/>
                    <a:pt x="98989" y="69129"/>
                    <a:pt x="99001" y="69332"/>
                  </a:cubicBezTo>
                  <a:cubicBezTo>
                    <a:pt x="98870" y="69415"/>
                    <a:pt x="98751" y="69510"/>
                    <a:pt x="98620" y="69582"/>
                  </a:cubicBezTo>
                  <a:cubicBezTo>
                    <a:pt x="98763" y="69296"/>
                    <a:pt x="98882" y="69010"/>
                    <a:pt x="98989" y="68713"/>
                  </a:cubicBezTo>
                  <a:close/>
                  <a:moveTo>
                    <a:pt x="98918" y="67641"/>
                  </a:moveTo>
                  <a:lnTo>
                    <a:pt x="98918" y="67641"/>
                  </a:lnTo>
                  <a:cubicBezTo>
                    <a:pt x="98561" y="68403"/>
                    <a:pt x="98358" y="69225"/>
                    <a:pt x="97977" y="69987"/>
                  </a:cubicBezTo>
                  <a:cubicBezTo>
                    <a:pt x="97370" y="70403"/>
                    <a:pt x="96763" y="70796"/>
                    <a:pt x="96144" y="71201"/>
                  </a:cubicBezTo>
                  <a:cubicBezTo>
                    <a:pt x="96287" y="70975"/>
                    <a:pt x="96417" y="70737"/>
                    <a:pt x="96537" y="70522"/>
                  </a:cubicBezTo>
                  <a:cubicBezTo>
                    <a:pt x="96668" y="70463"/>
                    <a:pt x="96798" y="70403"/>
                    <a:pt x="96929" y="70320"/>
                  </a:cubicBezTo>
                  <a:cubicBezTo>
                    <a:pt x="97168" y="70201"/>
                    <a:pt x="97453" y="70070"/>
                    <a:pt x="97465" y="69784"/>
                  </a:cubicBezTo>
                  <a:cubicBezTo>
                    <a:pt x="97489" y="69677"/>
                    <a:pt x="97394" y="69594"/>
                    <a:pt x="97310" y="69546"/>
                  </a:cubicBezTo>
                  <a:cubicBezTo>
                    <a:pt x="97275" y="69534"/>
                    <a:pt x="97238" y="69529"/>
                    <a:pt x="97200" y="69529"/>
                  </a:cubicBezTo>
                  <a:cubicBezTo>
                    <a:pt x="97125" y="69529"/>
                    <a:pt x="97049" y="69550"/>
                    <a:pt x="96977" y="69582"/>
                  </a:cubicBezTo>
                  <a:cubicBezTo>
                    <a:pt x="97084" y="69332"/>
                    <a:pt x="97156" y="69070"/>
                    <a:pt x="97227" y="68808"/>
                  </a:cubicBezTo>
                  <a:cubicBezTo>
                    <a:pt x="97811" y="68451"/>
                    <a:pt x="98394" y="68058"/>
                    <a:pt x="98918" y="67641"/>
                  </a:cubicBezTo>
                  <a:close/>
                  <a:moveTo>
                    <a:pt x="96501" y="69260"/>
                  </a:moveTo>
                  <a:lnTo>
                    <a:pt x="96501" y="69260"/>
                  </a:lnTo>
                  <a:cubicBezTo>
                    <a:pt x="96358" y="69582"/>
                    <a:pt x="96215" y="69903"/>
                    <a:pt x="96084" y="70213"/>
                  </a:cubicBezTo>
                  <a:cubicBezTo>
                    <a:pt x="96025" y="70260"/>
                    <a:pt x="95965" y="70320"/>
                    <a:pt x="95894" y="70368"/>
                  </a:cubicBezTo>
                  <a:cubicBezTo>
                    <a:pt x="95810" y="70463"/>
                    <a:pt x="95834" y="70594"/>
                    <a:pt x="95929" y="70653"/>
                  </a:cubicBezTo>
                  <a:cubicBezTo>
                    <a:pt x="95822" y="70903"/>
                    <a:pt x="95703" y="71153"/>
                    <a:pt x="95584" y="71392"/>
                  </a:cubicBezTo>
                  <a:cubicBezTo>
                    <a:pt x="95536" y="71475"/>
                    <a:pt x="95548" y="71534"/>
                    <a:pt x="95584" y="71582"/>
                  </a:cubicBezTo>
                  <a:lnTo>
                    <a:pt x="93441" y="73058"/>
                  </a:lnTo>
                  <a:cubicBezTo>
                    <a:pt x="93846" y="72261"/>
                    <a:pt x="94334" y="71427"/>
                    <a:pt x="94536" y="70558"/>
                  </a:cubicBezTo>
                  <a:cubicBezTo>
                    <a:pt x="95048" y="70237"/>
                    <a:pt x="95548" y="69903"/>
                    <a:pt x="96036" y="69558"/>
                  </a:cubicBezTo>
                  <a:cubicBezTo>
                    <a:pt x="96191" y="69463"/>
                    <a:pt x="96358" y="69356"/>
                    <a:pt x="96501" y="69260"/>
                  </a:cubicBezTo>
                  <a:close/>
                  <a:moveTo>
                    <a:pt x="91607" y="72487"/>
                  </a:moveTo>
                  <a:cubicBezTo>
                    <a:pt x="91369" y="72939"/>
                    <a:pt x="91179" y="73416"/>
                    <a:pt x="91000" y="73928"/>
                  </a:cubicBezTo>
                  <a:cubicBezTo>
                    <a:pt x="90983" y="73787"/>
                    <a:pt x="90835" y="73639"/>
                    <a:pt x="90677" y="73639"/>
                  </a:cubicBezTo>
                  <a:cubicBezTo>
                    <a:pt x="90622" y="73639"/>
                    <a:pt x="90565" y="73658"/>
                    <a:pt x="90512" y="73701"/>
                  </a:cubicBezTo>
                  <a:cubicBezTo>
                    <a:pt x="90119" y="73999"/>
                    <a:pt x="89714" y="74261"/>
                    <a:pt x="89321" y="74547"/>
                  </a:cubicBezTo>
                  <a:cubicBezTo>
                    <a:pt x="89405" y="74297"/>
                    <a:pt x="89476" y="74047"/>
                    <a:pt x="89536" y="73797"/>
                  </a:cubicBezTo>
                  <a:cubicBezTo>
                    <a:pt x="90226" y="73356"/>
                    <a:pt x="90929" y="72916"/>
                    <a:pt x="91607" y="72487"/>
                  </a:cubicBezTo>
                  <a:close/>
                  <a:moveTo>
                    <a:pt x="94108" y="70832"/>
                  </a:moveTo>
                  <a:cubicBezTo>
                    <a:pt x="93655" y="71570"/>
                    <a:pt x="93346" y="72451"/>
                    <a:pt x="93000" y="73225"/>
                  </a:cubicBezTo>
                  <a:cubicBezTo>
                    <a:pt x="92988" y="73273"/>
                    <a:pt x="92988" y="73320"/>
                    <a:pt x="93000" y="73356"/>
                  </a:cubicBezTo>
                  <a:cubicBezTo>
                    <a:pt x="92369" y="73820"/>
                    <a:pt x="91715" y="74285"/>
                    <a:pt x="91060" y="74749"/>
                  </a:cubicBezTo>
                  <a:cubicBezTo>
                    <a:pt x="91393" y="73880"/>
                    <a:pt x="91786" y="73047"/>
                    <a:pt x="92084" y="72165"/>
                  </a:cubicBezTo>
                  <a:cubicBezTo>
                    <a:pt x="92762" y="71737"/>
                    <a:pt x="93441" y="71272"/>
                    <a:pt x="94108" y="70832"/>
                  </a:cubicBezTo>
                  <a:close/>
                  <a:moveTo>
                    <a:pt x="90941" y="74059"/>
                  </a:moveTo>
                  <a:cubicBezTo>
                    <a:pt x="90833" y="74392"/>
                    <a:pt x="90714" y="74713"/>
                    <a:pt x="90631" y="75059"/>
                  </a:cubicBezTo>
                  <a:cubicBezTo>
                    <a:pt x="89810" y="75654"/>
                    <a:pt x="88976" y="76237"/>
                    <a:pt x="88155" y="76833"/>
                  </a:cubicBezTo>
                  <a:cubicBezTo>
                    <a:pt x="88405" y="76428"/>
                    <a:pt x="88643" y="76011"/>
                    <a:pt x="88857" y="75583"/>
                  </a:cubicBezTo>
                  <a:cubicBezTo>
                    <a:pt x="89536" y="75106"/>
                    <a:pt x="90214" y="74606"/>
                    <a:pt x="90881" y="74118"/>
                  </a:cubicBezTo>
                  <a:cubicBezTo>
                    <a:pt x="90905" y="74106"/>
                    <a:pt x="90929" y="74070"/>
                    <a:pt x="90941" y="74059"/>
                  </a:cubicBezTo>
                  <a:close/>
                  <a:moveTo>
                    <a:pt x="88917" y="74166"/>
                  </a:moveTo>
                  <a:lnTo>
                    <a:pt x="88917" y="74166"/>
                  </a:lnTo>
                  <a:cubicBezTo>
                    <a:pt x="88714" y="74487"/>
                    <a:pt x="88524" y="74844"/>
                    <a:pt x="88357" y="75202"/>
                  </a:cubicBezTo>
                  <a:cubicBezTo>
                    <a:pt x="87702" y="75654"/>
                    <a:pt x="87047" y="76095"/>
                    <a:pt x="86381" y="76547"/>
                  </a:cubicBezTo>
                  <a:cubicBezTo>
                    <a:pt x="86428" y="76428"/>
                    <a:pt x="86488" y="76309"/>
                    <a:pt x="86511" y="76178"/>
                  </a:cubicBezTo>
                  <a:cubicBezTo>
                    <a:pt x="86545" y="76093"/>
                    <a:pt x="86465" y="76015"/>
                    <a:pt x="86386" y="76015"/>
                  </a:cubicBezTo>
                  <a:cubicBezTo>
                    <a:pt x="86353" y="76015"/>
                    <a:pt x="86321" y="76028"/>
                    <a:pt x="86297" y="76059"/>
                  </a:cubicBezTo>
                  <a:cubicBezTo>
                    <a:pt x="86011" y="76368"/>
                    <a:pt x="85785" y="76726"/>
                    <a:pt x="85559" y="77095"/>
                  </a:cubicBezTo>
                  <a:cubicBezTo>
                    <a:pt x="84952" y="77499"/>
                    <a:pt x="84356" y="77880"/>
                    <a:pt x="83749" y="78285"/>
                  </a:cubicBezTo>
                  <a:cubicBezTo>
                    <a:pt x="83892" y="77928"/>
                    <a:pt x="84047" y="77559"/>
                    <a:pt x="84154" y="77190"/>
                  </a:cubicBezTo>
                  <a:cubicBezTo>
                    <a:pt x="85464" y="76356"/>
                    <a:pt x="86773" y="75523"/>
                    <a:pt x="88059" y="74701"/>
                  </a:cubicBezTo>
                  <a:lnTo>
                    <a:pt x="88917" y="74166"/>
                  </a:lnTo>
                  <a:close/>
                  <a:moveTo>
                    <a:pt x="87928" y="76237"/>
                  </a:moveTo>
                  <a:cubicBezTo>
                    <a:pt x="87750" y="76618"/>
                    <a:pt x="87595" y="76987"/>
                    <a:pt x="87428" y="77345"/>
                  </a:cubicBezTo>
                  <a:lnTo>
                    <a:pt x="85190" y="78952"/>
                  </a:lnTo>
                  <a:cubicBezTo>
                    <a:pt x="85345" y="78642"/>
                    <a:pt x="85488" y="78333"/>
                    <a:pt x="85654" y="78023"/>
                  </a:cubicBezTo>
                  <a:cubicBezTo>
                    <a:pt x="85726" y="77869"/>
                    <a:pt x="85821" y="77726"/>
                    <a:pt x="85904" y="77571"/>
                  </a:cubicBezTo>
                  <a:cubicBezTo>
                    <a:pt x="86595" y="77142"/>
                    <a:pt x="87262" y="76690"/>
                    <a:pt x="87928" y="76237"/>
                  </a:cubicBezTo>
                  <a:close/>
                  <a:moveTo>
                    <a:pt x="85107" y="78083"/>
                  </a:moveTo>
                  <a:lnTo>
                    <a:pt x="85107" y="78083"/>
                  </a:lnTo>
                  <a:cubicBezTo>
                    <a:pt x="84916" y="78511"/>
                    <a:pt x="84726" y="78952"/>
                    <a:pt x="84571" y="79404"/>
                  </a:cubicBezTo>
                  <a:cubicBezTo>
                    <a:pt x="83916" y="79869"/>
                    <a:pt x="83261" y="80309"/>
                    <a:pt x="82606" y="80762"/>
                  </a:cubicBezTo>
                  <a:cubicBezTo>
                    <a:pt x="82868" y="80190"/>
                    <a:pt x="83154" y="79631"/>
                    <a:pt x="83428" y="79047"/>
                  </a:cubicBezTo>
                  <a:cubicBezTo>
                    <a:pt x="83987" y="78738"/>
                    <a:pt x="84547" y="78404"/>
                    <a:pt x="85107" y="78083"/>
                  </a:cubicBezTo>
                  <a:close/>
                  <a:moveTo>
                    <a:pt x="33541" y="51687"/>
                  </a:moveTo>
                  <a:cubicBezTo>
                    <a:pt x="45185" y="55294"/>
                    <a:pt x="57472" y="57461"/>
                    <a:pt x="69343" y="60176"/>
                  </a:cubicBezTo>
                  <a:cubicBezTo>
                    <a:pt x="74760" y="61414"/>
                    <a:pt x="80177" y="62629"/>
                    <a:pt x="85595" y="63819"/>
                  </a:cubicBezTo>
                  <a:cubicBezTo>
                    <a:pt x="89929" y="64772"/>
                    <a:pt x="94298" y="65950"/>
                    <a:pt x="98692" y="66593"/>
                  </a:cubicBezTo>
                  <a:cubicBezTo>
                    <a:pt x="94715" y="69094"/>
                    <a:pt x="90822" y="71725"/>
                    <a:pt x="86857" y="74237"/>
                  </a:cubicBezTo>
                  <a:cubicBezTo>
                    <a:pt x="81654" y="77571"/>
                    <a:pt x="76224" y="80738"/>
                    <a:pt x="71200" y="84393"/>
                  </a:cubicBezTo>
                  <a:cubicBezTo>
                    <a:pt x="59794" y="80059"/>
                    <a:pt x="47554" y="77630"/>
                    <a:pt x="35719" y="74701"/>
                  </a:cubicBezTo>
                  <a:cubicBezTo>
                    <a:pt x="29885" y="73261"/>
                    <a:pt x="24051" y="71844"/>
                    <a:pt x="18193" y="70487"/>
                  </a:cubicBezTo>
                  <a:cubicBezTo>
                    <a:pt x="12764" y="69225"/>
                    <a:pt x="7192" y="67582"/>
                    <a:pt x="1644" y="66951"/>
                  </a:cubicBezTo>
                  <a:cubicBezTo>
                    <a:pt x="7133" y="64653"/>
                    <a:pt x="12467" y="61724"/>
                    <a:pt x="17824" y="59152"/>
                  </a:cubicBezTo>
                  <a:cubicBezTo>
                    <a:pt x="20598" y="57807"/>
                    <a:pt x="23373" y="56473"/>
                    <a:pt x="26159" y="55128"/>
                  </a:cubicBezTo>
                  <a:cubicBezTo>
                    <a:pt x="28599" y="53937"/>
                    <a:pt x="31136" y="52973"/>
                    <a:pt x="33541" y="51687"/>
                  </a:cubicBezTo>
                  <a:close/>
                  <a:moveTo>
                    <a:pt x="83428" y="77678"/>
                  </a:moveTo>
                  <a:lnTo>
                    <a:pt x="83428" y="77678"/>
                  </a:lnTo>
                  <a:cubicBezTo>
                    <a:pt x="83213" y="78059"/>
                    <a:pt x="83035" y="78464"/>
                    <a:pt x="82868" y="78881"/>
                  </a:cubicBezTo>
                  <a:cubicBezTo>
                    <a:pt x="82451" y="79154"/>
                    <a:pt x="82035" y="79428"/>
                    <a:pt x="81618" y="79714"/>
                  </a:cubicBezTo>
                  <a:cubicBezTo>
                    <a:pt x="81517" y="79795"/>
                    <a:pt x="81570" y="79944"/>
                    <a:pt x="81676" y="79944"/>
                  </a:cubicBezTo>
                  <a:cubicBezTo>
                    <a:pt x="81695" y="79944"/>
                    <a:pt x="81715" y="79939"/>
                    <a:pt x="81737" y="79928"/>
                  </a:cubicBezTo>
                  <a:cubicBezTo>
                    <a:pt x="82047" y="79774"/>
                    <a:pt x="82368" y="79607"/>
                    <a:pt x="82666" y="79452"/>
                  </a:cubicBezTo>
                  <a:lnTo>
                    <a:pt x="82666" y="79452"/>
                  </a:lnTo>
                  <a:cubicBezTo>
                    <a:pt x="82463" y="80000"/>
                    <a:pt x="82285" y="80547"/>
                    <a:pt x="82130" y="81083"/>
                  </a:cubicBezTo>
                  <a:cubicBezTo>
                    <a:pt x="80606" y="82071"/>
                    <a:pt x="79094" y="83024"/>
                    <a:pt x="77546" y="83917"/>
                  </a:cubicBezTo>
                  <a:cubicBezTo>
                    <a:pt x="76856" y="84298"/>
                    <a:pt x="76165" y="84703"/>
                    <a:pt x="75474" y="85119"/>
                  </a:cubicBezTo>
                  <a:cubicBezTo>
                    <a:pt x="76022" y="84060"/>
                    <a:pt x="76653" y="83036"/>
                    <a:pt x="77094" y="81929"/>
                  </a:cubicBezTo>
                  <a:cubicBezTo>
                    <a:pt x="77127" y="81861"/>
                    <a:pt x="77054" y="81794"/>
                    <a:pt x="76983" y="81794"/>
                  </a:cubicBezTo>
                  <a:cubicBezTo>
                    <a:pt x="76953" y="81794"/>
                    <a:pt x="76924" y="81805"/>
                    <a:pt x="76903" y="81833"/>
                  </a:cubicBezTo>
                  <a:cubicBezTo>
                    <a:pt x="76010" y="82822"/>
                    <a:pt x="75462" y="84179"/>
                    <a:pt x="74951" y="85429"/>
                  </a:cubicBezTo>
                  <a:cubicBezTo>
                    <a:pt x="74284" y="85846"/>
                    <a:pt x="73629" y="86274"/>
                    <a:pt x="73034" y="86774"/>
                  </a:cubicBezTo>
                  <a:cubicBezTo>
                    <a:pt x="73688" y="85679"/>
                    <a:pt x="74343" y="84572"/>
                    <a:pt x="74927" y="83453"/>
                  </a:cubicBezTo>
                  <a:cubicBezTo>
                    <a:pt x="74963" y="83381"/>
                    <a:pt x="74903" y="83309"/>
                    <a:pt x="74836" y="83309"/>
                  </a:cubicBezTo>
                  <a:cubicBezTo>
                    <a:pt x="74815" y="83309"/>
                    <a:pt x="74792" y="83316"/>
                    <a:pt x="74772" y="83333"/>
                  </a:cubicBezTo>
                  <a:cubicBezTo>
                    <a:pt x="73700" y="84429"/>
                    <a:pt x="72831" y="85941"/>
                    <a:pt x="72319" y="87394"/>
                  </a:cubicBezTo>
                  <a:cubicBezTo>
                    <a:pt x="72176" y="87524"/>
                    <a:pt x="72022" y="87667"/>
                    <a:pt x="71891" y="87810"/>
                  </a:cubicBezTo>
                  <a:cubicBezTo>
                    <a:pt x="71950" y="87429"/>
                    <a:pt x="71879" y="86977"/>
                    <a:pt x="71855" y="86620"/>
                  </a:cubicBezTo>
                  <a:cubicBezTo>
                    <a:pt x="71831" y="86012"/>
                    <a:pt x="71581" y="84655"/>
                    <a:pt x="71557" y="84607"/>
                  </a:cubicBezTo>
                  <a:cubicBezTo>
                    <a:pt x="74046" y="83345"/>
                    <a:pt x="76475" y="81964"/>
                    <a:pt x="78868" y="80500"/>
                  </a:cubicBezTo>
                  <a:lnTo>
                    <a:pt x="78868" y="80500"/>
                  </a:lnTo>
                  <a:cubicBezTo>
                    <a:pt x="78034" y="81428"/>
                    <a:pt x="77510" y="82762"/>
                    <a:pt x="77070" y="83869"/>
                  </a:cubicBezTo>
                  <a:cubicBezTo>
                    <a:pt x="77029" y="83958"/>
                    <a:pt x="77121" y="84031"/>
                    <a:pt x="77206" y="84031"/>
                  </a:cubicBezTo>
                  <a:cubicBezTo>
                    <a:pt x="77246" y="84031"/>
                    <a:pt x="77285" y="84015"/>
                    <a:pt x="77308" y="83976"/>
                  </a:cubicBezTo>
                  <a:cubicBezTo>
                    <a:pt x="77618" y="83333"/>
                    <a:pt x="77951" y="82726"/>
                    <a:pt x="78320" y="82131"/>
                  </a:cubicBezTo>
                  <a:cubicBezTo>
                    <a:pt x="78689" y="81536"/>
                    <a:pt x="79153" y="80964"/>
                    <a:pt x="79415" y="80321"/>
                  </a:cubicBezTo>
                  <a:cubicBezTo>
                    <a:pt x="79451" y="80262"/>
                    <a:pt x="79439" y="80226"/>
                    <a:pt x="79403" y="80178"/>
                  </a:cubicBezTo>
                  <a:cubicBezTo>
                    <a:pt x="80749" y="79357"/>
                    <a:pt x="82082" y="78511"/>
                    <a:pt x="83428" y="77678"/>
                  </a:cubicBezTo>
                  <a:close/>
                  <a:moveTo>
                    <a:pt x="834" y="67260"/>
                  </a:moveTo>
                  <a:cubicBezTo>
                    <a:pt x="6347" y="69106"/>
                    <a:pt x="12288" y="69999"/>
                    <a:pt x="17943" y="71308"/>
                  </a:cubicBezTo>
                  <a:cubicBezTo>
                    <a:pt x="23932" y="72701"/>
                    <a:pt x="29921" y="74154"/>
                    <a:pt x="35898" y="75618"/>
                  </a:cubicBezTo>
                  <a:cubicBezTo>
                    <a:pt x="47661" y="78523"/>
                    <a:pt x="59508" y="81250"/>
                    <a:pt x="71010" y="85048"/>
                  </a:cubicBezTo>
                  <a:cubicBezTo>
                    <a:pt x="70950" y="85596"/>
                    <a:pt x="71057" y="86155"/>
                    <a:pt x="71069" y="86715"/>
                  </a:cubicBezTo>
                  <a:cubicBezTo>
                    <a:pt x="71069" y="87072"/>
                    <a:pt x="70998" y="87465"/>
                    <a:pt x="71045" y="87822"/>
                  </a:cubicBezTo>
                  <a:cubicBezTo>
                    <a:pt x="59687" y="83405"/>
                    <a:pt x="47495" y="80881"/>
                    <a:pt x="35708" y="77857"/>
                  </a:cubicBezTo>
                  <a:cubicBezTo>
                    <a:pt x="29885" y="76368"/>
                    <a:pt x="24051" y="74892"/>
                    <a:pt x="18217" y="73475"/>
                  </a:cubicBezTo>
                  <a:cubicBezTo>
                    <a:pt x="12609" y="72130"/>
                    <a:pt x="6847" y="70368"/>
                    <a:pt x="1096" y="69725"/>
                  </a:cubicBezTo>
                  <a:cubicBezTo>
                    <a:pt x="1108" y="69689"/>
                    <a:pt x="1048" y="68653"/>
                    <a:pt x="989" y="68213"/>
                  </a:cubicBezTo>
                  <a:cubicBezTo>
                    <a:pt x="941" y="67891"/>
                    <a:pt x="917" y="67570"/>
                    <a:pt x="810" y="67272"/>
                  </a:cubicBezTo>
                  <a:cubicBezTo>
                    <a:pt x="822" y="67272"/>
                    <a:pt x="834" y="67260"/>
                    <a:pt x="834" y="67260"/>
                  </a:cubicBezTo>
                  <a:close/>
                  <a:moveTo>
                    <a:pt x="47046" y="1"/>
                  </a:moveTo>
                  <a:cubicBezTo>
                    <a:pt x="46960" y="1"/>
                    <a:pt x="46895" y="69"/>
                    <a:pt x="46840" y="169"/>
                  </a:cubicBezTo>
                  <a:cubicBezTo>
                    <a:pt x="43030" y="7777"/>
                    <a:pt x="41673" y="17063"/>
                    <a:pt x="39577" y="25255"/>
                  </a:cubicBezTo>
                  <a:cubicBezTo>
                    <a:pt x="38446" y="29684"/>
                    <a:pt x="32695" y="48651"/>
                    <a:pt x="32588" y="50782"/>
                  </a:cubicBezTo>
                  <a:cubicBezTo>
                    <a:pt x="32505" y="50841"/>
                    <a:pt x="20765" y="56783"/>
                    <a:pt x="17836" y="58164"/>
                  </a:cubicBezTo>
                  <a:cubicBezTo>
                    <a:pt x="12014" y="60938"/>
                    <a:pt x="5906" y="63402"/>
                    <a:pt x="298" y="66546"/>
                  </a:cubicBezTo>
                  <a:cubicBezTo>
                    <a:pt x="1" y="66700"/>
                    <a:pt x="167" y="67915"/>
                    <a:pt x="167" y="68272"/>
                  </a:cubicBezTo>
                  <a:cubicBezTo>
                    <a:pt x="167" y="68736"/>
                    <a:pt x="167" y="69177"/>
                    <a:pt x="251" y="69641"/>
                  </a:cubicBezTo>
                  <a:cubicBezTo>
                    <a:pt x="275" y="69748"/>
                    <a:pt x="429" y="69963"/>
                    <a:pt x="513" y="69999"/>
                  </a:cubicBezTo>
                  <a:cubicBezTo>
                    <a:pt x="6109" y="71975"/>
                    <a:pt x="12181" y="72927"/>
                    <a:pt x="17931" y="74309"/>
                  </a:cubicBezTo>
                  <a:cubicBezTo>
                    <a:pt x="23920" y="75761"/>
                    <a:pt x="29909" y="77261"/>
                    <a:pt x="35874" y="78797"/>
                  </a:cubicBezTo>
                  <a:cubicBezTo>
                    <a:pt x="47626" y="81809"/>
                    <a:pt x="59496" y="84631"/>
                    <a:pt x="70998" y="88537"/>
                  </a:cubicBezTo>
                  <a:cubicBezTo>
                    <a:pt x="71066" y="88561"/>
                    <a:pt x="71142" y="88583"/>
                    <a:pt x="71234" y="88583"/>
                  </a:cubicBezTo>
                  <a:cubicBezTo>
                    <a:pt x="71368" y="88583"/>
                    <a:pt x="71534" y="88537"/>
                    <a:pt x="71760" y="88382"/>
                  </a:cubicBezTo>
                  <a:cubicBezTo>
                    <a:pt x="76129" y="85238"/>
                    <a:pt x="80880" y="82702"/>
                    <a:pt x="85309" y="79643"/>
                  </a:cubicBezTo>
                  <a:cubicBezTo>
                    <a:pt x="89929" y="76452"/>
                    <a:pt x="99585" y="69963"/>
                    <a:pt x="99632" y="69927"/>
                  </a:cubicBezTo>
                  <a:cubicBezTo>
                    <a:pt x="99858" y="69760"/>
                    <a:pt x="99739" y="68224"/>
                    <a:pt x="99716" y="67689"/>
                  </a:cubicBezTo>
                  <a:lnTo>
                    <a:pt x="99716" y="67689"/>
                  </a:lnTo>
                  <a:cubicBezTo>
                    <a:pt x="99782" y="67692"/>
                    <a:pt x="99848" y="67694"/>
                    <a:pt x="99914" y="67694"/>
                  </a:cubicBezTo>
                  <a:cubicBezTo>
                    <a:pt x="100072" y="67694"/>
                    <a:pt x="100227" y="67685"/>
                    <a:pt x="100370" y="67677"/>
                  </a:cubicBezTo>
                  <a:cubicBezTo>
                    <a:pt x="100525" y="67677"/>
                    <a:pt x="100692" y="67653"/>
                    <a:pt x="100847" y="67629"/>
                  </a:cubicBezTo>
                  <a:cubicBezTo>
                    <a:pt x="101406" y="67570"/>
                    <a:pt x="101490" y="67367"/>
                    <a:pt x="101490" y="67367"/>
                  </a:cubicBezTo>
                  <a:cubicBezTo>
                    <a:pt x="102430" y="65784"/>
                    <a:pt x="104157" y="58259"/>
                    <a:pt x="105335" y="53818"/>
                  </a:cubicBezTo>
                  <a:cubicBezTo>
                    <a:pt x="106550" y="49234"/>
                    <a:pt x="107633" y="44626"/>
                    <a:pt x="108693" y="39995"/>
                  </a:cubicBezTo>
                  <a:cubicBezTo>
                    <a:pt x="109752" y="35363"/>
                    <a:pt x="110765" y="30732"/>
                    <a:pt x="111729" y="26088"/>
                  </a:cubicBezTo>
                  <a:cubicBezTo>
                    <a:pt x="112574" y="22028"/>
                    <a:pt x="113920" y="17730"/>
                    <a:pt x="114229" y="13575"/>
                  </a:cubicBezTo>
                  <a:cubicBezTo>
                    <a:pt x="114301" y="13515"/>
                    <a:pt x="114348" y="13432"/>
                    <a:pt x="114348" y="13325"/>
                  </a:cubicBezTo>
                  <a:cubicBezTo>
                    <a:pt x="114348" y="13265"/>
                    <a:pt x="114313" y="13218"/>
                    <a:pt x="114265" y="13194"/>
                  </a:cubicBezTo>
                  <a:cubicBezTo>
                    <a:pt x="114265" y="13146"/>
                    <a:pt x="114277" y="13111"/>
                    <a:pt x="114277" y="13075"/>
                  </a:cubicBezTo>
                  <a:cubicBezTo>
                    <a:pt x="114289" y="12908"/>
                    <a:pt x="113872" y="12396"/>
                    <a:pt x="113789" y="12241"/>
                  </a:cubicBezTo>
                  <a:cubicBezTo>
                    <a:pt x="113670" y="12015"/>
                    <a:pt x="113110" y="10813"/>
                    <a:pt x="112824" y="10765"/>
                  </a:cubicBezTo>
                  <a:cubicBezTo>
                    <a:pt x="101061" y="8931"/>
                    <a:pt x="89178" y="7122"/>
                    <a:pt x="77439" y="5098"/>
                  </a:cubicBezTo>
                  <a:cubicBezTo>
                    <a:pt x="67438" y="3371"/>
                    <a:pt x="57186" y="990"/>
                    <a:pt x="47066" y="2"/>
                  </a:cubicBezTo>
                  <a:cubicBezTo>
                    <a:pt x="47059" y="1"/>
                    <a:pt x="47052" y="1"/>
                    <a:pt x="470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0"/>
            <p:cNvSpPr/>
            <p:nvPr/>
          </p:nvSpPr>
          <p:spPr>
            <a:xfrm>
              <a:off x="4027100" y="3488400"/>
              <a:ext cx="43500" cy="66025"/>
            </a:xfrm>
            <a:custGeom>
              <a:rect b="b" l="l" r="r" t="t"/>
              <a:pathLst>
                <a:path extrusionOk="0" h="2641" w="1740">
                  <a:moveTo>
                    <a:pt x="1608" y="1"/>
                  </a:moveTo>
                  <a:cubicBezTo>
                    <a:pt x="1584" y="1"/>
                    <a:pt x="1560" y="11"/>
                    <a:pt x="1543" y="34"/>
                  </a:cubicBezTo>
                  <a:cubicBezTo>
                    <a:pt x="901" y="701"/>
                    <a:pt x="496" y="1701"/>
                    <a:pt x="43" y="2499"/>
                  </a:cubicBezTo>
                  <a:cubicBezTo>
                    <a:pt x="1" y="2576"/>
                    <a:pt x="68" y="2640"/>
                    <a:pt x="131" y="2640"/>
                  </a:cubicBezTo>
                  <a:cubicBezTo>
                    <a:pt x="156" y="2640"/>
                    <a:pt x="181" y="2630"/>
                    <a:pt x="198" y="2606"/>
                  </a:cubicBezTo>
                  <a:cubicBezTo>
                    <a:pt x="710" y="1832"/>
                    <a:pt x="1413" y="1023"/>
                    <a:pt x="1722" y="154"/>
                  </a:cubicBezTo>
                  <a:cubicBezTo>
                    <a:pt x="1739" y="68"/>
                    <a:pt x="1670" y="1"/>
                    <a:pt x="1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0"/>
            <p:cNvSpPr/>
            <p:nvPr/>
          </p:nvSpPr>
          <p:spPr>
            <a:xfrm>
              <a:off x="2978925" y="1631275"/>
              <a:ext cx="1793700" cy="1340375"/>
            </a:xfrm>
            <a:custGeom>
              <a:rect b="b" l="l" r="r" t="t"/>
              <a:pathLst>
                <a:path extrusionOk="0" h="53615" w="71748">
                  <a:moveTo>
                    <a:pt x="11645" y="691"/>
                  </a:moveTo>
                  <a:cubicBezTo>
                    <a:pt x="16884" y="1537"/>
                    <a:pt x="21623" y="2263"/>
                    <a:pt x="26433" y="3096"/>
                  </a:cubicBezTo>
                  <a:cubicBezTo>
                    <a:pt x="31243" y="3930"/>
                    <a:pt x="36053" y="4763"/>
                    <a:pt x="40875" y="5597"/>
                  </a:cubicBezTo>
                  <a:cubicBezTo>
                    <a:pt x="45804" y="6442"/>
                    <a:pt x="50733" y="7299"/>
                    <a:pt x="55651" y="8157"/>
                  </a:cubicBezTo>
                  <a:cubicBezTo>
                    <a:pt x="60675" y="9026"/>
                    <a:pt x="65545" y="10419"/>
                    <a:pt x="70629" y="10693"/>
                  </a:cubicBezTo>
                  <a:cubicBezTo>
                    <a:pt x="68533" y="17979"/>
                    <a:pt x="66866" y="25254"/>
                    <a:pt x="64878" y="32457"/>
                  </a:cubicBezTo>
                  <a:cubicBezTo>
                    <a:pt x="63068" y="39137"/>
                    <a:pt x="61139" y="45899"/>
                    <a:pt x="59615" y="52674"/>
                  </a:cubicBezTo>
                  <a:cubicBezTo>
                    <a:pt x="54650" y="51626"/>
                    <a:pt x="49721" y="50578"/>
                    <a:pt x="44828" y="49519"/>
                  </a:cubicBezTo>
                  <a:cubicBezTo>
                    <a:pt x="39791" y="48435"/>
                    <a:pt x="34743" y="47328"/>
                    <a:pt x="29719" y="46233"/>
                  </a:cubicBezTo>
                  <a:cubicBezTo>
                    <a:pt x="24837" y="45173"/>
                    <a:pt x="19932" y="44101"/>
                    <a:pt x="15062" y="43042"/>
                  </a:cubicBezTo>
                  <a:cubicBezTo>
                    <a:pt x="10443" y="42042"/>
                    <a:pt x="5740" y="40696"/>
                    <a:pt x="965" y="39803"/>
                  </a:cubicBezTo>
                  <a:cubicBezTo>
                    <a:pt x="3120" y="33326"/>
                    <a:pt x="4323" y="26849"/>
                    <a:pt x="6109" y="20253"/>
                  </a:cubicBezTo>
                  <a:cubicBezTo>
                    <a:pt x="7918" y="13633"/>
                    <a:pt x="10276" y="7395"/>
                    <a:pt x="11645" y="691"/>
                  </a:cubicBezTo>
                  <a:close/>
                  <a:moveTo>
                    <a:pt x="11466" y="1"/>
                  </a:moveTo>
                  <a:cubicBezTo>
                    <a:pt x="11371" y="1"/>
                    <a:pt x="10800" y="1787"/>
                    <a:pt x="10478" y="2608"/>
                  </a:cubicBezTo>
                  <a:cubicBezTo>
                    <a:pt x="8252" y="8335"/>
                    <a:pt x="6787" y="14538"/>
                    <a:pt x="5120" y="20396"/>
                  </a:cubicBezTo>
                  <a:cubicBezTo>
                    <a:pt x="3275" y="26885"/>
                    <a:pt x="1037" y="33576"/>
                    <a:pt x="60" y="40280"/>
                  </a:cubicBezTo>
                  <a:cubicBezTo>
                    <a:pt x="1" y="40696"/>
                    <a:pt x="1382" y="40780"/>
                    <a:pt x="2049" y="40923"/>
                  </a:cubicBezTo>
                  <a:cubicBezTo>
                    <a:pt x="6430" y="41815"/>
                    <a:pt x="10955" y="42970"/>
                    <a:pt x="15253" y="43923"/>
                  </a:cubicBezTo>
                  <a:lnTo>
                    <a:pt x="30338" y="47269"/>
                  </a:lnTo>
                  <a:cubicBezTo>
                    <a:pt x="35219" y="48352"/>
                    <a:pt x="40101" y="49435"/>
                    <a:pt x="44983" y="50519"/>
                  </a:cubicBezTo>
                  <a:cubicBezTo>
                    <a:pt x="49781" y="51579"/>
                    <a:pt x="54770" y="53150"/>
                    <a:pt x="59651" y="53615"/>
                  </a:cubicBezTo>
                  <a:cubicBezTo>
                    <a:pt x="59655" y="53615"/>
                    <a:pt x="59659" y="53615"/>
                    <a:pt x="59663" y="53615"/>
                  </a:cubicBezTo>
                  <a:cubicBezTo>
                    <a:pt x="59864" y="53615"/>
                    <a:pt x="60426" y="53324"/>
                    <a:pt x="60496" y="53103"/>
                  </a:cubicBezTo>
                  <a:cubicBezTo>
                    <a:pt x="61651" y="49709"/>
                    <a:pt x="62330" y="46090"/>
                    <a:pt x="63235" y="42625"/>
                  </a:cubicBezTo>
                  <a:cubicBezTo>
                    <a:pt x="64152" y="39053"/>
                    <a:pt x="65080" y="35469"/>
                    <a:pt x="66033" y="31874"/>
                  </a:cubicBezTo>
                  <a:cubicBezTo>
                    <a:pt x="67664" y="25623"/>
                    <a:pt x="69867" y="19337"/>
                    <a:pt x="71093" y="12955"/>
                  </a:cubicBezTo>
                  <a:cubicBezTo>
                    <a:pt x="71224" y="12229"/>
                    <a:pt x="71748" y="10050"/>
                    <a:pt x="71379" y="9943"/>
                  </a:cubicBezTo>
                  <a:cubicBezTo>
                    <a:pt x="66819" y="8573"/>
                    <a:pt x="61758" y="8192"/>
                    <a:pt x="57056" y="7395"/>
                  </a:cubicBezTo>
                  <a:cubicBezTo>
                    <a:pt x="51983" y="6549"/>
                    <a:pt x="46911" y="5692"/>
                    <a:pt x="41827" y="4823"/>
                  </a:cubicBezTo>
                  <a:cubicBezTo>
                    <a:pt x="36910" y="3989"/>
                    <a:pt x="31981" y="3156"/>
                    <a:pt x="27040" y="2323"/>
                  </a:cubicBezTo>
                  <a:cubicBezTo>
                    <a:pt x="22444" y="1549"/>
                    <a:pt x="17622" y="334"/>
                    <a:pt x="12919" y="60"/>
                  </a:cubicBezTo>
                  <a:cubicBezTo>
                    <a:pt x="12526" y="48"/>
                    <a:pt x="11514" y="1"/>
                    <a:pt x="11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0"/>
            <p:cNvSpPr/>
            <p:nvPr/>
          </p:nvSpPr>
          <p:spPr>
            <a:xfrm>
              <a:off x="2202950" y="3248425"/>
              <a:ext cx="128900" cy="38225"/>
            </a:xfrm>
            <a:custGeom>
              <a:rect b="b" l="l" r="r" t="t"/>
              <a:pathLst>
                <a:path extrusionOk="0" h="1529" w="5156">
                  <a:moveTo>
                    <a:pt x="598" y="1"/>
                  </a:moveTo>
                  <a:cubicBezTo>
                    <a:pt x="451" y="1"/>
                    <a:pt x="303" y="8"/>
                    <a:pt x="155" y="25"/>
                  </a:cubicBezTo>
                  <a:cubicBezTo>
                    <a:pt x="24" y="49"/>
                    <a:pt x="0" y="239"/>
                    <a:pt x="107" y="311"/>
                  </a:cubicBezTo>
                  <a:cubicBezTo>
                    <a:pt x="869" y="740"/>
                    <a:pt x="1727" y="882"/>
                    <a:pt x="2584" y="1085"/>
                  </a:cubicBezTo>
                  <a:cubicBezTo>
                    <a:pt x="3174" y="1240"/>
                    <a:pt x="3828" y="1529"/>
                    <a:pt x="4455" y="1529"/>
                  </a:cubicBezTo>
                  <a:cubicBezTo>
                    <a:pt x="4599" y="1529"/>
                    <a:pt x="4742" y="1513"/>
                    <a:pt x="4882" y="1478"/>
                  </a:cubicBezTo>
                  <a:cubicBezTo>
                    <a:pt x="5048" y="1430"/>
                    <a:pt x="5156" y="1204"/>
                    <a:pt x="5001" y="1073"/>
                  </a:cubicBezTo>
                  <a:cubicBezTo>
                    <a:pt x="4405" y="489"/>
                    <a:pt x="3417" y="442"/>
                    <a:pt x="2620" y="299"/>
                  </a:cubicBezTo>
                  <a:cubicBezTo>
                    <a:pt x="1954" y="162"/>
                    <a:pt x="1280" y="1"/>
                    <a:pt x="5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0"/>
            <p:cNvSpPr/>
            <p:nvPr/>
          </p:nvSpPr>
          <p:spPr>
            <a:xfrm>
              <a:off x="2378250" y="3290600"/>
              <a:ext cx="127425" cy="37250"/>
            </a:xfrm>
            <a:custGeom>
              <a:rect b="b" l="l" r="r" t="t"/>
              <a:pathLst>
                <a:path extrusionOk="0" h="1490" w="5097">
                  <a:moveTo>
                    <a:pt x="1047" y="0"/>
                  </a:moveTo>
                  <a:cubicBezTo>
                    <a:pt x="745" y="0"/>
                    <a:pt x="446" y="32"/>
                    <a:pt x="156" y="112"/>
                  </a:cubicBezTo>
                  <a:cubicBezTo>
                    <a:pt x="1" y="160"/>
                    <a:pt x="1" y="350"/>
                    <a:pt x="132" y="410"/>
                  </a:cubicBezTo>
                  <a:cubicBezTo>
                    <a:pt x="953" y="755"/>
                    <a:pt x="1882" y="779"/>
                    <a:pt x="2739" y="1005"/>
                  </a:cubicBezTo>
                  <a:cubicBezTo>
                    <a:pt x="3305" y="1151"/>
                    <a:pt x="3894" y="1489"/>
                    <a:pt x="4475" y="1489"/>
                  </a:cubicBezTo>
                  <a:cubicBezTo>
                    <a:pt x="4603" y="1489"/>
                    <a:pt x="4731" y="1473"/>
                    <a:pt x="4859" y="1434"/>
                  </a:cubicBezTo>
                  <a:cubicBezTo>
                    <a:pt x="4990" y="1398"/>
                    <a:pt x="5097" y="1231"/>
                    <a:pt x="5002" y="1100"/>
                  </a:cubicBezTo>
                  <a:cubicBezTo>
                    <a:pt x="4537" y="422"/>
                    <a:pt x="3573" y="386"/>
                    <a:pt x="2811" y="231"/>
                  </a:cubicBezTo>
                  <a:cubicBezTo>
                    <a:pt x="2243" y="121"/>
                    <a:pt x="1640" y="0"/>
                    <a:pt x="10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0"/>
            <p:cNvSpPr/>
            <p:nvPr/>
          </p:nvSpPr>
          <p:spPr>
            <a:xfrm>
              <a:off x="2857775" y="3210950"/>
              <a:ext cx="511700" cy="207175"/>
            </a:xfrm>
            <a:custGeom>
              <a:rect b="b" l="l" r="r" t="t"/>
              <a:pathLst>
                <a:path extrusionOk="0" h="8287" w="20468">
                  <a:moveTo>
                    <a:pt x="7978" y="250"/>
                  </a:moveTo>
                  <a:cubicBezTo>
                    <a:pt x="10109" y="810"/>
                    <a:pt x="11705" y="1203"/>
                    <a:pt x="13515" y="1691"/>
                  </a:cubicBezTo>
                  <a:cubicBezTo>
                    <a:pt x="15479" y="2227"/>
                    <a:pt x="17444" y="2798"/>
                    <a:pt x="19432" y="3310"/>
                  </a:cubicBezTo>
                  <a:cubicBezTo>
                    <a:pt x="18372" y="4108"/>
                    <a:pt x="17253" y="4906"/>
                    <a:pt x="16134" y="5632"/>
                  </a:cubicBezTo>
                  <a:cubicBezTo>
                    <a:pt x="16110" y="5620"/>
                    <a:pt x="16098" y="5608"/>
                    <a:pt x="16051" y="5596"/>
                  </a:cubicBezTo>
                  <a:cubicBezTo>
                    <a:pt x="12181" y="4584"/>
                    <a:pt x="8240" y="3417"/>
                    <a:pt x="4311" y="2679"/>
                  </a:cubicBezTo>
                  <a:cubicBezTo>
                    <a:pt x="5537" y="1881"/>
                    <a:pt x="6787" y="1096"/>
                    <a:pt x="7978" y="250"/>
                  </a:cubicBezTo>
                  <a:close/>
                  <a:moveTo>
                    <a:pt x="3728" y="3060"/>
                  </a:moveTo>
                  <a:cubicBezTo>
                    <a:pt x="5299" y="3632"/>
                    <a:pt x="7061" y="4024"/>
                    <a:pt x="8716" y="4477"/>
                  </a:cubicBezTo>
                  <a:cubicBezTo>
                    <a:pt x="8383" y="4620"/>
                    <a:pt x="8073" y="4894"/>
                    <a:pt x="7800" y="5096"/>
                  </a:cubicBezTo>
                  <a:cubicBezTo>
                    <a:pt x="7371" y="5429"/>
                    <a:pt x="6811" y="5787"/>
                    <a:pt x="6490" y="6251"/>
                  </a:cubicBezTo>
                  <a:cubicBezTo>
                    <a:pt x="6347" y="6203"/>
                    <a:pt x="6192" y="6168"/>
                    <a:pt x="6049" y="6132"/>
                  </a:cubicBezTo>
                  <a:cubicBezTo>
                    <a:pt x="4906" y="5846"/>
                    <a:pt x="3775" y="5548"/>
                    <a:pt x="2620" y="5263"/>
                  </a:cubicBezTo>
                  <a:cubicBezTo>
                    <a:pt x="1763" y="5036"/>
                    <a:pt x="751" y="5025"/>
                    <a:pt x="1823" y="4346"/>
                  </a:cubicBezTo>
                  <a:cubicBezTo>
                    <a:pt x="2180" y="4120"/>
                    <a:pt x="2716" y="3727"/>
                    <a:pt x="3061" y="3489"/>
                  </a:cubicBezTo>
                  <a:cubicBezTo>
                    <a:pt x="3311" y="3310"/>
                    <a:pt x="3454" y="3239"/>
                    <a:pt x="3728" y="3060"/>
                  </a:cubicBezTo>
                  <a:close/>
                  <a:moveTo>
                    <a:pt x="9050" y="4560"/>
                  </a:moveTo>
                  <a:cubicBezTo>
                    <a:pt x="11169" y="5132"/>
                    <a:pt x="13312" y="5620"/>
                    <a:pt x="15408" y="6084"/>
                  </a:cubicBezTo>
                  <a:cubicBezTo>
                    <a:pt x="15027" y="6334"/>
                    <a:pt x="14622" y="6572"/>
                    <a:pt x="14229" y="6799"/>
                  </a:cubicBezTo>
                  <a:cubicBezTo>
                    <a:pt x="13459" y="7233"/>
                    <a:pt x="12634" y="7397"/>
                    <a:pt x="11784" y="7397"/>
                  </a:cubicBezTo>
                  <a:cubicBezTo>
                    <a:pt x="10191" y="7397"/>
                    <a:pt x="8511" y="6820"/>
                    <a:pt x="6942" y="6370"/>
                  </a:cubicBezTo>
                  <a:cubicBezTo>
                    <a:pt x="7299" y="6108"/>
                    <a:pt x="7609" y="5775"/>
                    <a:pt x="7942" y="5501"/>
                  </a:cubicBezTo>
                  <a:cubicBezTo>
                    <a:pt x="8276" y="5215"/>
                    <a:pt x="8800" y="4953"/>
                    <a:pt x="9050" y="4560"/>
                  </a:cubicBezTo>
                  <a:close/>
                  <a:moveTo>
                    <a:pt x="7895" y="0"/>
                  </a:moveTo>
                  <a:cubicBezTo>
                    <a:pt x="7800" y="0"/>
                    <a:pt x="7359" y="262"/>
                    <a:pt x="6990" y="476"/>
                  </a:cubicBezTo>
                  <a:cubicBezTo>
                    <a:pt x="4573" y="1798"/>
                    <a:pt x="2406" y="3179"/>
                    <a:pt x="180" y="4786"/>
                  </a:cubicBezTo>
                  <a:cubicBezTo>
                    <a:pt x="1" y="4917"/>
                    <a:pt x="96" y="5239"/>
                    <a:pt x="287" y="5275"/>
                  </a:cubicBezTo>
                  <a:cubicBezTo>
                    <a:pt x="2561" y="5858"/>
                    <a:pt x="4859" y="6441"/>
                    <a:pt x="7133" y="7025"/>
                  </a:cubicBezTo>
                  <a:cubicBezTo>
                    <a:pt x="8740" y="7442"/>
                    <a:pt x="10681" y="8275"/>
                    <a:pt x="12324" y="8287"/>
                  </a:cubicBezTo>
                  <a:cubicBezTo>
                    <a:pt x="12331" y="8287"/>
                    <a:pt x="12338" y="8287"/>
                    <a:pt x="12345" y="8287"/>
                  </a:cubicBezTo>
                  <a:cubicBezTo>
                    <a:pt x="13691" y="8287"/>
                    <a:pt x="14639" y="7140"/>
                    <a:pt x="15693" y="6430"/>
                  </a:cubicBezTo>
                  <a:cubicBezTo>
                    <a:pt x="15824" y="6334"/>
                    <a:pt x="15943" y="6251"/>
                    <a:pt x="16074" y="6168"/>
                  </a:cubicBezTo>
                  <a:cubicBezTo>
                    <a:pt x="17420" y="5275"/>
                    <a:pt x="18789" y="4429"/>
                    <a:pt x="20063" y="3477"/>
                  </a:cubicBezTo>
                  <a:cubicBezTo>
                    <a:pt x="20063" y="3477"/>
                    <a:pt x="20063" y="3465"/>
                    <a:pt x="20087" y="3465"/>
                  </a:cubicBezTo>
                  <a:cubicBezTo>
                    <a:pt x="20384" y="3346"/>
                    <a:pt x="20468" y="2917"/>
                    <a:pt x="20111" y="2798"/>
                  </a:cubicBezTo>
                  <a:cubicBezTo>
                    <a:pt x="16241" y="1560"/>
                    <a:pt x="11991" y="203"/>
                    <a:pt x="78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0"/>
            <p:cNvSpPr/>
            <p:nvPr/>
          </p:nvSpPr>
          <p:spPr>
            <a:xfrm>
              <a:off x="2522325" y="2880850"/>
              <a:ext cx="1733575" cy="526125"/>
            </a:xfrm>
            <a:custGeom>
              <a:rect b="b" l="l" r="r" t="t"/>
              <a:pathLst>
                <a:path extrusionOk="0" h="21045" w="69343">
                  <a:moveTo>
                    <a:pt x="12633" y="417"/>
                  </a:moveTo>
                  <a:cubicBezTo>
                    <a:pt x="13455" y="595"/>
                    <a:pt x="14252" y="786"/>
                    <a:pt x="15062" y="965"/>
                  </a:cubicBezTo>
                  <a:cubicBezTo>
                    <a:pt x="14383" y="1334"/>
                    <a:pt x="13717" y="1738"/>
                    <a:pt x="13062" y="2155"/>
                  </a:cubicBezTo>
                  <a:cubicBezTo>
                    <a:pt x="12085" y="1953"/>
                    <a:pt x="11085" y="1798"/>
                    <a:pt x="10121" y="1727"/>
                  </a:cubicBezTo>
                  <a:cubicBezTo>
                    <a:pt x="10907" y="1334"/>
                    <a:pt x="12609" y="476"/>
                    <a:pt x="12633" y="417"/>
                  </a:cubicBezTo>
                  <a:close/>
                  <a:moveTo>
                    <a:pt x="15622" y="1072"/>
                  </a:moveTo>
                  <a:cubicBezTo>
                    <a:pt x="16693" y="1334"/>
                    <a:pt x="17765" y="1572"/>
                    <a:pt x="18860" y="1810"/>
                  </a:cubicBezTo>
                  <a:cubicBezTo>
                    <a:pt x="18158" y="2203"/>
                    <a:pt x="17467" y="2620"/>
                    <a:pt x="16788" y="3036"/>
                  </a:cubicBezTo>
                  <a:cubicBezTo>
                    <a:pt x="15836" y="2798"/>
                    <a:pt x="14871" y="2524"/>
                    <a:pt x="13883" y="2310"/>
                  </a:cubicBezTo>
                  <a:cubicBezTo>
                    <a:pt x="14479" y="1917"/>
                    <a:pt x="15062" y="1512"/>
                    <a:pt x="15622" y="1072"/>
                  </a:cubicBezTo>
                  <a:close/>
                  <a:moveTo>
                    <a:pt x="9716" y="1917"/>
                  </a:moveTo>
                  <a:cubicBezTo>
                    <a:pt x="10657" y="2108"/>
                    <a:pt x="11573" y="2310"/>
                    <a:pt x="12514" y="2500"/>
                  </a:cubicBezTo>
                  <a:cubicBezTo>
                    <a:pt x="11800" y="2965"/>
                    <a:pt x="11085" y="3417"/>
                    <a:pt x="10359" y="3882"/>
                  </a:cubicBezTo>
                  <a:cubicBezTo>
                    <a:pt x="9228" y="3620"/>
                    <a:pt x="8097" y="3405"/>
                    <a:pt x="6966" y="3298"/>
                  </a:cubicBezTo>
                  <a:cubicBezTo>
                    <a:pt x="7871" y="2834"/>
                    <a:pt x="8799" y="2381"/>
                    <a:pt x="9716" y="1917"/>
                  </a:cubicBezTo>
                  <a:close/>
                  <a:moveTo>
                    <a:pt x="19360" y="1941"/>
                  </a:moveTo>
                  <a:cubicBezTo>
                    <a:pt x="20384" y="2167"/>
                    <a:pt x="21396" y="2405"/>
                    <a:pt x="22396" y="2631"/>
                  </a:cubicBezTo>
                  <a:cubicBezTo>
                    <a:pt x="21682" y="3024"/>
                    <a:pt x="20967" y="3453"/>
                    <a:pt x="20265" y="3893"/>
                  </a:cubicBezTo>
                  <a:cubicBezTo>
                    <a:pt x="19551" y="3727"/>
                    <a:pt x="18836" y="3560"/>
                    <a:pt x="18122" y="3393"/>
                  </a:cubicBezTo>
                  <a:cubicBezTo>
                    <a:pt x="17931" y="3346"/>
                    <a:pt x="17741" y="3298"/>
                    <a:pt x="17550" y="3239"/>
                  </a:cubicBezTo>
                  <a:cubicBezTo>
                    <a:pt x="18170" y="2822"/>
                    <a:pt x="18801" y="2405"/>
                    <a:pt x="19360" y="1941"/>
                  </a:cubicBezTo>
                  <a:close/>
                  <a:moveTo>
                    <a:pt x="22920" y="2750"/>
                  </a:moveTo>
                  <a:cubicBezTo>
                    <a:pt x="24039" y="3001"/>
                    <a:pt x="25135" y="3262"/>
                    <a:pt x="26242" y="3524"/>
                  </a:cubicBezTo>
                  <a:cubicBezTo>
                    <a:pt x="25504" y="3929"/>
                    <a:pt x="24789" y="4358"/>
                    <a:pt x="24075" y="4810"/>
                  </a:cubicBezTo>
                  <a:cubicBezTo>
                    <a:pt x="23063" y="4572"/>
                    <a:pt x="22075" y="4322"/>
                    <a:pt x="21063" y="4072"/>
                  </a:cubicBezTo>
                  <a:cubicBezTo>
                    <a:pt x="21694" y="3655"/>
                    <a:pt x="22325" y="3227"/>
                    <a:pt x="22920" y="2750"/>
                  </a:cubicBezTo>
                  <a:close/>
                  <a:moveTo>
                    <a:pt x="13324" y="2691"/>
                  </a:moveTo>
                  <a:cubicBezTo>
                    <a:pt x="14300" y="2917"/>
                    <a:pt x="15288" y="3131"/>
                    <a:pt x="16265" y="3382"/>
                  </a:cubicBezTo>
                  <a:cubicBezTo>
                    <a:pt x="15503" y="3858"/>
                    <a:pt x="14764" y="4346"/>
                    <a:pt x="14002" y="4822"/>
                  </a:cubicBezTo>
                  <a:cubicBezTo>
                    <a:pt x="13038" y="4572"/>
                    <a:pt x="12050" y="4310"/>
                    <a:pt x="11073" y="4060"/>
                  </a:cubicBezTo>
                  <a:cubicBezTo>
                    <a:pt x="11812" y="3620"/>
                    <a:pt x="12574" y="3155"/>
                    <a:pt x="13324" y="2691"/>
                  </a:cubicBezTo>
                  <a:close/>
                  <a:moveTo>
                    <a:pt x="6513" y="3560"/>
                  </a:moveTo>
                  <a:cubicBezTo>
                    <a:pt x="7609" y="3774"/>
                    <a:pt x="8692" y="4013"/>
                    <a:pt x="9776" y="4251"/>
                  </a:cubicBezTo>
                  <a:cubicBezTo>
                    <a:pt x="9073" y="4667"/>
                    <a:pt x="8383" y="5072"/>
                    <a:pt x="7668" y="5477"/>
                  </a:cubicBezTo>
                  <a:cubicBezTo>
                    <a:pt x="6513" y="5191"/>
                    <a:pt x="5370" y="4953"/>
                    <a:pt x="4227" y="4834"/>
                  </a:cubicBezTo>
                  <a:cubicBezTo>
                    <a:pt x="4763" y="4525"/>
                    <a:pt x="5299" y="4191"/>
                    <a:pt x="5823" y="3917"/>
                  </a:cubicBezTo>
                  <a:cubicBezTo>
                    <a:pt x="6061" y="3798"/>
                    <a:pt x="6275" y="3679"/>
                    <a:pt x="6513" y="3560"/>
                  </a:cubicBezTo>
                  <a:close/>
                  <a:moveTo>
                    <a:pt x="17050" y="3584"/>
                  </a:moveTo>
                  <a:cubicBezTo>
                    <a:pt x="17943" y="3810"/>
                    <a:pt x="18848" y="4013"/>
                    <a:pt x="19741" y="4251"/>
                  </a:cubicBezTo>
                  <a:cubicBezTo>
                    <a:pt x="19003" y="4715"/>
                    <a:pt x="18241" y="5203"/>
                    <a:pt x="17491" y="5679"/>
                  </a:cubicBezTo>
                  <a:cubicBezTo>
                    <a:pt x="16562" y="5465"/>
                    <a:pt x="15657" y="5239"/>
                    <a:pt x="14729" y="5013"/>
                  </a:cubicBezTo>
                  <a:lnTo>
                    <a:pt x="14705" y="5013"/>
                  </a:lnTo>
                  <a:cubicBezTo>
                    <a:pt x="15491" y="4536"/>
                    <a:pt x="16276" y="4072"/>
                    <a:pt x="17050" y="3584"/>
                  </a:cubicBezTo>
                  <a:close/>
                  <a:moveTo>
                    <a:pt x="26778" y="3643"/>
                  </a:moveTo>
                  <a:cubicBezTo>
                    <a:pt x="27849" y="3893"/>
                    <a:pt x="28921" y="4155"/>
                    <a:pt x="29992" y="4394"/>
                  </a:cubicBezTo>
                  <a:cubicBezTo>
                    <a:pt x="29242" y="4786"/>
                    <a:pt x="28516" y="5239"/>
                    <a:pt x="27790" y="5703"/>
                  </a:cubicBezTo>
                  <a:cubicBezTo>
                    <a:pt x="26813" y="5465"/>
                    <a:pt x="25849" y="5215"/>
                    <a:pt x="24873" y="4989"/>
                  </a:cubicBezTo>
                  <a:cubicBezTo>
                    <a:pt x="25528" y="4572"/>
                    <a:pt x="26159" y="4120"/>
                    <a:pt x="26778" y="3643"/>
                  </a:cubicBezTo>
                  <a:close/>
                  <a:moveTo>
                    <a:pt x="10502" y="4417"/>
                  </a:moveTo>
                  <a:cubicBezTo>
                    <a:pt x="11502" y="4644"/>
                    <a:pt x="12502" y="4882"/>
                    <a:pt x="13514" y="5132"/>
                  </a:cubicBezTo>
                  <a:cubicBezTo>
                    <a:pt x="13502" y="5144"/>
                    <a:pt x="13478" y="5144"/>
                    <a:pt x="13478" y="5167"/>
                  </a:cubicBezTo>
                  <a:cubicBezTo>
                    <a:pt x="12764" y="5596"/>
                    <a:pt x="12038" y="6001"/>
                    <a:pt x="11323" y="6418"/>
                  </a:cubicBezTo>
                  <a:cubicBezTo>
                    <a:pt x="10383" y="6191"/>
                    <a:pt x="9430" y="5918"/>
                    <a:pt x="8466" y="5668"/>
                  </a:cubicBezTo>
                  <a:cubicBezTo>
                    <a:pt x="9156" y="5251"/>
                    <a:pt x="9835" y="4822"/>
                    <a:pt x="10502" y="4417"/>
                  </a:cubicBezTo>
                  <a:close/>
                  <a:moveTo>
                    <a:pt x="20527" y="4417"/>
                  </a:moveTo>
                  <a:cubicBezTo>
                    <a:pt x="21503" y="4667"/>
                    <a:pt x="22503" y="4917"/>
                    <a:pt x="23480" y="5179"/>
                  </a:cubicBezTo>
                  <a:cubicBezTo>
                    <a:pt x="22753" y="5656"/>
                    <a:pt x="22015" y="6144"/>
                    <a:pt x="21265" y="6608"/>
                  </a:cubicBezTo>
                  <a:lnTo>
                    <a:pt x="18181" y="5846"/>
                  </a:lnTo>
                  <a:cubicBezTo>
                    <a:pt x="18955" y="5370"/>
                    <a:pt x="19741" y="4906"/>
                    <a:pt x="20527" y="4417"/>
                  </a:cubicBezTo>
                  <a:close/>
                  <a:moveTo>
                    <a:pt x="30492" y="4513"/>
                  </a:moveTo>
                  <a:cubicBezTo>
                    <a:pt x="31600" y="4775"/>
                    <a:pt x="32683" y="5025"/>
                    <a:pt x="33755" y="5287"/>
                  </a:cubicBezTo>
                  <a:cubicBezTo>
                    <a:pt x="32981" y="5679"/>
                    <a:pt x="32231" y="6144"/>
                    <a:pt x="31493" y="6608"/>
                  </a:cubicBezTo>
                  <a:cubicBezTo>
                    <a:pt x="30504" y="6370"/>
                    <a:pt x="29540" y="6132"/>
                    <a:pt x="28564" y="5894"/>
                  </a:cubicBezTo>
                  <a:cubicBezTo>
                    <a:pt x="29230" y="5465"/>
                    <a:pt x="29885" y="5013"/>
                    <a:pt x="30492" y="4513"/>
                  </a:cubicBezTo>
                  <a:close/>
                  <a:moveTo>
                    <a:pt x="14217" y="5298"/>
                  </a:moveTo>
                  <a:cubicBezTo>
                    <a:pt x="15133" y="5513"/>
                    <a:pt x="16038" y="5763"/>
                    <a:pt x="16967" y="6001"/>
                  </a:cubicBezTo>
                  <a:cubicBezTo>
                    <a:pt x="16253" y="6430"/>
                    <a:pt x="15526" y="6846"/>
                    <a:pt x="14788" y="7263"/>
                  </a:cubicBezTo>
                  <a:cubicBezTo>
                    <a:pt x="13895" y="7037"/>
                    <a:pt x="12990" y="6811"/>
                    <a:pt x="12097" y="6608"/>
                  </a:cubicBezTo>
                  <a:cubicBezTo>
                    <a:pt x="12800" y="6179"/>
                    <a:pt x="13514" y="5727"/>
                    <a:pt x="14217" y="5298"/>
                  </a:cubicBezTo>
                  <a:close/>
                  <a:moveTo>
                    <a:pt x="3799" y="5108"/>
                  </a:moveTo>
                  <a:cubicBezTo>
                    <a:pt x="4894" y="5322"/>
                    <a:pt x="5978" y="5560"/>
                    <a:pt x="7085" y="5810"/>
                  </a:cubicBezTo>
                  <a:cubicBezTo>
                    <a:pt x="6299" y="6275"/>
                    <a:pt x="5525" y="6751"/>
                    <a:pt x="4775" y="7275"/>
                  </a:cubicBezTo>
                  <a:cubicBezTo>
                    <a:pt x="3465" y="6977"/>
                    <a:pt x="2275" y="6858"/>
                    <a:pt x="917" y="6632"/>
                  </a:cubicBezTo>
                  <a:cubicBezTo>
                    <a:pt x="1870" y="6037"/>
                    <a:pt x="2822" y="5679"/>
                    <a:pt x="3799" y="5108"/>
                  </a:cubicBezTo>
                  <a:close/>
                  <a:moveTo>
                    <a:pt x="34172" y="5382"/>
                  </a:moveTo>
                  <a:cubicBezTo>
                    <a:pt x="35207" y="5644"/>
                    <a:pt x="36255" y="5870"/>
                    <a:pt x="37291" y="6132"/>
                  </a:cubicBezTo>
                  <a:cubicBezTo>
                    <a:pt x="36517" y="6549"/>
                    <a:pt x="35767" y="7001"/>
                    <a:pt x="35005" y="7501"/>
                  </a:cubicBezTo>
                  <a:cubicBezTo>
                    <a:pt x="34100" y="7275"/>
                    <a:pt x="33183" y="7049"/>
                    <a:pt x="32278" y="6811"/>
                  </a:cubicBezTo>
                  <a:cubicBezTo>
                    <a:pt x="32909" y="6394"/>
                    <a:pt x="33529" y="5965"/>
                    <a:pt x="34112" y="5501"/>
                  </a:cubicBezTo>
                  <a:cubicBezTo>
                    <a:pt x="34160" y="5465"/>
                    <a:pt x="34172" y="5417"/>
                    <a:pt x="34172" y="5382"/>
                  </a:cubicBezTo>
                  <a:close/>
                  <a:moveTo>
                    <a:pt x="24289" y="5370"/>
                  </a:moveTo>
                  <a:cubicBezTo>
                    <a:pt x="25242" y="5608"/>
                    <a:pt x="26206" y="5858"/>
                    <a:pt x="27159" y="6096"/>
                  </a:cubicBezTo>
                  <a:cubicBezTo>
                    <a:pt x="26421" y="6572"/>
                    <a:pt x="25682" y="7072"/>
                    <a:pt x="24944" y="7513"/>
                  </a:cubicBezTo>
                  <a:cubicBezTo>
                    <a:pt x="23956" y="7263"/>
                    <a:pt x="22968" y="7025"/>
                    <a:pt x="21980" y="6775"/>
                  </a:cubicBezTo>
                  <a:cubicBezTo>
                    <a:pt x="22742" y="6310"/>
                    <a:pt x="23527" y="5846"/>
                    <a:pt x="24289" y="5370"/>
                  </a:cubicBezTo>
                  <a:close/>
                  <a:moveTo>
                    <a:pt x="7883" y="6001"/>
                  </a:moveTo>
                  <a:cubicBezTo>
                    <a:pt x="8859" y="6215"/>
                    <a:pt x="9823" y="6453"/>
                    <a:pt x="10788" y="6691"/>
                  </a:cubicBezTo>
                  <a:cubicBezTo>
                    <a:pt x="9990" y="7156"/>
                    <a:pt x="9192" y="7644"/>
                    <a:pt x="8442" y="8180"/>
                  </a:cubicBezTo>
                  <a:cubicBezTo>
                    <a:pt x="7382" y="7930"/>
                    <a:pt x="6299" y="7644"/>
                    <a:pt x="5192" y="7382"/>
                  </a:cubicBezTo>
                  <a:cubicBezTo>
                    <a:pt x="6120" y="6989"/>
                    <a:pt x="7013" y="6513"/>
                    <a:pt x="7883" y="6001"/>
                  </a:cubicBezTo>
                  <a:close/>
                  <a:moveTo>
                    <a:pt x="17646" y="6179"/>
                  </a:moveTo>
                  <a:cubicBezTo>
                    <a:pt x="18658" y="6441"/>
                    <a:pt x="19658" y="6691"/>
                    <a:pt x="20658" y="6965"/>
                  </a:cubicBezTo>
                  <a:cubicBezTo>
                    <a:pt x="19955" y="7382"/>
                    <a:pt x="19253" y="7787"/>
                    <a:pt x="18539" y="8180"/>
                  </a:cubicBezTo>
                  <a:cubicBezTo>
                    <a:pt x="17550" y="7930"/>
                    <a:pt x="16550" y="7692"/>
                    <a:pt x="15562" y="7453"/>
                  </a:cubicBezTo>
                  <a:cubicBezTo>
                    <a:pt x="16276" y="7037"/>
                    <a:pt x="16967" y="6608"/>
                    <a:pt x="17646" y="6179"/>
                  </a:cubicBezTo>
                  <a:close/>
                  <a:moveTo>
                    <a:pt x="37803" y="6251"/>
                  </a:moveTo>
                  <a:cubicBezTo>
                    <a:pt x="38827" y="6489"/>
                    <a:pt x="39851" y="6739"/>
                    <a:pt x="40887" y="6977"/>
                  </a:cubicBezTo>
                  <a:cubicBezTo>
                    <a:pt x="40089" y="7406"/>
                    <a:pt x="39339" y="7882"/>
                    <a:pt x="38577" y="8382"/>
                  </a:cubicBezTo>
                  <a:cubicBezTo>
                    <a:pt x="37648" y="8144"/>
                    <a:pt x="36719" y="7918"/>
                    <a:pt x="35779" y="7680"/>
                  </a:cubicBezTo>
                  <a:cubicBezTo>
                    <a:pt x="36481" y="7227"/>
                    <a:pt x="37160" y="6775"/>
                    <a:pt x="37803" y="6251"/>
                  </a:cubicBezTo>
                  <a:close/>
                  <a:moveTo>
                    <a:pt x="27933" y="6310"/>
                  </a:moveTo>
                  <a:cubicBezTo>
                    <a:pt x="28647" y="6489"/>
                    <a:pt x="29349" y="6668"/>
                    <a:pt x="30064" y="6846"/>
                  </a:cubicBezTo>
                  <a:cubicBezTo>
                    <a:pt x="30326" y="6906"/>
                    <a:pt x="30576" y="6977"/>
                    <a:pt x="30850" y="7037"/>
                  </a:cubicBezTo>
                  <a:cubicBezTo>
                    <a:pt x="30111" y="7513"/>
                    <a:pt x="29373" y="7989"/>
                    <a:pt x="28635" y="8454"/>
                  </a:cubicBezTo>
                  <a:lnTo>
                    <a:pt x="25647" y="7692"/>
                  </a:lnTo>
                  <a:cubicBezTo>
                    <a:pt x="26397" y="7227"/>
                    <a:pt x="27171" y="6763"/>
                    <a:pt x="27933" y="6310"/>
                  </a:cubicBezTo>
                  <a:close/>
                  <a:moveTo>
                    <a:pt x="11573" y="6894"/>
                  </a:moveTo>
                  <a:cubicBezTo>
                    <a:pt x="12455" y="7108"/>
                    <a:pt x="13347" y="7334"/>
                    <a:pt x="14229" y="7573"/>
                  </a:cubicBezTo>
                  <a:cubicBezTo>
                    <a:pt x="13455" y="8037"/>
                    <a:pt x="12681" y="8501"/>
                    <a:pt x="11954" y="9013"/>
                  </a:cubicBezTo>
                  <a:cubicBezTo>
                    <a:pt x="10978" y="8811"/>
                    <a:pt x="10002" y="8573"/>
                    <a:pt x="9014" y="8334"/>
                  </a:cubicBezTo>
                  <a:cubicBezTo>
                    <a:pt x="8954" y="8323"/>
                    <a:pt x="8918" y="8299"/>
                    <a:pt x="8859" y="8287"/>
                  </a:cubicBezTo>
                  <a:cubicBezTo>
                    <a:pt x="9776" y="7882"/>
                    <a:pt x="10680" y="7406"/>
                    <a:pt x="11573" y="6894"/>
                  </a:cubicBezTo>
                  <a:close/>
                  <a:moveTo>
                    <a:pt x="21360" y="7156"/>
                  </a:moveTo>
                  <a:cubicBezTo>
                    <a:pt x="22337" y="7406"/>
                    <a:pt x="23301" y="7656"/>
                    <a:pt x="24277" y="7918"/>
                  </a:cubicBezTo>
                  <a:cubicBezTo>
                    <a:pt x="23599" y="8323"/>
                    <a:pt x="22908" y="8704"/>
                    <a:pt x="22218" y="9108"/>
                  </a:cubicBezTo>
                  <a:cubicBezTo>
                    <a:pt x="21253" y="8870"/>
                    <a:pt x="20301" y="8632"/>
                    <a:pt x="19336" y="8394"/>
                  </a:cubicBezTo>
                  <a:cubicBezTo>
                    <a:pt x="20015" y="7977"/>
                    <a:pt x="20682" y="7561"/>
                    <a:pt x="21360" y="7156"/>
                  </a:cubicBezTo>
                  <a:close/>
                  <a:moveTo>
                    <a:pt x="41422" y="7108"/>
                  </a:moveTo>
                  <a:cubicBezTo>
                    <a:pt x="42411" y="7346"/>
                    <a:pt x="43399" y="7573"/>
                    <a:pt x="44363" y="7811"/>
                  </a:cubicBezTo>
                  <a:cubicBezTo>
                    <a:pt x="43566" y="8239"/>
                    <a:pt x="42792" y="8739"/>
                    <a:pt x="42030" y="9239"/>
                  </a:cubicBezTo>
                  <a:cubicBezTo>
                    <a:pt x="41137" y="9013"/>
                    <a:pt x="40256" y="8799"/>
                    <a:pt x="39363" y="8573"/>
                  </a:cubicBezTo>
                  <a:cubicBezTo>
                    <a:pt x="40077" y="8108"/>
                    <a:pt x="40768" y="7632"/>
                    <a:pt x="41422" y="7108"/>
                  </a:cubicBezTo>
                  <a:close/>
                  <a:moveTo>
                    <a:pt x="31624" y="7227"/>
                  </a:moveTo>
                  <a:cubicBezTo>
                    <a:pt x="32528" y="7453"/>
                    <a:pt x="33445" y="7680"/>
                    <a:pt x="34338" y="7918"/>
                  </a:cubicBezTo>
                  <a:cubicBezTo>
                    <a:pt x="33600" y="8394"/>
                    <a:pt x="32862" y="8870"/>
                    <a:pt x="32112" y="9335"/>
                  </a:cubicBezTo>
                  <a:cubicBezTo>
                    <a:pt x="31195" y="9085"/>
                    <a:pt x="30266" y="8846"/>
                    <a:pt x="29338" y="8620"/>
                  </a:cubicBezTo>
                  <a:cubicBezTo>
                    <a:pt x="30088" y="8156"/>
                    <a:pt x="30862" y="7703"/>
                    <a:pt x="31624" y="7227"/>
                  </a:cubicBezTo>
                  <a:close/>
                  <a:moveTo>
                    <a:pt x="15002" y="7799"/>
                  </a:moveTo>
                  <a:cubicBezTo>
                    <a:pt x="15967" y="8049"/>
                    <a:pt x="16955" y="8323"/>
                    <a:pt x="17919" y="8573"/>
                  </a:cubicBezTo>
                  <a:cubicBezTo>
                    <a:pt x="17193" y="9001"/>
                    <a:pt x="16455" y="9454"/>
                    <a:pt x="15776" y="9954"/>
                  </a:cubicBezTo>
                  <a:cubicBezTo>
                    <a:pt x="14645" y="9668"/>
                    <a:pt x="13514" y="9406"/>
                    <a:pt x="12371" y="9132"/>
                  </a:cubicBezTo>
                  <a:cubicBezTo>
                    <a:pt x="13264" y="8751"/>
                    <a:pt x="14133" y="8287"/>
                    <a:pt x="15002" y="7799"/>
                  </a:cubicBezTo>
                  <a:close/>
                  <a:moveTo>
                    <a:pt x="24992" y="8096"/>
                  </a:moveTo>
                  <a:cubicBezTo>
                    <a:pt x="25528" y="8227"/>
                    <a:pt x="26063" y="8382"/>
                    <a:pt x="26575" y="8513"/>
                  </a:cubicBezTo>
                  <a:cubicBezTo>
                    <a:pt x="27040" y="8632"/>
                    <a:pt x="27504" y="8751"/>
                    <a:pt x="27945" y="8870"/>
                  </a:cubicBezTo>
                  <a:cubicBezTo>
                    <a:pt x="27278" y="9275"/>
                    <a:pt x="26599" y="9656"/>
                    <a:pt x="25920" y="10037"/>
                  </a:cubicBezTo>
                  <a:cubicBezTo>
                    <a:pt x="24956" y="9799"/>
                    <a:pt x="23992" y="9549"/>
                    <a:pt x="23003" y="9311"/>
                  </a:cubicBezTo>
                  <a:cubicBezTo>
                    <a:pt x="23682" y="8918"/>
                    <a:pt x="24337" y="8489"/>
                    <a:pt x="24992" y="8096"/>
                  </a:cubicBezTo>
                  <a:close/>
                  <a:moveTo>
                    <a:pt x="44887" y="7942"/>
                  </a:moveTo>
                  <a:cubicBezTo>
                    <a:pt x="45959" y="8192"/>
                    <a:pt x="47030" y="8454"/>
                    <a:pt x="48102" y="8715"/>
                  </a:cubicBezTo>
                  <a:cubicBezTo>
                    <a:pt x="47280" y="9168"/>
                    <a:pt x="46494" y="9656"/>
                    <a:pt x="45709" y="10180"/>
                  </a:cubicBezTo>
                  <a:cubicBezTo>
                    <a:pt x="44732" y="9942"/>
                    <a:pt x="43780" y="9680"/>
                    <a:pt x="42815" y="9442"/>
                  </a:cubicBezTo>
                  <a:cubicBezTo>
                    <a:pt x="43530" y="8966"/>
                    <a:pt x="44232" y="8477"/>
                    <a:pt x="44887" y="7942"/>
                  </a:cubicBezTo>
                  <a:close/>
                  <a:moveTo>
                    <a:pt x="35112" y="8108"/>
                  </a:moveTo>
                  <a:cubicBezTo>
                    <a:pt x="36041" y="8346"/>
                    <a:pt x="36969" y="8573"/>
                    <a:pt x="37898" y="8811"/>
                  </a:cubicBezTo>
                  <a:cubicBezTo>
                    <a:pt x="37172" y="9287"/>
                    <a:pt x="36446" y="9775"/>
                    <a:pt x="35707" y="10251"/>
                  </a:cubicBezTo>
                  <a:cubicBezTo>
                    <a:pt x="34731" y="10001"/>
                    <a:pt x="33767" y="9763"/>
                    <a:pt x="32802" y="9513"/>
                  </a:cubicBezTo>
                  <a:cubicBezTo>
                    <a:pt x="33564" y="9049"/>
                    <a:pt x="34350" y="8585"/>
                    <a:pt x="35112" y="8108"/>
                  </a:cubicBezTo>
                  <a:close/>
                  <a:moveTo>
                    <a:pt x="18693" y="8763"/>
                  </a:moveTo>
                  <a:cubicBezTo>
                    <a:pt x="19646" y="9013"/>
                    <a:pt x="20586" y="9275"/>
                    <a:pt x="21539" y="9513"/>
                  </a:cubicBezTo>
                  <a:cubicBezTo>
                    <a:pt x="20837" y="9930"/>
                    <a:pt x="20134" y="10359"/>
                    <a:pt x="19479" y="10835"/>
                  </a:cubicBezTo>
                  <a:cubicBezTo>
                    <a:pt x="18360" y="10561"/>
                    <a:pt x="17265" y="10299"/>
                    <a:pt x="16157" y="10025"/>
                  </a:cubicBezTo>
                  <a:cubicBezTo>
                    <a:pt x="17027" y="9668"/>
                    <a:pt x="17860" y="9239"/>
                    <a:pt x="18693" y="8763"/>
                  </a:cubicBezTo>
                  <a:close/>
                  <a:moveTo>
                    <a:pt x="28647" y="9037"/>
                  </a:moveTo>
                  <a:lnTo>
                    <a:pt x="31421" y="9739"/>
                  </a:lnTo>
                  <a:cubicBezTo>
                    <a:pt x="30743" y="10132"/>
                    <a:pt x="30076" y="10525"/>
                    <a:pt x="29397" y="10918"/>
                  </a:cubicBezTo>
                  <a:cubicBezTo>
                    <a:pt x="28504" y="10692"/>
                    <a:pt x="27587" y="10454"/>
                    <a:pt x="26694" y="10239"/>
                  </a:cubicBezTo>
                  <a:cubicBezTo>
                    <a:pt x="27349" y="9835"/>
                    <a:pt x="28004" y="9430"/>
                    <a:pt x="28647" y="9037"/>
                  </a:cubicBezTo>
                  <a:close/>
                  <a:moveTo>
                    <a:pt x="48650" y="8846"/>
                  </a:moveTo>
                  <a:lnTo>
                    <a:pt x="51817" y="9608"/>
                  </a:lnTo>
                  <a:cubicBezTo>
                    <a:pt x="51007" y="10073"/>
                    <a:pt x="50197" y="10573"/>
                    <a:pt x="49412" y="11097"/>
                  </a:cubicBezTo>
                  <a:cubicBezTo>
                    <a:pt x="48840" y="10954"/>
                    <a:pt x="48280" y="10823"/>
                    <a:pt x="47697" y="10668"/>
                  </a:cubicBezTo>
                  <a:cubicBezTo>
                    <a:pt x="47292" y="10561"/>
                    <a:pt x="46899" y="10466"/>
                    <a:pt x="46494" y="10370"/>
                  </a:cubicBezTo>
                  <a:cubicBezTo>
                    <a:pt x="47233" y="9894"/>
                    <a:pt x="47971" y="9382"/>
                    <a:pt x="48650" y="8846"/>
                  </a:cubicBezTo>
                  <a:close/>
                  <a:moveTo>
                    <a:pt x="38696" y="9001"/>
                  </a:moveTo>
                  <a:lnTo>
                    <a:pt x="41375" y="9668"/>
                  </a:lnTo>
                  <a:cubicBezTo>
                    <a:pt x="40660" y="10168"/>
                    <a:pt x="39934" y="10668"/>
                    <a:pt x="39184" y="11144"/>
                  </a:cubicBezTo>
                  <a:cubicBezTo>
                    <a:pt x="38243" y="10906"/>
                    <a:pt x="37327" y="10668"/>
                    <a:pt x="36386" y="10430"/>
                  </a:cubicBezTo>
                  <a:cubicBezTo>
                    <a:pt x="37148" y="9954"/>
                    <a:pt x="37922" y="9489"/>
                    <a:pt x="38696" y="9001"/>
                  </a:cubicBezTo>
                  <a:close/>
                  <a:moveTo>
                    <a:pt x="22289" y="9716"/>
                  </a:moveTo>
                  <a:lnTo>
                    <a:pt x="23313" y="9978"/>
                  </a:lnTo>
                  <a:cubicBezTo>
                    <a:pt x="23944" y="10144"/>
                    <a:pt x="24551" y="10311"/>
                    <a:pt x="25182" y="10466"/>
                  </a:cubicBezTo>
                  <a:cubicBezTo>
                    <a:pt x="24492" y="10859"/>
                    <a:pt x="23825" y="11275"/>
                    <a:pt x="23182" y="11740"/>
                  </a:cubicBezTo>
                  <a:cubicBezTo>
                    <a:pt x="22087" y="11466"/>
                    <a:pt x="20967" y="11204"/>
                    <a:pt x="19872" y="10942"/>
                  </a:cubicBezTo>
                  <a:cubicBezTo>
                    <a:pt x="20706" y="10597"/>
                    <a:pt x="21503" y="10180"/>
                    <a:pt x="22289" y="9716"/>
                  </a:cubicBezTo>
                  <a:close/>
                  <a:moveTo>
                    <a:pt x="32112" y="9930"/>
                  </a:moveTo>
                  <a:cubicBezTo>
                    <a:pt x="33088" y="10180"/>
                    <a:pt x="34052" y="10418"/>
                    <a:pt x="35017" y="10668"/>
                  </a:cubicBezTo>
                  <a:cubicBezTo>
                    <a:pt x="34362" y="11073"/>
                    <a:pt x="33695" y="11454"/>
                    <a:pt x="33029" y="11847"/>
                  </a:cubicBezTo>
                  <a:cubicBezTo>
                    <a:pt x="32076" y="11609"/>
                    <a:pt x="31135" y="11359"/>
                    <a:pt x="30183" y="11121"/>
                  </a:cubicBezTo>
                  <a:cubicBezTo>
                    <a:pt x="30838" y="10728"/>
                    <a:pt x="31481" y="10323"/>
                    <a:pt x="32112" y="9930"/>
                  </a:cubicBezTo>
                  <a:close/>
                  <a:moveTo>
                    <a:pt x="42149" y="9882"/>
                  </a:moveTo>
                  <a:cubicBezTo>
                    <a:pt x="43113" y="10120"/>
                    <a:pt x="44066" y="10359"/>
                    <a:pt x="45030" y="10609"/>
                  </a:cubicBezTo>
                  <a:cubicBezTo>
                    <a:pt x="44292" y="11085"/>
                    <a:pt x="43530" y="11597"/>
                    <a:pt x="42756" y="12061"/>
                  </a:cubicBezTo>
                  <a:cubicBezTo>
                    <a:pt x="41792" y="11811"/>
                    <a:pt x="40827" y="11561"/>
                    <a:pt x="39851" y="11323"/>
                  </a:cubicBezTo>
                  <a:cubicBezTo>
                    <a:pt x="40613" y="10835"/>
                    <a:pt x="41387" y="10359"/>
                    <a:pt x="42149" y="9882"/>
                  </a:cubicBezTo>
                  <a:close/>
                  <a:moveTo>
                    <a:pt x="52388" y="9763"/>
                  </a:moveTo>
                  <a:cubicBezTo>
                    <a:pt x="53591" y="10049"/>
                    <a:pt x="54781" y="10323"/>
                    <a:pt x="55984" y="10620"/>
                  </a:cubicBezTo>
                  <a:cubicBezTo>
                    <a:pt x="55138" y="11085"/>
                    <a:pt x="54305" y="11609"/>
                    <a:pt x="53483" y="12144"/>
                  </a:cubicBezTo>
                  <a:cubicBezTo>
                    <a:pt x="52388" y="11859"/>
                    <a:pt x="51305" y="11597"/>
                    <a:pt x="50197" y="11311"/>
                  </a:cubicBezTo>
                  <a:cubicBezTo>
                    <a:pt x="50959" y="10823"/>
                    <a:pt x="51698" y="10311"/>
                    <a:pt x="52388" y="9763"/>
                  </a:cubicBezTo>
                  <a:close/>
                  <a:moveTo>
                    <a:pt x="25944" y="10680"/>
                  </a:moveTo>
                  <a:cubicBezTo>
                    <a:pt x="26837" y="10906"/>
                    <a:pt x="27730" y="11144"/>
                    <a:pt x="28623" y="11382"/>
                  </a:cubicBezTo>
                  <a:cubicBezTo>
                    <a:pt x="27983" y="11750"/>
                    <a:pt x="27342" y="12153"/>
                    <a:pt x="26725" y="12616"/>
                  </a:cubicBezTo>
                  <a:lnTo>
                    <a:pt x="26725" y="12616"/>
                  </a:lnTo>
                  <a:cubicBezTo>
                    <a:pt x="26725" y="12616"/>
                    <a:pt x="26726" y="12615"/>
                    <a:pt x="26726" y="12615"/>
                  </a:cubicBezTo>
                  <a:cubicBezTo>
                    <a:pt x="26729" y="12615"/>
                    <a:pt x="26726" y="12621"/>
                    <a:pt x="26718" y="12621"/>
                  </a:cubicBezTo>
                  <a:cubicBezTo>
                    <a:pt x="26720" y="12619"/>
                    <a:pt x="26723" y="12617"/>
                    <a:pt x="26725" y="12616"/>
                  </a:cubicBezTo>
                  <a:lnTo>
                    <a:pt x="26725" y="12616"/>
                  </a:lnTo>
                  <a:cubicBezTo>
                    <a:pt x="26723" y="12616"/>
                    <a:pt x="26721" y="12618"/>
                    <a:pt x="26718" y="12621"/>
                  </a:cubicBezTo>
                  <a:cubicBezTo>
                    <a:pt x="25682" y="12359"/>
                    <a:pt x="24647" y="12109"/>
                    <a:pt x="23623" y="11859"/>
                  </a:cubicBezTo>
                  <a:cubicBezTo>
                    <a:pt x="24408" y="11513"/>
                    <a:pt x="25182" y="11121"/>
                    <a:pt x="25944" y="10680"/>
                  </a:cubicBezTo>
                  <a:close/>
                  <a:moveTo>
                    <a:pt x="35719" y="10847"/>
                  </a:moveTo>
                  <a:cubicBezTo>
                    <a:pt x="36660" y="11085"/>
                    <a:pt x="37577" y="11323"/>
                    <a:pt x="38517" y="11561"/>
                  </a:cubicBezTo>
                  <a:cubicBezTo>
                    <a:pt x="37862" y="11966"/>
                    <a:pt x="37208" y="12359"/>
                    <a:pt x="36541" y="12752"/>
                  </a:cubicBezTo>
                  <a:cubicBezTo>
                    <a:pt x="35624" y="12514"/>
                    <a:pt x="34719" y="12275"/>
                    <a:pt x="33802" y="12037"/>
                  </a:cubicBezTo>
                  <a:cubicBezTo>
                    <a:pt x="34457" y="11656"/>
                    <a:pt x="35088" y="11252"/>
                    <a:pt x="35719" y="10847"/>
                  </a:cubicBezTo>
                  <a:close/>
                  <a:moveTo>
                    <a:pt x="45828" y="10787"/>
                  </a:moveTo>
                  <a:cubicBezTo>
                    <a:pt x="46804" y="11037"/>
                    <a:pt x="47768" y="11287"/>
                    <a:pt x="48757" y="11525"/>
                  </a:cubicBezTo>
                  <a:cubicBezTo>
                    <a:pt x="48007" y="12025"/>
                    <a:pt x="47280" y="12525"/>
                    <a:pt x="46542" y="12990"/>
                  </a:cubicBezTo>
                  <a:cubicBezTo>
                    <a:pt x="46518" y="13002"/>
                    <a:pt x="46494" y="13026"/>
                    <a:pt x="46483" y="13037"/>
                  </a:cubicBezTo>
                  <a:cubicBezTo>
                    <a:pt x="45780" y="12859"/>
                    <a:pt x="45066" y="12656"/>
                    <a:pt x="44363" y="12478"/>
                  </a:cubicBezTo>
                  <a:cubicBezTo>
                    <a:pt x="44066" y="12406"/>
                    <a:pt x="43756" y="12323"/>
                    <a:pt x="43458" y="12240"/>
                  </a:cubicBezTo>
                  <a:lnTo>
                    <a:pt x="43589" y="12156"/>
                  </a:lnTo>
                  <a:cubicBezTo>
                    <a:pt x="44316" y="11692"/>
                    <a:pt x="45078" y="11252"/>
                    <a:pt x="45828" y="10787"/>
                  </a:cubicBezTo>
                  <a:close/>
                  <a:moveTo>
                    <a:pt x="56496" y="10740"/>
                  </a:moveTo>
                  <a:cubicBezTo>
                    <a:pt x="57674" y="11025"/>
                    <a:pt x="58865" y="11323"/>
                    <a:pt x="60032" y="11609"/>
                  </a:cubicBezTo>
                  <a:cubicBezTo>
                    <a:pt x="59175" y="12085"/>
                    <a:pt x="58341" y="12621"/>
                    <a:pt x="57520" y="13168"/>
                  </a:cubicBezTo>
                  <a:cubicBezTo>
                    <a:pt x="56436" y="12883"/>
                    <a:pt x="55365" y="12621"/>
                    <a:pt x="54281" y="12335"/>
                  </a:cubicBezTo>
                  <a:cubicBezTo>
                    <a:pt x="55031" y="11847"/>
                    <a:pt x="55793" y="11323"/>
                    <a:pt x="56496" y="10740"/>
                  </a:cubicBezTo>
                  <a:close/>
                  <a:moveTo>
                    <a:pt x="29409" y="11561"/>
                  </a:moveTo>
                  <a:cubicBezTo>
                    <a:pt x="30362" y="11811"/>
                    <a:pt x="31314" y="12049"/>
                    <a:pt x="32267" y="12311"/>
                  </a:cubicBezTo>
                  <a:cubicBezTo>
                    <a:pt x="31624" y="12692"/>
                    <a:pt x="30981" y="13097"/>
                    <a:pt x="30385" y="13526"/>
                  </a:cubicBezTo>
                  <a:cubicBezTo>
                    <a:pt x="29290" y="13240"/>
                    <a:pt x="28183" y="12978"/>
                    <a:pt x="27087" y="12704"/>
                  </a:cubicBezTo>
                  <a:cubicBezTo>
                    <a:pt x="27873" y="12383"/>
                    <a:pt x="28647" y="11990"/>
                    <a:pt x="29409" y="11561"/>
                  </a:cubicBezTo>
                  <a:close/>
                  <a:moveTo>
                    <a:pt x="39220" y="11740"/>
                  </a:moveTo>
                  <a:cubicBezTo>
                    <a:pt x="40172" y="11990"/>
                    <a:pt x="41125" y="12228"/>
                    <a:pt x="42077" y="12490"/>
                  </a:cubicBezTo>
                  <a:cubicBezTo>
                    <a:pt x="41399" y="12883"/>
                    <a:pt x="40720" y="13276"/>
                    <a:pt x="40029" y="13680"/>
                  </a:cubicBezTo>
                  <a:cubicBezTo>
                    <a:pt x="39125" y="13442"/>
                    <a:pt x="38220" y="13204"/>
                    <a:pt x="37327" y="12966"/>
                  </a:cubicBezTo>
                  <a:cubicBezTo>
                    <a:pt x="37946" y="12561"/>
                    <a:pt x="38589" y="12144"/>
                    <a:pt x="39220" y="11740"/>
                  </a:cubicBezTo>
                  <a:close/>
                  <a:moveTo>
                    <a:pt x="49531" y="11728"/>
                  </a:moveTo>
                  <a:lnTo>
                    <a:pt x="52829" y="12573"/>
                  </a:lnTo>
                  <a:cubicBezTo>
                    <a:pt x="52055" y="13085"/>
                    <a:pt x="51305" y="13597"/>
                    <a:pt x="50543" y="14073"/>
                  </a:cubicBezTo>
                  <a:cubicBezTo>
                    <a:pt x="49412" y="13776"/>
                    <a:pt x="48280" y="13502"/>
                    <a:pt x="47161" y="13204"/>
                  </a:cubicBezTo>
                  <a:cubicBezTo>
                    <a:pt x="47256" y="13145"/>
                    <a:pt x="47340" y="13097"/>
                    <a:pt x="47423" y="13037"/>
                  </a:cubicBezTo>
                  <a:cubicBezTo>
                    <a:pt x="48114" y="12609"/>
                    <a:pt x="48828" y="12168"/>
                    <a:pt x="49531" y="11728"/>
                  </a:cubicBezTo>
                  <a:close/>
                  <a:moveTo>
                    <a:pt x="60615" y="11740"/>
                  </a:moveTo>
                  <a:cubicBezTo>
                    <a:pt x="61139" y="11894"/>
                    <a:pt x="61675" y="12025"/>
                    <a:pt x="62223" y="12144"/>
                  </a:cubicBezTo>
                  <a:cubicBezTo>
                    <a:pt x="62794" y="12275"/>
                    <a:pt x="63342" y="12418"/>
                    <a:pt x="63901" y="12561"/>
                  </a:cubicBezTo>
                  <a:cubicBezTo>
                    <a:pt x="63044" y="13037"/>
                    <a:pt x="62211" y="13573"/>
                    <a:pt x="61389" y="14121"/>
                  </a:cubicBezTo>
                  <a:cubicBezTo>
                    <a:pt x="61020" y="14049"/>
                    <a:pt x="60663" y="13966"/>
                    <a:pt x="60330" y="13883"/>
                  </a:cubicBezTo>
                  <a:cubicBezTo>
                    <a:pt x="59663" y="13704"/>
                    <a:pt x="58996" y="13538"/>
                    <a:pt x="58341" y="13359"/>
                  </a:cubicBezTo>
                  <a:cubicBezTo>
                    <a:pt x="59127" y="12859"/>
                    <a:pt x="59901" y="12323"/>
                    <a:pt x="60615" y="11740"/>
                  </a:cubicBezTo>
                  <a:close/>
                  <a:moveTo>
                    <a:pt x="33040" y="12514"/>
                  </a:moveTo>
                  <a:cubicBezTo>
                    <a:pt x="33957" y="12752"/>
                    <a:pt x="34874" y="12990"/>
                    <a:pt x="35791" y="13228"/>
                  </a:cubicBezTo>
                  <a:cubicBezTo>
                    <a:pt x="35172" y="13609"/>
                    <a:pt x="34553" y="14002"/>
                    <a:pt x="33981" y="14430"/>
                  </a:cubicBezTo>
                  <a:cubicBezTo>
                    <a:pt x="32933" y="14145"/>
                    <a:pt x="31897" y="13895"/>
                    <a:pt x="30850" y="13645"/>
                  </a:cubicBezTo>
                  <a:cubicBezTo>
                    <a:pt x="31600" y="13311"/>
                    <a:pt x="32326" y="12930"/>
                    <a:pt x="33040" y="12514"/>
                  </a:cubicBezTo>
                  <a:close/>
                  <a:moveTo>
                    <a:pt x="42768" y="12656"/>
                  </a:moveTo>
                  <a:cubicBezTo>
                    <a:pt x="43768" y="12918"/>
                    <a:pt x="44768" y="13180"/>
                    <a:pt x="45768" y="13454"/>
                  </a:cubicBezTo>
                  <a:cubicBezTo>
                    <a:pt x="45090" y="13847"/>
                    <a:pt x="44411" y="14252"/>
                    <a:pt x="43720" y="14657"/>
                  </a:cubicBezTo>
                  <a:cubicBezTo>
                    <a:pt x="42756" y="14407"/>
                    <a:pt x="41768" y="14133"/>
                    <a:pt x="40803" y="13883"/>
                  </a:cubicBezTo>
                  <a:cubicBezTo>
                    <a:pt x="41482" y="13478"/>
                    <a:pt x="42137" y="13061"/>
                    <a:pt x="42768" y="12656"/>
                  </a:cubicBezTo>
                  <a:close/>
                  <a:moveTo>
                    <a:pt x="53591" y="12787"/>
                  </a:moveTo>
                  <a:cubicBezTo>
                    <a:pt x="54674" y="13061"/>
                    <a:pt x="55781" y="13335"/>
                    <a:pt x="56865" y="13621"/>
                  </a:cubicBezTo>
                  <a:cubicBezTo>
                    <a:pt x="56103" y="14133"/>
                    <a:pt x="55353" y="14657"/>
                    <a:pt x="54591" y="15133"/>
                  </a:cubicBezTo>
                  <a:cubicBezTo>
                    <a:pt x="54591" y="15133"/>
                    <a:pt x="54579" y="15133"/>
                    <a:pt x="54579" y="15145"/>
                  </a:cubicBezTo>
                  <a:cubicBezTo>
                    <a:pt x="53460" y="14847"/>
                    <a:pt x="52329" y="14550"/>
                    <a:pt x="51209" y="14276"/>
                  </a:cubicBezTo>
                  <a:cubicBezTo>
                    <a:pt x="51245" y="14252"/>
                    <a:pt x="51257" y="14240"/>
                    <a:pt x="51281" y="14228"/>
                  </a:cubicBezTo>
                  <a:cubicBezTo>
                    <a:pt x="52043" y="13740"/>
                    <a:pt x="52817" y="13252"/>
                    <a:pt x="53591" y="12787"/>
                  </a:cubicBezTo>
                  <a:close/>
                  <a:moveTo>
                    <a:pt x="64461" y="12692"/>
                  </a:moveTo>
                  <a:lnTo>
                    <a:pt x="66997" y="13323"/>
                  </a:lnTo>
                  <a:cubicBezTo>
                    <a:pt x="67211" y="13383"/>
                    <a:pt x="67711" y="13466"/>
                    <a:pt x="68128" y="13538"/>
                  </a:cubicBezTo>
                  <a:cubicBezTo>
                    <a:pt x="67116" y="14073"/>
                    <a:pt x="66140" y="14645"/>
                    <a:pt x="65152" y="15240"/>
                  </a:cubicBezTo>
                  <a:cubicBezTo>
                    <a:pt x="64342" y="14764"/>
                    <a:pt x="63270" y="14490"/>
                    <a:pt x="62211" y="14288"/>
                  </a:cubicBezTo>
                  <a:cubicBezTo>
                    <a:pt x="62985" y="13776"/>
                    <a:pt x="63747" y="13264"/>
                    <a:pt x="64461" y="12692"/>
                  </a:cubicBezTo>
                  <a:close/>
                  <a:moveTo>
                    <a:pt x="36553" y="13407"/>
                  </a:moveTo>
                  <a:lnTo>
                    <a:pt x="39279" y="14121"/>
                  </a:lnTo>
                  <a:cubicBezTo>
                    <a:pt x="38660" y="14490"/>
                    <a:pt x="38053" y="14883"/>
                    <a:pt x="37493" y="15300"/>
                  </a:cubicBezTo>
                  <a:cubicBezTo>
                    <a:pt x="36458" y="15038"/>
                    <a:pt x="35434" y="14788"/>
                    <a:pt x="34410" y="14526"/>
                  </a:cubicBezTo>
                  <a:cubicBezTo>
                    <a:pt x="35136" y="14192"/>
                    <a:pt x="35850" y="13823"/>
                    <a:pt x="36553" y="13407"/>
                  </a:cubicBezTo>
                  <a:close/>
                  <a:moveTo>
                    <a:pt x="46483" y="13633"/>
                  </a:moveTo>
                  <a:cubicBezTo>
                    <a:pt x="47590" y="13930"/>
                    <a:pt x="48709" y="14204"/>
                    <a:pt x="49828" y="14502"/>
                  </a:cubicBezTo>
                  <a:cubicBezTo>
                    <a:pt x="49138" y="14919"/>
                    <a:pt x="48459" y="15323"/>
                    <a:pt x="47757" y="15728"/>
                  </a:cubicBezTo>
                  <a:cubicBezTo>
                    <a:pt x="46673" y="15431"/>
                    <a:pt x="45590" y="15145"/>
                    <a:pt x="44494" y="14847"/>
                  </a:cubicBezTo>
                  <a:cubicBezTo>
                    <a:pt x="45185" y="14466"/>
                    <a:pt x="45840" y="14049"/>
                    <a:pt x="46483" y="13633"/>
                  </a:cubicBezTo>
                  <a:close/>
                  <a:moveTo>
                    <a:pt x="57639" y="13823"/>
                  </a:moveTo>
                  <a:cubicBezTo>
                    <a:pt x="57877" y="13883"/>
                    <a:pt x="58103" y="13942"/>
                    <a:pt x="58341" y="14002"/>
                  </a:cubicBezTo>
                  <a:cubicBezTo>
                    <a:pt x="59115" y="14216"/>
                    <a:pt x="59901" y="14407"/>
                    <a:pt x="60675" y="14609"/>
                  </a:cubicBezTo>
                  <a:cubicBezTo>
                    <a:pt x="59972" y="15085"/>
                    <a:pt x="59282" y="15550"/>
                    <a:pt x="58567" y="16002"/>
                  </a:cubicBezTo>
                  <a:cubicBezTo>
                    <a:pt x="58508" y="16026"/>
                    <a:pt x="58448" y="16074"/>
                    <a:pt x="58389" y="16097"/>
                  </a:cubicBezTo>
                  <a:cubicBezTo>
                    <a:pt x="57936" y="16014"/>
                    <a:pt x="57520" y="15919"/>
                    <a:pt x="57139" y="15824"/>
                  </a:cubicBezTo>
                  <a:cubicBezTo>
                    <a:pt x="56508" y="15657"/>
                    <a:pt x="55889" y="15490"/>
                    <a:pt x="55246" y="15323"/>
                  </a:cubicBezTo>
                  <a:cubicBezTo>
                    <a:pt x="55317" y="15288"/>
                    <a:pt x="55377" y="15240"/>
                    <a:pt x="55448" y="15192"/>
                  </a:cubicBezTo>
                  <a:cubicBezTo>
                    <a:pt x="56162" y="14728"/>
                    <a:pt x="56912" y="14288"/>
                    <a:pt x="57639" y="13823"/>
                  </a:cubicBezTo>
                  <a:close/>
                  <a:moveTo>
                    <a:pt x="40029" y="14335"/>
                  </a:moveTo>
                  <a:cubicBezTo>
                    <a:pt x="41018" y="14585"/>
                    <a:pt x="41994" y="14847"/>
                    <a:pt x="42994" y="15109"/>
                  </a:cubicBezTo>
                  <a:cubicBezTo>
                    <a:pt x="42399" y="15466"/>
                    <a:pt x="41815" y="15847"/>
                    <a:pt x="41268" y="16252"/>
                  </a:cubicBezTo>
                  <a:cubicBezTo>
                    <a:pt x="40744" y="16121"/>
                    <a:pt x="40196" y="15978"/>
                    <a:pt x="39660" y="15847"/>
                  </a:cubicBezTo>
                  <a:lnTo>
                    <a:pt x="37874" y="15407"/>
                  </a:lnTo>
                  <a:cubicBezTo>
                    <a:pt x="38601" y="15085"/>
                    <a:pt x="39339" y="14728"/>
                    <a:pt x="40029" y="14335"/>
                  </a:cubicBezTo>
                  <a:close/>
                  <a:moveTo>
                    <a:pt x="50531" y="14692"/>
                  </a:moveTo>
                  <a:cubicBezTo>
                    <a:pt x="51638" y="14990"/>
                    <a:pt x="52757" y="15264"/>
                    <a:pt x="53876" y="15562"/>
                  </a:cubicBezTo>
                  <a:cubicBezTo>
                    <a:pt x="53174" y="15978"/>
                    <a:pt x="52471" y="16395"/>
                    <a:pt x="51781" y="16836"/>
                  </a:cubicBezTo>
                  <a:cubicBezTo>
                    <a:pt x="50697" y="16538"/>
                    <a:pt x="49614" y="16240"/>
                    <a:pt x="48530" y="15954"/>
                  </a:cubicBezTo>
                  <a:cubicBezTo>
                    <a:pt x="49221" y="15538"/>
                    <a:pt x="49876" y="15121"/>
                    <a:pt x="50531" y="14692"/>
                  </a:cubicBezTo>
                  <a:close/>
                  <a:moveTo>
                    <a:pt x="61437" y="14776"/>
                  </a:moveTo>
                  <a:cubicBezTo>
                    <a:pt x="62032" y="14931"/>
                    <a:pt x="62627" y="15085"/>
                    <a:pt x="63223" y="15240"/>
                  </a:cubicBezTo>
                  <a:cubicBezTo>
                    <a:pt x="63568" y="15323"/>
                    <a:pt x="64235" y="15407"/>
                    <a:pt x="64711" y="15502"/>
                  </a:cubicBezTo>
                  <a:cubicBezTo>
                    <a:pt x="63985" y="15978"/>
                    <a:pt x="63247" y="16455"/>
                    <a:pt x="62532" y="16931"/>
                  </a:cubicBezTo>
                  <a:cubicBezTo>
                    <a:pt x="62389" y="17038"/>
                    <a:pt x="62223" y="17133"/>
                    <a:pt x="62080" y="17228"/>
                  </a:cubicBezTo>
                  <a:cubicBezTo>
                    <a:pt x="61258" y="16740"/>
                    <a:pt x="60175" y="16455"/>
                    <a:pt x="59115" y="16240"/>
                  </a:cubicBezTo>
                  <a:cubicBezTo>
                    <a:pt x="59234" y="16157"/>
                    <a:pt x="59341" y="16085"/>
                    <a:pt x="59460" y="16014"/>
                  </a:cubicBezTo>
                  <a:cubicBezTo>
                    <a:pt x="60115" y="15597"/>
                    <a:pt x="60770" y="15192"/>
                    <a:pt x="61437" y="14776"/>
                  </a:cubicBezTo>
                  <a:close/>
                  <a:moveTo>
                    <a:pt x="43768" y="15300"/>
                  </a:moveTo>
                  <a:cubicBezTo>
                    <a:pt x="44875" y="15585"/>
                    <a:pt x="45971" y="15883"/>
                    <a:pt x="47078" y="16157"/>
                  </a:cubicBezTo>
                  <a:cubicBezTo>
                    <a:pt x="46494" y="16514"/>
                    <a:pt x="45923" y="16871"/>
                    <a:pt x="45375" y="17276"/>
                  </a:cubicBezTo>
                  <a:cubicBezTo>
                    <a:pt x="44125" y="16967"/>
                    <a:pt x="42887" y="16657"/>
                    <a:pt x="41661" y="16335"/>
                  </a:cubicBezTo>
                  <a:cubicBezTo>
                    <a:pt x="42363" y="16038"/>
                    <a:pt x="43065" y="15681"/>
                    <a:pt x="43768" y="15300"/>
                  </a:cubicBezTo>
                  <a:close/>
                  <a:moveTo>
                    <a:pt x="54579" y="15740"/>
                  </a:moveTo>
                  <a:cubicBezTo>
                    <a:pt x="54817" y="15800"/>
                    <a:pt x="55067" y="15883"/>
                    <a:pt x="55305" y="15931"/>
                  </a:cubicBezTo>
                  <a:cubicBezTo>
                    <a:pt x="56079" y="16145"/>
                    <a:pt x="56841" y="16347"/>
                    <a:pt x="57615" y="16550"/>
                  </a:cubicBezTo>
                  <a:cubicBezTo>
                    <a:pt x="56901" y="16978"/>
                    <a:pt x="56186" y="17395"/>
                    <a:pt x="55472" y="17824"/>
                  </a:cubicBezTo>
                  <a:cubicBezTo>
                    <a:pt x="54495" y="17562"/>
                    <a:pt x="53531" y="17288"/>
                    <a:pt x="52555" y="17026"/>
                  </a:cubicBezTo>
                  <a:cubicBezTo>
                    <a:pt x="53245" y="16621"/>
                    <a:pt x="53924" y="16193"/>
                    <a:pt x="54579" y="15740"/>
                  </a:cubicBezTo>
                  <a:close/>
                  <a:moveTo>
                    <a:pt x="47816" y="16371"/>
                  </a:moveTo>
                  <a:cubicBezTo>
                    <a:pt x="48911" y="16657"/>
                    <a:pt x="50019" y="16955"/>
                    <a:pt x="51102" y="17228"/>
                  </a:cubicBezTo>
                  <a:cubicBezTo>
                    <a:pt x="50543" y="17574"/>
                    <a:pt x="49995" y="17943"/>
                    <a:pt x="49459" y="18324"/>
                  </a:cubicBezTo>
                  <a:cubicBezTo>
                    <a:pt x="48269" y="18026"/>
                    <a:pt x="47042" y="17705"/>
                    <a:pt x="45828" y="17395"/>
                  </a:cubicBezTo>
                  <a:cubicBezTo>
                    <a:pt x="46506" y="17097"/>
                    <a:pt x="47161" y="16740"/>
                    <a:pt x="47816" y="16371"/>
                  </a:cubicBezTo>
                  <a:close/>
                  <a:moveTo>
                    <a:pt x="58341" y="16740"/>
                  </a:moveTo>
                  <a:lnTo>
                    <a:pt x="60032" y="17193"/>
                  </a:lnTo>
                  <a:cubicBezTo>
                    <a:pt x="60413" y="17288"/>
                    <a:pt x="61163" y="17371"/>
                    <a:pt x="61675" y="17502"/>
                  </a:cubicBezTo>
                  <a:cubicBezTo>
                    <a:pt x="60913" y="17979"/>
                    <a:pt x="60139" y="18443"/>
                    <a:pt x="59413" y="18931"/>
                  </a:cubicBezTo>
                  <a:cubicBezTo>
                    <a:pt x="58353" y="18633"/>
                    <a:pt x="57293" y="18348"/>
                    <a:pt x="56246" y="18050"/>
                  </a:cubicBezTo>
                  <a:cubicBezTo>
                    <a:pt x="56960" y="17633"/>
                    <a:pt x="57639" y="17193"/>
                    <a:pt x="58341" y="16740"/>
                  </a:cubicBezTo>
                  <a:close/>
                  <a:moveTo>
                    <a:pt x="51900" y="17443"/>
                  </a:moveTo>
                  <a:cubicBezTo>
                    <a:pt x="51936" y="17455"/>
                    <a:pt x="51971" y="17455"/>
                    <a:pt x="52019" y="17467"/>
                  </a:cubicBezTo>
                  <a:cubicBezTo>
                    <a:pt x="52971" y="17729"/>
                    <a:pt x="53936" y="17967"/>
                    <a:pt x="54900" y="18205"/>
                  </a:cubicBezTo>
                  <a:cubicBezTo>
                    <a:pt x="54353" y="18538"/>
                    <a:pt x="53805" y="18895"/>
                    <a:pt x="53281" y="19288"/>
                  </a:cubicBezTo>
                  <a:cubicBezTo>
                    <a:pt x="52995" y="19229"/>
                    <a:pt x="52745" y="19169"/>
                    <a:pt x="52507" y="19110"/>
                  </a:cubicBezTo>
                  <a:cubicBezTo>
                    <a:pt x="51662" y="18883"/>
                    <a:pt x="50805" y="18681"/>
                    <a:pt x="49959" y="18455"/>
                  </a:cubicBezTo>
                  <a:cubicBezTo>
                    <a:pt x="50614" y="18157"/>
                    <a:pt x="51269" y="17812"/>
                    <a:pt x="51900" y="17443"/>
                  </a:cubicBezTo>
                  <a:close/>
                  <a:moveTo>
                    <a:pt x="55662" y="18395"/>
                  </a:moveTo>
                  <a:cubicBezTo>
                    <a:pt x="56781" y="18657"/>
                    <a:pt x="57877" y="18943"/>
                    <a:pt x="58960" y="19241"/>
                  </a:cubicBezTo>
                  <a:cubicBezTo>
                    <a:pt x="58413" y="19634"/>
                    <a:pt x="57770" y="19967"/>
                    <a:pt x="57293" y="20443"/>
                  </a:cubicBezTo>
                  <a:cubicBezTo>
                    <a:pt x="56400" y="20003"/>
                    <a:pt x="55019" y="19669"/>
                    <a:pt x="53662" y="19372"/>
                  </a:cubicBezTo>
                  <a:cubicBezTo>
                    <a:pt x="54353" y="19098"/>
                    <a:pt x="55007" y="18752"/>
                    <a:pt x="55662" y="18395"/>
                  </a:cubicBezTo>
                  <a:close/>
                  <a:moveTo>
                    <a:pt x="12311" y="0"/>
                  </a:moveTo>
                  <a:cubicBezTo>
                    <a:pt x="12251" y="0"/>
                    <a:pt x="12209" y="4"/>
                    <a:pt x="12193" y="12"/>
                  </a:cubicBezTo>
                  <a:cubicBezTo>
                    <a:pt x="12169" y="24"/>
                    <a:pt x="12145" y="24"/>
                    <a:pt x="12133" y="48"/>
                  </a:cubicBezTo>
                  <a:cubicBezTo>
                    <a:pt x="12133" y="48"/>
                    <a:pt x="12109" y="48"/>
                    <a:pt x="12109" y="60"/>
                  </a:cubicBezTo>
                  <a:cubicBezTo>
                    <a:pt x="9895" y="1096"/>
                    <a:pt x="7704" y="2227"/>
                    <a:pt x="5561" y="3405"/>
                  </a:cubicBezTo>
                  <a:cubicBezTo>
                    <a:pt x="3906" y="4310"/>
                    <a:pt x="1965" y="5167"/>
                    <a:pt x="524" y="6430"/>
                  </a:cubicBezTo>
                  <a:cubicBezTo>
                    <a:pt x="441" y="6501"/>
                    <a:pt x="1" y="6834"/>
                    <a:pt x="60" y="6846"/>
                  </a:cubicBezTo>
                  <a:cubicBezTo>
                    <a:pt x="132" y="6870"/>
                    <a:pt x="441" y="6977"/>
                    <a:pt x="524" y="6989"/>
                  </a:cubicBezTo>
                  <a:cubicBezTo>
                    <a:pt x="17288" y="10751"/>
                    <a:pt x="33874" y="15133"/>
                    <a:pt x="50531" y="19419"/>
                  </a:cubicBezTo>
                  <a:cubicBezTo>
                    <a:pt x="52114" y="19824"/>
                    <a:pt x="53698" y="20241"/>
                    <a:pt x="55293" y="20657"/>
                  </a:cubicBezTo>
                  <a:cubicBezTo>
                    <a:pt x="55710" y="20765"/>
                    <a:pt x="57162" y="21027"/>
                    <a:pt x="57174" y="21027"/>
                  </a:cubicBezTo>
                  <a:cubicBezTo>
                    <a:pt x="57193" y="21038"/>
                    <a:pt x="57217" y="21044"/>
                    <a:pt x="57246" y="21044"/>
                  </a:cubicBezTo>
                  <a:cubicBezTo>
                    <a:pt x="57558" y="21044"/>
                    <a:pt x="58398" y="20379"/>
                    <a:pt x="58758" y="20193"/>
                  </a:cubicBezTo>
                  <a:cubicBezTo>
                    <a:pt x="60199" y="19443"/>
                    <a:pt x="61544" y="18312"/>
                    <a:pt x="62830" y="17467"/>
                  </a:cubicBezTo>
                  <a:cubicBezTo>
                    <a:pt x="64890" y="16109"/>
                    <a:pt x="66961" y="14859"/>
                    <a:pt x="69164" y="13776"/>
                  </a:cubicBezTo>
                  <a:cubicBezTo>
                    <a:pt x="69295" y="13692"/>
                    <a:pt x="69343" y="13549"/>
                    <a:pt x="69307" y="13418"/>
                  </a:cubicBezTo>
                  <a:cubicBezTo>
                    <a:pt x="69307" y="13383"/>
                    <a:pt x="69271" y="13311"/>
                    <a:pt x="69235" y="13287"/>
                  </a:cubicBezTo>
                  <a:cubicBezTo>
                    <a:pt x="69188" y="13228"/>
                    <a:pt x="69128" y="13204"/>
                    <a:pt x="69069" y="13168"/>
                  </a:cubicBezTo>
                  <a:cubicBezTo>
                    <a:pt x="67926" y="12502"/>
                    <a:pt x="65675" y="12192"/>
                    <a:pt x="64235" y="11835"/>
                  </a:cubicBezTo>
                  <a:cubicBezTo>
                    <a:pt x="59937" y="10775"/>
                    <a:pt x="55627" y="9751"/>
                    <a:pt x="51328" y="8715"/>
                  </a:cubicBezTo>
                  <a:cubicBezTo>
                    <a:pt x="41196" y="6299"/>
                    <a:pt x="31040" y="3882"/>
                    <a:pt x="20860" y="1619"/>
                  </a:cubicBezTo>
                  <a:cubicBezTo>
                    <a:pt x="18515" y="1096"/>
                    <a:pt x="16014" y="357"/>
                    <a:pt x="13574" y="107"/>
                  </a:cubicBezTo>
                  <a:cubicBezTo>
                    <a:pt x="13260" y="78"/>
                    <a:pt x="12591" y="0"/>
                    <a:pt x="12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0"/>
            <p:cNvSpPr/>
            <p:nvPr/>
          </p:nvSpPr>
          <p:spPr>
            <a:xfrm>
              <a:off x="4257600" y="2549375"/>
              <a:ext cx="96825" cy="112800"/>
            </a:xfrm>
            <a:custGeom>
              <a:rect b="b" l="l" r="r" t="t"/>
              <a:pathLst>
                <a:path extrusionOk="0" h="4512" w="3873">
                  <a:moveTo>
                    <a:pt x="789" y="900"/>
                  </a:moveTo>
                  <a:cubicBezTo>
                    <a:pt x="1122" y="1067"/>
                    <a:pt x="1479" y="1198"/>
                    <a:pt x="1813" y="1341"/>
                  </a:cubicBezTo>
                  <a:cubicBezTo>
                    <a:pt x="1777" y="1365"/>
                    <a:pt x="1729" y="1377"/>
                    <a:pt x="1694" y="1412"/>
                  </a:cubicBezTo>
                  <a:cubicBezTo>
                    <a:pt x="1527" y="1412"/>
                    <a:pt x="1420" y="1484"/>
                    <a:pt x="1337" y="1615"/>
                  </a:cubicBezTo>
                  <a:cubicBezTo>
                    <a:pt x="1134" y="1758"/>
                    <a:pt x="920" y="1889"/>
                    <a:pt x="729" y="2032"/>
                  </a:cubicBezTo>
                  <a:cubicBezTo>
                    <a:pt x="765" y="1662"/>
                    <a:pt x="777" y="1281"/>
                    <a:pt x="789" y="900"/>
                  </a:cubicBezTo>
                  <a:close/>
                  <a:moveTo>
                    <a:pt x="1872" y="2139"/>
                  </a:moveTo>
                  <a:cubicBezTo>
                    <a:pt x="2087" y="2317"/>
                    <a:pt x="2313" y="2591"/>
                    <a:pt x="2432" y="2686"/>
                  </a:cubicBezTo>
                  <a:cubicBezTo>
                    <a:pt x="2551" y="2794"/>
                    <a:pt x="2670" y="2913"/>
                    <a:pt x="2789" y="3020"/>
                  </a:cubicBezTo>
                  <a:cubicBezTo>
                    <a:pt x="2861" y="3079"/>
                    <a:pt x="2932" y="3151"/>
                    <a:pt x="3003" y="3210"/>
                  </a:cubicBezTo>
                  <a:cubicBezTo>
                    <a:pt x="3122" y="3210"/>
                    <a:pt x="3146" y="3210"/>
                    <a:pt x="3039" y="3246"/>
                  </a:cubicBezTo>
                  <a:cubicBezTo>
                    <a:pt x="2861" y="3377"/>
                    <a:pt x="2563" y="3425"/>
                    <a:pt x="2349" y="3567"/>
                  </a:cubicBezTo>
                  <a:cubicBezTo>
                    <a:pt x="2313" y="3591"/>
                    <a:pt x="2265" y="3639"/>
                    <a:pt x="2218" y="3687"/>
                  </a:cubicBezTo>
                  <a:cubicBezTo>
                    <a:pt x="2075" y="3186"/>
                    <a:pt x="1872" y="2734"/>
                    <a:pt x="1622" y="2270"/>
                  </a:cubicBezTo>
                  <a:cubicBezTo>
                    <a:pt x="1718" y="2234"/>
                    <a:pt x="1789" y="2186"/>
                    <a:pt x="1872" y="2139"/>
                  </a:cubicBezTo>
                  <a:close/>
                  <a:moveTo>
                    <a:pt x="458" y="1"/>
                  </a:moveTo>
                  <a:cubicBezTo>
                    <a:pt x="282" y="1"/>
                    <a:pt x="113" y="133"/>
                    <a:pt x="122" y="341"/>
                  </a:cubicBezTo>
                  <a:cubicBezTo>
                    <a:pt x="146" y="984"/>
                    <a:pt x="134" y="1639"/>
                    <a:pt x="86" y="2270"/>
                  </a:cubicBezTo>
                  <a:cubicBezTo>
                    <a:pt x="86" y="2377"/>
                    <a:pt x="122" y="2448"/>
                    <a:pt x="170" y="2496"/>
                  </a:cubicBezTo>
                  <a:cubicBezTo>
                    <a:pt x="146" y="2508"/>
                    <a:pt x="122" y="2532"/>
                    <a:pt x="110" y="2555"/>
                  </a:cubicBezTo>
                  <a:cubicBezTo>
                    <a:pt x="1" y="2665"/>
                    <a:pt x="93" y="2845"/>
                    <a:pt x="229" y="2845"/>
                  </a:cubicBezTo>
                  <a:cubicBezTo>
                    <a:pt x="241" y="2845"/>
                    <a:pt x="253" y="2844"/>
                    <a:pt x="265" y="2841"/>
                  </a:cubicBezTo>
                  <a:cubicBezTo>
                    <a:pt x="622" y="2734"/>
                    <a:pt x="967" y="2579"/>
                    <a:pt x="1313" y="2401"/>
                  </a:cubicBezTo>
                  <a:cubicBezTo>
                    <a:pt x="1515" y="3032"/>
                    <a:pt x="1670" y="3675"/>
                    <a:pt x="1801" y="4318"/>
                  </a:cubicBezTo>
                  <a:cubicBezTo>
                    <a:pt x="1832" y="4449"/>
                    <a:pt x="1936" y="4512"/>
                    <a:pt x="2047" y="4512"/>
                  </a:cubicBezTo>
                  <a:cubicBezTo>
                    <a:pt x="2146" y="4512"/>
                    <a:pt x="2251" y="4461"/>
                    <a:pt x="2313" y="4365"/>
                  </a:cubicBezTo>
                  <a:cubicBezTo>
                    <a:pt x="2503" y="4091"/>
                    <a:pt x="2765" y="3877"/>
                    <a:pt x="3099" y="3746"/>
                  </a:cubicBezTo>
                  <a:cubicBezTo>
                    <a:pt x="3242" y="3687"/>
                    <a:pt x="3456" y="3651"/>
                    <a:pt x="3551" y="3544"/>
                  </a:cubicBezTo>
                  <a:cubicBezTo>
                    <a:pt x="3873" y="3198"/>
                    <a:pt x="3396" y="2865"/>
                    <a:pt x="3158" y="2651"/>
                  </a:cubicBezTo>
                  <a:cubicBezTo>
                    <a:pt x="2920" y="2424"/>
                    <a:pt x="2682" y="2198"/>
                    <a:pt x="2444" y="1960"/>
                  </a:cubicBezTo>
                  <a:cubicBezTo>
                    <a:pt x="2408" y="1936"/>
                    <a:pt x="2384" y="1889"/>
                    <a:pt x="2337" y="1853"/>
                  </a:cubicBezTo>
                  <a:cubicBezTo>
                    <a:pt x="2515" y="1758"/>
                    <a:pt x="2706" y="1639"/>
                    <a:pt x="2884" y="1532"/>
                  </a:cubicBezTo>
                  <a:cubicBezTo>
                    <a:pt x="3146" y="1377"/>
                    <a:pt x="3111" y="948"/>
                    <a:pt x="2801" y="877"/>
                  </a:cubicBezTo>
                  <a:cubicBezTo>
                    <a:pt x="2039" y="698"/>
                    <a:pt x="1313" y="424"/>
                    <a:pt x="622" y="43"/>
                  </a:cubicBezTo>
                  <a:cubicBezTo>
                    <a:pt x="570" y="14"/>
                    <a:pt x="514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1" name="Google Shape;1211;p10"/>
          <p:cNvGrpSpPr/>
          <p:nvPr/>
        </p:nvGrpSpPr>
        <p:grpSpPr>
          <a:xfrm rot="728560">
            <a:off x="6565355" y="1394060"/>
            <a:ext cx="1825839" cy="1029428"/>
            <a:chOff x="5159450" y="1919950"/>
            <a:chExt cx="1541050" cy="862500"/>
          </a:xfrm>
        </p:grpSpPr>
        <p:sp>
          <p:nvSpPr>
            <p:cNvPr id="1212" name="Google Shape;1212;p10"/>
            <p:cNvSpPr/>
            <p:nvPr/>
          </p:nvSpPr>
          <p:spPr>
            <a:xfrm>
              <a:off x="5216414" y="2060033"/>
              <a:ext cx="1436820" cy="600250"/>
            </a:xfrm>
            <a:custGeom>
              <a:rect b="b" l="l" r="r" t="t"/>
              <a:pathLst>
                <a:path extrusionOk="0" h="69253" w="165771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3" name="Google Shape;1213;p10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1214" name="Google Shape;1214;p10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15" name="Google Shape;1215;p10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1"/>
          <p:cNvSpPr txBox="1"/>
          <p:nvPr>
            <p:ph type="title"/>
          </p:nvPr>
        </p:nvSpPr>
        <p:spPr>
          <a:xfrm>
            <a:off x="713250" y="-1511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rgbClr val="005D63"/>
                </a:solidFill>
              </a:rPr>
              <a:t>1</a:t>
            </a:r>
            <a:r>
              <a:rPr b="1" lang="fr-FR" sz="2800">
                <a:solidFill>
                  <a:srgbClr val="005D63"/>
                </a:solidFill>
              </a:rPr>
              <a:t>. Résolution des problèmes de géométrie</a:t>
            </a:r>
            <a:br>
              <a:rPr b="1" lang="fr-FR" sz="2800">
                <a:solidFill>
                  <a:srgbClr val="005D63"/>
                </a:solidFill>
              </a:rPr>
            </a:br>
            <a:endParaRPr b="1" sz="2800">
              <a:solidFill>
                <a:srgbClr val="005D63"/>
              </a:solidFill>
            </a:endParaRPr>
          </a:p>
        </p:txBody>
      </p:sp>
      <p:sp>
        <p:nvSpPr>
          <p:cNvPr id="1221" name="Google Shape;1221;p11"/>
          <p:cNvSpPr txBox="1"/>
          <p:nvPr>
            <p:ph idx="1" type="subTitle"/>
          </p:nvPr>
        </p:nvSpPr>
        <p:spPr>
          <a:xfrm>
            <a:off x="0" y="1084100"/>
            <a:ext cx="5643900" cy="3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rgbClr val="434343"/>
                </a:solidFill>
              </a:rPr>
              <a:t>Problèmes pouvant être rencontrés :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400">
                <a:solidFill>
                  <a:srgbClr val="434343"/>
                </a:solidFill>
              </a:rPr>
              <a:t>-Route segmentée/ fractionnée en plusieurs entités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400">
                <a:solidFill>
                  <a:srgbClr val="434343"/>
                </a:solidFill>
              </a:rPr>
              <a:t>- A l’import, les routes ne sont pas automatiquement 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400">
                <a:solidFill>
                  <a:srgbClr val="434343"/>
                </a:solidFill>
              </a:rPr>
              <a:t>générées sur le “sol” 3D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rgbClr val="434343"/>
                </a:solidFill>
              </a:rPr>
              <a:t>Résolution de ces problèmes : 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rgbClr val="434343"/>
                </a:solidFill>
              </a:rPr>
              <a:t>-</a:t>
            </a:r>
            <a:r>
              <a:rPr b="0" lang="fr-FR" sz="1400">
                <a:solidFill>
                  <a:srgbClr val="434343"/>
                </a:solidFill>
              </a:rPr>
              <a:t>L’outil “Clean up graph” permet de corriger le problème de géométrie des routes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400">
                <a:solidFill>
                  <a:srgbClr val="434343"/>
                </a:solidFill>
              </a:rPr>
              <a:t>-L’outil “Align streets to terrain” aligne automatiquement</a:t>
            </a:r>
            <a:endParaRPr b="0" sz="1400">
              <a:solidFill>
                <a:srgbClr val="434343"/>
              </a:solidFill>
            </a:endParaRPr>
          </a:p>
        </p:txBody>
      </p:sp>
      <p:pic>
        <p:nvPicPr>
          <p:cNvPr id="1222" name="Google Shape;122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750" y="557575"/>
            <a:ext cx="2741550" cy="23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251" y="2902850"/>
            <a:ext cx="2002525" cy="217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" name="Google Shape;1228;p12"/>
          <p:cNvGrpSpPr/>
          <p:nvPr/>
        </p:nvGrpSpPr>
        <p:grpSpPr>
          <a:xfrm>
            <a:off x="7242655" y="528893"/>
            <a:ext cx="559832" cy="700237"/>
            <a:chOff x="4352000" y="2808650"/>
            <a:chExt cx="779900" cy="1033700"/>
          </a:xfrm>
        </p:grpSpPr>
        <p:sp>
          <p:nvSpPr>
            <p:cNvPr id="1229" name="Google Shape;1229;p12"/>
            <p:cNvSpPr/>
            <p:nvPr/>
          </p:nvSpPr>
          <p:spPr>
            <a:xfrm>
              <a:off x="4763750" y="3683275"/>
              <a:ext cx="74200" cy="85025"/>
            </a:xfrm>
            <a:custGeom>
              <a:rect b="b" l="l" r="r" t="t"/>
              <a:pathLst>
                <a:path extrusionOk="0" h="3401" w="2968">
                  <a:moveTo>
                    <a:pt x="2043" y="1"/>
                  </a:moveTo>
                  <a:cubicBezTo>
                    <a:pt x="914" y="1"/>
                    <a:pt x="0" y="2345"/>
                    <a:pt x="973" y="3309"/>
                  </a:cubicBezTo>
                  <a:cubicBezTo>
                    <a:pt x="1036" y="3371"/>
                    <a:pt x="1127" y="3400"/>
                    <a:pt x="1220" y="3400"/>
                  </a:cubicBezTo>
                  <a:cubicBezTo>
                    <a:pt x="1377" y="3400"/>
                    <a:pt x="1540" y="3319"/>
                    <a:pt x="1593" y="3178"/>
                  </a:cubicBezTo>
                  <a:cubicBezTo>
                    <a:pt x="1765" y="2661"/>
                    <a:pt x="1727" y="849"/>
                    <a:pt x="2568" y="849"/>
                  </a:cubicBezTo>
                  <a:cubicBezTo>
                    <a:pt x="2599" y="849"/>
                    <a:pt x="2631" y="851"/>
                    <a:pt x="2664" y="856"/>
                  </a:cubicBezTo>
                  <a:cubicBezTo>
                    <a:pt x="2676" y="858"/>
                    <a:pt x="2688" y="859"/>
                    <a:pt x="2699" y="859"/>
                  </a:cubicBezTo>
                  <a:cubicBezTo>
                    <a:pt x="2888" y="859"/>
                    <a:pt x="2967" y="586"/>
                    <a:pt x="2855" y="439"/>
                  </a:cubicBezTo>
                  <a:cubicBezTo>
                    <a:pt x="2587" y="131"/>
                    <a:pt x="2309" y="1"/>
                    <a:pt x="20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2"/>
            <p:cNvSpPr/>
            <p:nvPr/>
          </p:nvSpPr>
          <p:spPr>
            <a:xfrm>
              <a:off x="4756875" y="3674675"/>
              <a:ext cx="121425" cy="104550"/>
            </a:xfrm>
            <a:custGeom>
              <a:rect b="b" l="l" r="r" t="t"/>
              <a:pathLst>
                <a:path extrusionOk="0" h="4182" w="4857">
                  <a:moveTo>
                    <a:pt x="2515" y="746"/>
                  </a:moveTo>
                  <a:cubicBezTo>
                    <a:pt x="2882" y="746"/>
                    <a:pt x="3236" y="868"/>
                    <a:pt x="3499" y="1176"/>
                  </a:cubicBezTo>
                  <a:cubicBezTo>
                    <a:pt x="4130" y="1915"/>
                    <a:pt x="3915" y="3212"/>
                    <a:pt x="2951" y="3534"/>
                  </a:cubicBezTo>
                  <a:cubicBezTo>
                    <a:pt x="2775" y="3594"/>
                    <a:pt x="2597" y="3623"/>
                    <a:pt x="2424" y="3623"/>
                  </a:cubicBezTo>
                  <a:cubicBezTo>
                    <a:pt x="1742" y="3623"/>
                    <a:pt x="1126" y="3181"/>
                    <a:pt x="927" y="2498"/>
                  </a:cubicBezTo>
                  <a:cubicBezTo>
                    <a:pt x="760" y="1950"/>
                    <a:pt x="856" y="1426"/>
                    <a:pt x="1368" y="1093"/>
                  </a:cubicBezTo>
                  <a:cubicBezTo>
                    <a:pt x="1702" y="889"/>
                    <a:pt x="2117" y="746"/>
                    <a:pt x="2515" y="746"/>
                  </a:cubicBezTo>
                  <a:close/>
                  <a:moveTo>
                    <a:pt x="2319" y="0"/>
                  </a:moveTo>
                  <a:cubicBezTo>
                    <a:pt x="2248" y="0"/>
                    <a:pt x="2176" y="3"/>
                    <a:pt x="2106" y="10"/>
                  </a:cubicBezTo>
                  <a:cubicBezTo>
                    <a:pt x="1308" y="105"/>
                    <a:pt x="713" y="593"/>
                    <a:pt x="463" y="1355"/>
                  </a:cubicBezTo>
                  <a:cubicBezTo>
                    <a:pt x="0" y="2801"/>
                    <a:pt x="1180" y="4182"/>
                    <a:pt x="2550" y="4182"/>
                  </a:cubicBezTo>
                  <a:cubicBezTo>
                    <a:pt x="2839" y="4182"/>
                    <a:pt x="3135" y="4121"/>
                    <a:pt x="3427" y="3986"/>
                  </a:cubicBezTo>
                  <a:cubicBezTo>
                    <a:pt x="4677" y="3415"/>
                    <a:pt x="4856" y="1712"/>
                    <a:pt x="4011" y="712"/>
                  </a:cubicBezTo>
                  <a:cubicBezTo>
                    <a:pt x="3605" y="232"/>
                    <a:pt x="2941" y="0"/>
                    <a:pt x="2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2"/>
            <p:cNvSpPr/>
            <p:nvPr/>
          </p:nvSpPr>
          <p:spPr>
            <a:xfrm>
              <a:off x="4352000" y="2808650"/>
              <a:ext cx="779900" cy="1033700"/>
            </a:xfrm>
            <a:custGeom>
              <a:rect b="b" l="l" r="r" t="t"/>
              <a:pathLst>
                <a:path extrusionOk="0" h="41348" w="31196">
                  <a:moveTo>
                    <a:pt x="20669" y="1312"/>
                  </a:moveTo>
                  <a:cubicBezTo>
                    <a:pt x="23339" y="1312"/>
                    <a:pt x="23929" y="3827"/>
                    <a:pt x="24671" y="6028"/>
                  </a:cubicBezTo>
                  <a:cubicBezTo>
                    <a:pt x="26337" y="11017"/>
                    <a:pt x="27445" y="16136"/>
                    <a:pt x="28302" y="21316"/>
                  </a:cubicBezTo>
                  <a:cubicBezTo>
                    <a:pt x="28707" y="23828"/>
                    <a:pt x="29088" y="26352"/>
                    <a:pt x="29445" y="28876"/>
                  </a:cubicBezTo>
                  <a:cubicBezTo>
                    <a:pt x="29647" y="30364"/>
                    <a:pt x="29993" y="31912"/>
                    <a:pt x="29993" y="33412"/>
                  </a:cubicBezTo>
                  <a:cubicBezTo>
                    <a:pt x="29993" y="35305"/>
                    <a:pt x="28612" y="37020"/>
                    <a:pt x="26933" y="37758"/>
                  </a:cubicBezTo>
                  <a:cubicBezTo>
                    <a:pt x="26480" y="37972"/>
                    <a:pt x="26004" y="38091"/>
                    <a:pt x="25528" y="38175"/>
                  </a:cubicBezTo>
                  <a:cubicBezTo>
                    <a:pt x="25040" y="38270"/>
                    <a:pt x="24552" y="38341"/>
                    <a:pt x="24051" y="38413"/>
                  </a:cubicBezTo>
                  <a:cubicBezTo>
                    <a:pt x="23099" y="38556"/>
                    <a:pt x="22146" y="38651"/>
                    <a:pt x="21218" y="38830"/>
                  </a:cubicBezTo>
                  <a:cubicBezTo>
                    <a:pt x="18658" y="39330"/>
                    <a:pt x="16039" y="39830"/>
                    <a:pt x="13431" y="40044"/>
                  </a:cubicBezTo>
                  <a:cubicBezTo>
                    <a:pt x="13020" y="40077"/>
                    <a:pt x="12584" y="40107"/>
                    <a:pt x="12148" y="40107"/>
                  </a:cubicBezTo>
                  <a:cubicBezTo>
                    <a:pt x="11637" y="40107"/>
                    <a:pt x="11126" y="40065"/>
                    <a:pt x="10657" y="39937"/>
                  </a:cubicBezTo>
                  <a:cubicBezTo>
                    <a:pt x="7502" y="39056"/>
                    <a:pt x="7133" y="35043"/>
                    <a:pt x="6406" y="32257"/>
                  </a:cubicBezTo>
                  <a:cubicBezTo>
                    <a:pt x="5263" y="27781"/>
                    <a:pt x="4132" y="23268"/>
                    <a:pt x="3311" y="18708"/>
                  </a:cubicBezTo>
                  <a:cubicBezTo>
                    <a:pt x="2882" y="16351"/>
                    <a:pt x="2525" y="13969"/>
                    <a:pt x="2299" y="11564"/>
                  </a:cubicBezTo>
                  <a:cubicBezTo>
                    <a:pt x="2108" y="9552"/>
                    <a:pt x="1156" y="5635"/>
                    <a:pt x="3323" y="4552"/>
                  </a:cubicBezTo>
                  <a:cubicBezTo>
                    <a:pt x="4990" y="3754"/>
                    <a:pt x="7383" y="3635"/>
                    <a:pt x="9192" y="3290"/>
                  </a:cubicBezTo>
                  <a:cubicBezTo>
                    <a:pt x="12002" y="2754"/>
                    <a:pt x="14824" y="2230"/>
                    <a:pt x="17658" y="1777"/>
                  </a:cubicBezTo>
                  <a:cubicBezTo>
                    <a:pt x="18610" y="1611"/>
                    <a:pt x="19610" y="1337"/>
                    <a:pt x="20575" y="1313"/>
                  </a:cubicBezTo>
                  <a:cubicBezTo>
                    <a:pt x="20606" y="1312"/>
                    <a:pt x="20638" y="1312"/>
                    <a:pt x="20669" y="1312"/>
                  </a:cubicBezTo>
                  <a:close/>
                  <a:moveTo>
                    <a:pt x="21571" y="1"/>
                  </a:moveTo>
                  <a:cubicBezTo>
                    <a:pt x="21518" y="1"/>
                    <a:pt x="21463" y="2"/>
                    <a:pt x="21408" y="3"/>
                  </a:cubicBezTo>
                  <a:cubicBezTo>
                    <a:pt x="18789" y="99"/>
                    <a:pt x="16074" y="777"/>
                    <a:pt x="13503" y="1242"/>
                  </a:cubicBezTo>
                  <a:cubicBezTo>
                    <a:pt x="10288" y="1801"/>
                    <a:pt x="7026" y="2313"/>
                    <a:pt x="3870" y="3111"/>
                  </a:cubicBezTo>
                  <a:cubicBezTo>
                    <a:pt x="1" y="4099"/>
                    <a:pt x="644" y="7195"/>
                    <a:pt x="941" y="10659"/>
                  </a:cubicBezTo>
                  <a:cubicBezTo>
                    <a:pt x="1418" y="16386"/>
                    <a:pt x="2549" y="22066"/>
                    <a:pt x="3930" y="27638"/>
                  </a:cubicBezTo>
                  <a:cubicBezTo>
                    <a:pt x="4609" y="30340"/>
                    <a:pt x="5323" y="33031"/>
                    <a:pt x="6049" y="35710"/>
                  </a:cubicBezTo>
                  <a:cubicBezTo>
                    <a:pt x="6549" y="37544"/>
                    <a:pt x="7133" y="39758"/>
                    <a:pt x="8978" y="40711"/>
                  </a:cubicBezTo>
                  <a:cubicBezTo>
                    <a:pt x="9898" y="41181"/>
                    <a:pt x="10994" y="41348"/>
                    <a:pt x="12145" y="41348"/>
                  </a:cubicBezTo>
                  <a:cubicBezTo>
                    <a:pt x="14197" y="41348"/>
                    <a:pt x="16421" y="40819"/>
                    <a:pt x="18122" y="40544"/>
                  </a:cubicBezTo>
                  <a:cubicBezTo>
                    <a:pt x="20075" y="40223"/>
                    <a:pt x="22075" y="40056"/>
                    <a:pt x="23992" y="39532"/>
                  </a:cubicBezTo>
                  <a:cubicBezTo>
                    <a:pt x="24980" y="39270"/>
                    <a:pt x="26480" y="39056"/>
                    <a:pt x="27385" y="38615"/>
                  </a:cubicBezTo>
                  <a:cubicBezTo>
                    <a:pt x="28278" y="38151"/>
                    <a:pt x="28754" y="37818"/>
                    <a:pt x="29528" y="37044"/>
                  </a:cubicBezTo>
                  <a:cubicBezTo>
                    <a:pt x="30100" y="36484"/>
                    <a:pt x="30469" y="35722"/>
                    <a:pt x="30648" y="34948"/>
                  </a:cubicBezTo>
                  <a:cubicBezTo>
                    <a:pt x="31195" y="32579"/>
                    <a:pt x="30409" y="29721"/>
                    <a:pt x="30100" y="27376"/>
                  </a:cubicBezTo>
                  <a:cubicBezTo>
                    <a:pt x="29350" y="21661"/>
                    <a:pt x="28433" y="15946"/>
                    <a:pt x="27076" y="10338"/>
                  </a:cubicBezTo>
                  <a:cubicBezTo>
                    <a:pt x="26421" y="7611"/>
                    <a:pt x="25766" y="4444"/>
                    <a:pt x="24456" y="1944"/>
                  </a:cubicBezTo>
                  <a:cubicBezTo>
                    <a:pt x="23756" y="624"/>
                    <a:pt x="23011" y="1"/>
                    <a:pt x="21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2"/>
            <p:cNvSpPr/>
            <p:nvPr/>
          </p:nvSpPr>
          <p:spPr>
            <a:xfrm>
              <a:off x="4421075" y="2897950"/>
              <a:ext cx="625675" cy="789300"/>
            </a:xfrm>
            <a:custGeom>
              <a:rect b="b" l="l" r="r" t="t"/>
              <a:pathLst>
                <a:path extrusionOk="0" h="31572" w="25027">
                  <a:moveTo>
                    <a:pt x="17114" y="1097"/>
                  </a:moveTo>
                  <a:cubicBezTo>
                    <a:pt x="19304" y="1097"/>
                    <a:pt x="19786" y="3165"/>
                    <a:pt x="20384" y="4980"/>
                  </a:cubicBezTo>
                  <a:cubicBezTo>
                    <a:pt x="21753" y="9100"/>
                    <a:pt x="22670" y="13338"/>
                    <a:pt x="23396" y="17625"/>
                  </a:cubicBezTo>
                  <a:cubicBezTo>
                    <a:pt x="23598" y="18887"/>
                    <a:pt x="23729" y="20161"/>
                    <a:pt x="23896" y="21423"/>
                  </a:cubicBezTo>
                  <a:cubicBezTo>
                    <a:pt x="24027" y="22601"/>
                    <a:pt x="24253" y="23768"/>
                    <a:pt x="24253" y="24947"/>
                  </a:cubicBezTo>
                  <a:cubicBezTo>
                    <a:pt x="24253" y="26507"/>
                    <a:pt x="23098" y="27935"/>
                    <a:pt x="21693" y="28566"/>
                  </a:cubicBezTo>
                  <a:cubicBezTo>
                    <a:pt x="21324" y="28733"/>
                    <a:pt x="20919" y="28828"/>
                    <a:pt x="20515" y="28912"/>
                  </a:cubicBezTo>
                  <a:cubicBezTo>
                    <a:pt x="20122" y="28983"/>
                    <a:pt x="19693" y="29054"/>
                    <a:pt x="19276" y="29114"/>
                  </a:cubicBezTo>
                  <a:cubicBezTo>
                    <a:pt x="18490" y="29233"/>
                    <a:pt x="17693" y="29316"/>
                    <a:pt x="16919" y="29471"/>
                  </a:cubicBezTo>
                  <a:cubicBezTo>
                    <a:pt x="14776" y="29888"/>
                    <a:pt x="12597" y="30317"/>
                    <a:pt x="10442" y="30495"/>
                  </a:cubicBezTo>
                  <a:cubicBezTo>
                    <a:pt x="10082" y="30524"/>
                    <a:pt x="9693" y="30553"/>
                    <a:pt x="9307" y="30553"/>
                  </a:cubicBezTo>
                  <a:cubicBezTo>
                    <a:pt x="8901" y="30553"/>
                    <a:pt x="8498" y="30521"/>
                    <a:pt x="8132" y="30424"/>
                  </a:cubicBezTo>
                  <a:cubicBezTo>
                    <a:pt x="5739" y="29769"/>
                    <a:pt x="5275" y="26959"/>
                    <a:pt x="4774" y="24709"/>
                  </a:cubicBezTo>
                  <a:lnTo>
                    <a:pt x="4786" y="24709"/>
                  </a:lnTo>
                  <a:cubicBezTo>
                    <a:pt x="4012" y="21661"/>
                    <a:pt x="3286" y="18577"/>
                    <a:pt x="2715" y="15481"/>
                  </a:cubicBezTo>
                  <a:cubicBezTo>
                    <a:pt x="2358" y="13529"/>
                    <a:pt x="2060" y="11552"/>
                    <a:pt x="1881" y="9576"/>
                  </a:cubicBezTo>
                  <a:cubicBezTo>
                    <a:pt x="1715" y="7921"/>
                    <a:pt x="929" y="4659"/>
                    <a:pt x="2727" y="3778"/>
                  </a:cubicBezTo>
                  <a:cubicBezTo>
                    <a:pt x="4120" y="3111"/>
                    <a:pt x="6096" y="3027"/>
                    <a:pt x="7584" y="2742"/>
                  </a:cubicBezTo>
                  <a:cubicBezTo>
                    <a:pt x="9918" y="2289"/>
                    <a:pt x="12240" y="1861"/>
                    <a:pt x="14597" y="1480"/>
                  </a:cubicBezTo>
                  <a:cubicBezTo>
                    <a:pt x="15383" y="1337"/>
                    <a:pt x="16216" y="1122"/>
                    <a:pt x="17002" y="1099"/>
                  </a:cubicBezTo>
                  <a:cubicBezTo>
                    <a:pt x="17040" y="1097"/>
                    <a:pt x="17077" y="1097"/>
                    <a:pt x="17114" y="1097"/>
                  </a:cubicBezTo>
                  <a:close/>
                  <a:moveTo>
                    <a:pt x="17855" y="0"/>
                  </a:moveTo>
                  <a:cubicBezTo>
                    <a:pt x="17802" y="0"/>
                    <a:pt x="17748" y="1"/>
                    <a:pt x="17693" y="3"/>
                  </a:cubicBezTo>
                  <a:cubicBezTo>
                    <a:pt x="15514" y="75"/>
                    <a:pt x="13287" y="646"/>
                    <a:pt x="11156" y="1027"/>
                  </a:cubicBezTo>
                  <a:cubicBezTo>
                    <a:pt x="8513" y="1492"/>
                    <a:pt x="5810" y="1920"/>
                    <a:pt x="3191" y="2575"/>
                  </a:cubicBezTo>
                  <a:cubicBezTo>
                    <a:pt x="0" y="3385"/>
                    <a:pt x="536" y="5944"/>
                    <a:pt x="774" y="8814"/>
                  </a:cubicBezTo>
                  <a:cubicBezTo>
                    <a:pt x="1167" y="13564"/>
                    <a:pt x="2107" y="18256"/>
                    <a:pt x="3239" y="22863"/>
                  </a:cubicBezTo>
                  <a:cubicBezTo>
                    <a:pt x="3370" y="23423"/>
                    <a:pt x="3524" y="23982"/>
                    <a:pt x="3667" y="24530"/>
                  </a:cubicBezTo>
                  <a:cubicBezTo>
                    <a:pt x="3882" y="25340"/>
                    <a:pt x="4084" y="26126"/>
                    <a:pt x="4310" y="26923"/>
                  </a:cubicBezTo>
                  <a:cubicBezTo>
                    <a:pt x="4727" y="28447"/>
                    <a:pt x="5203" y="30281"/>
                    <a:pt x="6739" y="31055"/>
                  </a:cubicBezTo>
                  <a:cubicBezTo>
                    <a:pt x="7497" y="31436"/>
                    <a:pt x="8399" y="31571"/>
                    <a:pt x="9346" y="31571"/>
                  </a:cubicBezTo>
                  <a:cubicBezTo>
                    <a:pt x="11063" y="31571"/>
                    <a:pt x="12928" y="31126"/>
                    <a:pt x="14347" y="30888"/>
                  </a:cubicBezTo>
                  <a:cubicBezTo>
                    <a:pt x="15978" y="30602"/>
                    <a:pt x="17633" y="30471"/>
                    <a:pt x="19241" y="30019"/>
                  </a:cubicBezTo>
                  <a:cubicBezTo>
                    <a:pt x="20062" y="29805"/>
                    <a:pt x="21312" y="29626"/>
                    <a:pt x="22062" y="29245"/>
                  </a:cubicBezTo>
                  <a:cubicBezTo>
                    <a:pt x="22812" y="28876"/>
                    <a:pt x="23217" y="28590"/>
                    <a:pt x="23848" y="27935"/>
                  </a:cubicBezTo>
                  <a:cubicBezTo>
                    <a:pt x="24313" y="27459"/>
                    <a:pt x="24622" y="26840"/>
                    <a:pt x="24789" y="26197"/>
                  </a:cubicBezTo>
                  <a:cubicBezTo>
                    <a:pt x="25027" y="25221"/>
                    <a:pt x="24944" y="24221"/>
                    <a:pt x="24848" y="23220"/>
                  </a:cubicBezTo>
                  <a:cubicBezTo>
                    <a:pt x="24717" y="21827"/>
                    <a:pt x="24563" y="20422"/>
                    <a:pt x="24360" y="19041"/>
                  </a:cubicBezTo>
                  <a:cubicBezTo>
                    <a:pt x="24325" y="18887"/>
                    <a:pt x="24360" y="18589"/>
                    <a:pt x="24265" y="18458"/>
                  </a:cubicBezTo>
                  <a:cubicBezTo>
                    <a:pt x="24158" y="17791"/>
                    <a:pt x="24086" y="17136"/>
                    <a:pt x="23967" y="16470"/>
                  </a:cubicBezTo>
                  <a:cubicBezTo>
                    <a:pt x="23694" y="14755"/>
                    <a:pt x="23372" y="13041"/>
                    <a:pt x="23015" y="11350"/>
                  </a:cubicBezTo>
                  <a:cubicBezTo>
                    <a:pt x="22824" y="10397"/>
                    <a:pt x="22598" y="9445"/>
                    <a:pt x="22384" y="8504"/>
                  </a:cubicBezTo>
                  <a:cubicBezTo>
                    <a:pt x="21824" y="6254"/>
                    <a:pt x="21288" y="3623"/>
                    <a:pt x="20205" y="1563"/>
                  </a:cubicBezTo>
                  <a:cubicBezTo>
                    <a:pt x="19647" y="504"/>
                    <a:pt x="19023" y="0"/>
                    <a:pt x="17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3" name="Google Shape;1233;p12"/>
          <p:cNvGrpSpPr/>
          <p:nvPr/>
        </p:nvGrpSpPr>
        <p:grpSpPr>
          <a:xfrm>
            <a:off x="7938789" y="0"/>
            <a:ext cx="1205211" cy="879012"/>
            <a:chOff x="6744575" y="2445600"/>
            <a:chExt cx="1772550" cy="1464575"/>
          </a:xfrm>
        </p:grpSpPr>
        <p:sp>
          <p:nvSpPr>
            <p:cNvPr id="1234" name="Google Shape;1234;p12"/>
            <p:cNvSpPr/>
            <p:nvPr/>
          </p:nvSpPr>
          <p:spPr>
            <a:xfrm>
              <a:off x="6888050" y="2574575"/>
              <a:ext cx="1485925" cy="848125"/>
            </a:xfrm>
            <a:custGeom>
              <a:rect b="b" l="l" r="r" t="t"/>
              <a:pathLst>
                <a:path extrusionOk="0" h="33925" w="59437">
                  <a:moveTo>
                    <a:pt x="1310" y="1151"/>
                  </a:moveTo>
                  <a:lnTo>
                    <a:pt x="1310" y="1151"/>
                  </a:lnTo>
                  <a:cubicBezTo>
                    <a:pt x="3464" y="1286"/>
                    <a:pt x="5632" y="1323"/>
                    <a:pt x="7802" y="1323"/>
                  </a:cubicBezTo>
                  <a:cubicBezTo>
                    <a:pt x="10407" y="1323"/>
                    <a:pt x="13013" y="1270"/>
                    <a:pt x="15597" y="1270"/>
                  </a:cubicBezTo>
                  <a:lnTo>
                    <a:pt x="44410" y="1270"/>
                  </a:lnTo>
                  <a:cubicBezTo>
                    <a:pt x="47252" y="1270"/>
                    <a:pt x="50192" y="1431"/>
                    <a:pt x="53104" y="1431"/>
                  </a:cubicBezTo>
                  <a:cubicBezTo>
                    <a:pt x="54816" y="1431"/>
                    <a:pt x="56519" y="1375"/>
                    <a:pt x="58186" y="1199"/>
                  </a:cubicBezTo>
                  <a:lnTo>
                    <a:pt x="58186" y="1199"/>
                  </a:lnTo>
                  <a:cubicBezTo>
                    <a:pt x="57710" y="3485"/>
                    <a:pt x="57888" y="5902"/>
                    <a:pt x="57888" y="8235"/>
                  </a:cubicBezTo>
                  <a:lnTo>
                    <a:pt x="57888" y="16534"/>
                  </a:lnTo>
                  <a:cubicBezTo>
                    <a:pt x="57888" y="19141"/>
                    <a:pt x="57888" y="21749"/>
                    <a:pt x="57900" y="24356"/>
                  </a:cubicBezTo>
                  <a:cubicBezTo>
                    <a:pt x="57912" y="27107"/>
                    <a:pt x="57626" y="30071"/>
                    <a:pt x="58126" y="32810"/>
                  </a:cubicBezTo>
                  <a:cubicBezTo>
                    <a:pt x="55972" y="32674"/>
                    <a:pt x="53804" y="32638"/>
                    <a:pt x="51634" y="32638"/>
                  </a:cubicBezTo>
                  <a:cubicBezTo>
                    <a:pt x="49030" y="32638"/>
                    <a:pt x="46424" y="32691"/>
                    <a:pt x="43839" y="32691"/>
                  </a:cubicBezTo>
                  <a:lnTo>
                    <a:pt x="15026" y="32691"/>
                  </a:lnTo>
                  <a:cubicBezTo>
                    <a:pt x="12185" y="32691"/>
                    <a:pt x="9244" y="32530"/>
                    <a:pt x="6333" y="32530"/>
                  </a:cubicBezTo>
                  <a:cubicBezTo>
                    <a:pt x="4620" y="32530"/>
                    <a:pt x="2917" y="32586"/>
                    <a:pt x="1250" y="32762"/>
                  </a:cubicBezTo>
                  <a:cubicBezTo>
                    <a:pt x="1715" y="30452"/>
                    <a:pt x="1536" y="28047"/>
                    <a:pt x="1548" y="25726"/>
                  </a:cubicBezTo>
                  <a:lnTo>
                    <a:pt x="1548" y="17415"/>
                  </a:lnTo>
                  <a:cubicBezTo>
                    <a:pt x="1548" y="14819"/>
                    <a:pt x="1548" y="12212"/>
                    <a:pt x="1536" y="9605"/>
                  </a:cubicBezTo>
                  <a:cubicBezTo>
                    <a:pt x="1524" y="6854"/>
                    <a:pt x="1810" y="3890"/>
                    <a:pt x="1310" y="1151"/>
                  </a:cubicBezTo>
                  <a:close/>
                  <a:moveTo>
                    <a:pt x="11950" y="0"/>
                  </a:moveTo>
                  <a:cubicBezTo>
                    <a:pt x="8239" y="0"/>
                    <a:pt x="4537" y="78"/>
                    <a:pt x="869" y="330"/>
                  </a:cubicBezTo>
                  <a:cubicBezTo>
                    <a:pt x="583" y="342"/>
                    <a:pt x="453" y="639"/>
                    <a:pt x="512" y="865"/>
                  </a:cubicBezTo>
                  <a:cubicBezTo>
                    <a:pt x="48" y="3282"/>
                    <a:pt x="250" y="5818"/>
                    <a:pt x="238" y="8259"/>
                  </a:cubicBezTo>
                  <a:cubicBezTo>
                    <a:pt x="226" y="11176"/>
                    <a:pt x="226" y="14117"/>
                    <a:pt x="226" y="17034"/>
                  </a:cubicBezTo>
                  <a:lnTo>
                    <a:pt x="226" y="25285"/>
                  </a:lnTo>
                  <a:cubicBezTo>
                    <a:pt x="226" y="27833"/>
                    <a:pt x="0" y="30512"/>
                    <a:pt x="572" y="33024"/>
                  </a:cubicBezTo>
                  <a:cubicBezTo>
                    <a:pt x="488" y="33274"/>
                    <a:pt x="667" y="33596"/>
                    <a:pt x="1000" y="33643"/>
                  </a:cubicBezTo>
                  <a:cubicBezTo>
                    <a:pt x="2678" y="33842"/>
                    <a:pt x="4401" y="33905"/>
                    <a:pt x="6137" y="33905"/>
                  </a:cubicBezTo>
                  <a:cubicBezTo>
                    <a:pt x="9069" y="33905"/>
                    <a:pt x="12038" y="33727"/>
                    <a:pt x="14895" y="33727"/>
                  </a:cubicBezTo>
                  <a:lnTo>
                    <a:pt x="29694" y="33727"/>
                  </a:lnTo>
                  <a:cubicBezTo>
                    <a:pt x="35585" y="33727"/>
                    <a:pt x="41548" y="33925"/>
                    <a:pt x="47486" y="33925"/>
                  </a:cubicBezTo>
                  <a:cubicBezTo>
                    <a:pt x="51197" y="33925"/>
                    <a:pt x="54899" y="33847"/>
                    <a:pt x="58567" y="33596"/>
                  </a:cubicBezTo>
                  <a:cubicBezTo>
                    <a:pt x="58865" y="33584"/>
                    <a:pt x="58984" y="33286"/>
                    <a:pt x="58924" y="33060"/>
                  </a:cubicBezTo>
                  <a:cubicBezTo>
                    <a:pt x="59388" y="30643"/>
                    <a:pt x="59174" y="28107"/>
                    <a:pt x="59198" y="25666"/>
                  </a:cubicBezTo>
                  <a:cubicBezTo>
                    <a:pt x="59210" y="22749"/>
                    <a:pt x="59210" y="19808"/>
                    <a:pt x="59210" y="16891"/>
                  </a:cubicBezTo>
                  <a:lnTo>
                    <a:pt x="59210" y="8640"/>
                  </a:lnTo>
                  <a:cubicBezTo>
                    <a:pt x="59210" y="6080"/>
                    <a:pt x="59436" y="3401"/>
                    <a:pt x="58865" y="901"/>
                  </a:cubicBezTo>
                  <a:cubicBezTo>
                    <a:pt x="58936" y="663"/>
                    <a:pt x="58757" y="330"/>
                    <a:pt x="58436" y="294"/>
                  </a:cubicBezTo>
                  <a:cubicBezTo>
                    <a:pt x="56735" y="87"/>
                    <a:pt x="54987" y="23"/>
                    <a:pt x="53226" y="23"/>
                  </a:cubicBezTo>
                  <a:cubicBezTo>
                    <a:pt x="50317" y="23"/>
                    <a:pt x="47370" y="199"/>
                    <a:pt x="44529" y="199"/>
                  </a:cubicBezTo>
                  <a:lnTo>
                    <a:pt x="29742" y="199"/>
                  </a:lnTo>
                  <a:cubicBezTo>
                    <a:pt x="23851" y="199"/>
                    <a:pt x="17888" y="0"/>
                    <a:pt x="11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2"/>
            <p:cNvSpPr/>
            <p:nvPr/>
          </p:nvSpPr>
          <p:spPr>
            <a:xfrm>
              <a:off x="6744575" y="2445600"/>
              <a:ext cx="1772550" cy="1464575"/>
            </a:xfrm>
            <a:custGeom>
              <a:rect b="b" l="l" r="r" t="t"/>
              <a:pathLst>
                <a:path extrusionOk="0" h="58583" w="70902">
                  <a:moveTo>
                    <a:pt x="1560" y="1440"/>
                  </a:moveTo>
                  <a:lnTo>
                    <a:pt x="1560" y="1440"/>
                  </a:lnTo>
                  <a:cubicBezTo>
                    <a:pt x="4117" y="1618"/>
                    <a:pt x="6688" y="1667"/>
                    <a:pt x="9260" y="1667"/>
                  </a:cubicBezTo>
                  <a:cubicBezTo>
                    <a:pt x="12379" y="1667"/>
                    <a:pt x="15499" y="1595"/>
                    <a:pt x="18598" y="1595"/>
                  </a:cubicBezTo>
                  <a:lnTo>
                    <a:pt x="36148" y="1595"/>
                  </a:lnTo>
                  <a:cubicBezTo>
                    <a:pt x="41755" y="1595"/>
                    <a:pt x="47375" y="1595"/>
                    <a:pt x="52983" y="1607"/>
                  </a:cubicBezTo>
                  <a:cubicBezTo>
                    <a:pt x="56386" y="1607"/>
                    <a:pt x="59924" y="1822"/>
                    <a:pt x="63422" y="1822"/>
                  </a:cubicBezTo>
                  <a:cubicBezTo>
                    <a:pt x="65443" y="1822"/>
                    <a:pt x="67452" y="1751"/>
                    <a:pt x="69414" y="1524"/>
                  </a:cubicBezTo>
                  <a:lnTo>
                    <a:pt x="69414" y="1524"/>
                  </a:lnTo>
                  <a:cubicBezTo>
                    <a:pt x="68866" y="4536"/>
                    <a:pt x="69068" y="7691"/>
                    <a:pt x="69068" y="10727"/>
                  </a:cubicBezTo>
                  <a:lnTo>
                    <a:pt x="69068" y="21586"/>
                  </a:lnTo>
                  <a:cubicBezTo>
                    <a:pt x="69068" y="24991"/>
                    <a:pt x="69068" y="28384"/>
                    <a:pt x="69080" y="31789"/>
                  </a:cubicBezTo>
                  <a:cubicBezTo>
                    <a:pt x="69092" y="35397"/>
                    <a:pt x="68771" y="39267"/>
                    <a:pt x="69354" y="42838"/>
                  </a:cubicBezTo>
                  <a:cubicBezTo>
                    <a:pt x="66798" y="42661"/>
                    <a:pt x="64226" y="42612"/>
                    <a:pt x="61654" y="42612"/>
                  </a:cubicBezTo>
                  <a:cubicBezTo>
                    <a:pt x="58536" y="42612"/>
                    <a:pt x="55415" y="42684"/>
                    <a:pt x="52316" y="42684"/>
                  </a:cubicBezTo>
                  <a:lnTo>
                    <a:pt x="34767" y="42684"/>
                  </a:lnTo>
                  <a:cubicBezTo>
                    <a:pt x="29147" y="42684"/>
                    <a:pt x="23539" y="42684"/>
                    <a:pt x="17931" y="42672"/>
                  </a:cubicBezTo>
                  <a:cubicBezTo>
                    <a:pt x="14528" y="42672"/>
                    <a:pt x="10990" y="42457"/>
                    <a:pt x="7492" y="42457"/>
                  </a:cubicBezTo>
                  <a:cubicBezTo>
                    <a:pt x="5471" y="42457"/>
                    <a:pt x="3462" y="42528"/>
                    <a:pt x="1500" y="42755"/>
                  </a:cubicBezTo>
                  <a:cubicBezTo>
                    <a:pt x="2048" y="39755"/>
                    <a:pt x="1846" y="36588"/>
                    <a:pt x="1846" y="33552"/>
                  </a:cubicBezTo>
                  <a:lnTo>
                    <a:pt x="1846" y="22693"/>
                  </a:lnTo>
                  <a:cubicBezTo>
                    <a:pt x="1846" y="19288"/>
                    <a:pt x="1846" y="15895"/>
                    <a:pt x="1822" y="12489"/>
                  </a:cubicBezTo>
                  <a:cubicBezTo>
                    <a:pt x="1810" y="8882"/>
                    <a:pt x="2143" y="5012"/>
                    <a:pt x="1560" y="1440"/>
                  </a:cubicBezTo>
                  <a:close/>
                  <a:moveTo>
                    <a:pt x="35433" y="44053"/>
                  </a:moveTo>
                  <a:cubicBezTo>
                    <a:pt x="37505" y="44053"/>
                    <a:pt x="39577" y="44065"/>
                    <a:pt x="41660" y="44112"/>
                  </a:cubicBezTo>
                  <a:cubicBezTo>
                    <a:pt x="41505" y="45232"/>
                    <a:pt x="41505" y="46363"/>
                    <a:pt x="41505" y="47494"/>
                  </a:cubicBezTo>
                  <a:cubicBezTo>
                    <a:pt x="41494" y="48875"/>
                    <a:pt x="41446" y="51494"/>
                    <a:pt x="41696" y="51768"/>
                  </a:cubicBezTo>
                  <a:cubicBezTo>
                    <a:pt x="43053" y="53256"/>
                    <a:pt x="49352" y="54340"/>
                    <a:pt x="51923" y="56888"/>
                  </a:cubicBezTo>
                  <a:cubicBezTo>
                    <a:pt x="51456" y="57039"/>
                    <a:pt x="50944" y="57086"/>
                    <a:pt x="50425" y="57086"/>
                  </a:cubicBezTo>
                  <a:cubicBezTo>
                    <a:pt x="49675" y="57086"/>
                    <a:pt x="48908" y="56987"/>
                    <a:pt x="48232" y="56959"/>
                  </a:cubicBezTo>
                  <a:cubicBezTo>
                    <a:pt x="47609" y="56933"/>
                    <a:pt x="46982" y="56928"/>
                    <a:pt x="46355" y="56928"/>
                  </a:cubicBezTo>
                  <a:cubicBezTo>
                    <a:pt x="45886" y="56928"/>
                    <a:pt x="45416" y="56931"/>
                    <a:pt x="44945" y="56931"/>
                  </a:cubicBezTo>
                  <a:cubicBezTo>
                    <a:pt x="44604" y="56931"/>
                    <a:pt x="44263" y="56929"/>
                    <a:pt x="43922" y="56923"/>
                  </a:cubicBezTo>
                  <a:cubicBezTo>
                    <a:pt x="41017" y="56923"/>
                    <a:pt x="38124" y="56745"/>
                    <a:pt x="35219" y="56721"/>
                  </a:cubicBezTo>
                  <a:cubicBezTo>
                    <a:pt x="35014" y="56718"/>
                    <a:pt x="34809" y="56717"/>
                    <a:pt x="34603" y="56717"/>
                  </a:cubicBezTo>
                  <a:cubicBezTo>
                    <a:pt x="31999" y="56717"/>
                    <a:pt x="29393" y="56912"/>
                    <a:pt x="26777" y="56923"/>
                  </a:cubicBezTo>
                  <a:cubicBezTo>
                    <a:pt x="26132" y="56923"/>
                    <a:pt x="25489" y="56919"/>
                    <a:pt x="24848" y="56919"/>
                  </a:cubicBezTo>
                  <a:cubicBezTo>
                    <a:pt x="24047" y="56919"/>
                    <a:pt x="23249" y="56926"/>
                    <a:pt x="22455" y="56959"/>
                  </a:cubicBezTo>
                  <a:cubicBezTo>
                    <a:pt x="21770" y="56987"/>
                    <a:pt x="21000" y="57091"/>
                    <a:pt x="20249" y="57091"/>
                  </a:cubicBezTo>
                  <a:cubicBezTo>
                    <a:pt x="19735" y="57091"/>
                    <a:pt x="19229" y="57043"/>
                    <a:pt x="18765" y="56888"/>
                  </a:cubicBezTo>
                  <a:cubicBezTo>
                    <a:pt x="21336" y="54340"/>
                    <a:pt x="27635" y="53233"/>
                    <a:pt x="29004" y="51744"/>
                  </a:cubicBezTo>
                  <a:cubicBezTo>
                    <a:pt x="29242" y="51482"/>
                    <a:pt x="29194" y="48863"/>
                    <a:pt x="29194" y="47482"/>
                  </a:cubicBezTo>
                  <a:cubicBezTo>
                    <a:pt x="29182" y="46327"/>
                    <a:pt x="29194" y="45184"/>
                    <a:pt x="29040" y="44053"/>
                  </a:cubicBezTo>
                  <a:close/>
                  <a:moveTo>
                    <a:pt x="14354" y="0"/>
                  </a:moveTo>
                  <a:cubicBezTo>
                    <a:pt x="9886" y="0"/>
                    <a:pt x="5428" y="100"/>
                    <a:pt x="1012" y="428"/>
                  </a:cubicBezTo>
                  <a:cubicBezTo>
                    <a:pt x="667" y="464"/>
                    <a:pt x="500" y="845"/>
                    <a:pt x="572" y="1131"/>
                  </a:cubicBezTo>
                  <a:cubicBezTo>
                    <a:pt x="24" y="4286"/>
                    <a:pt x="262" y="7608"/>
                    <a:pt x="262" y="10811"/>
                  </a:cubicBezTo>
                  <a:cubicBezTo>
                    <a:pt x="250" y="14621"/>
                    <a:pt x="250" y="18443"/>
                    <a:pt x="250" y="22253"/>
                  </a:cubicBezTo>
                  <a:lnTo>
                    <a:pt x="250" y="33040"/>
                  </a:lnTo>
                  <a:cubicBezTo>
                    <a:pt x="250" y="36373"/>
                    <a:pt x="0" y="39874"/>
                    <a:pt x="667" y="43148"/>
                  </a:cubicBezTo>
                  <a:cubicBezTo>
                    <a:pt x="572" y="43458"/>
                    <a:pt x="798" y="43886"/>
                    <a:pt x="1191" y="43946"/>
                  </a:cubicBezTo>
                  <a:cubicBezTo>
                    <a:pt x="3209" y="44210"/>
                    <a:pt x="5286" y="44292"/>
                    <a:pt x="7379" y="44292"/>
                  </a:cubicBezTo>
                  <a:cubicBezTo>
                    <a:pt x="10858" y="44292"/>
                    <a:pt x="14383" y="44065"/>
                    <a:pt x="17764" y="44065"/>
                  </a:cubicBezTo>
                  <a:lnTo>
                    <a:pt x="28290" y="44065"/>
                  </a:lnTo>
                  <a:cubicBezTo>
                    <a:pt x="28123" y="45220"/>
                    <a:pt x="28135" y="46375"/>
                    <a:pt x="28123" y="47541"/>
                  </a:cubicBezTo>
                  <a:cubicBezTo>
                    <a:pt x="28111" y="48792"/>
                    <a:pt x="27920" y="50161"/>
                    <a:pt x="28194" y="51375"/>
                  </a:cubicBezTo>
                  <a:cubicBezTo>
                    <a:pt x="24480" y="52733"/>
                    <a:pt x="19669" y="53494"/>
                    <a:pt x="17110" y="56745"/>
                  </a:cubicBezTo>
                  <a:cubicBezTo>
                    <a:pt x="16883" y="57031"/>
                    <a:pt x="17002" y="57495"/>
                    <a:pt x="17288" y="57685"/>
                  </a:cubicBezTo>
                  <a:cubicBezTo>
                    <a:pt x="18319" y="58388"/>
                    <a:pt x="19706" y="58573"/>
                    <a:pt x="21147" y="58573"/>
                  </a:cubicBezTo>
                  <a:cubicBezTo>
                    <a:pt x="22764" y="58573"/>
                    <a:pt x="24450" y="58340"/>
                    <a:pt x="25784" y="58340"/>
                  </a:cubicBezTo>
                  <a:cubicBezTo>
                    <a:pt x="25802" y="58340"/>
                    <a:pt x="25819" y="58340"/>
                    <a:pt x="25837" y="58340"/>
                  </a:cubicBezTo>
                  <a:cubicBezTo>
                    <a:pt x="29052" y="58340"/>
                    <a:pt x="32266" y="58221"/>
                    <a:pt x="35481" y="58174"/>
                  </a:cubicBezTo>
                  <a:cubicBezTo>
                    <a:pt x="35793" y="58169"/>
                    <a:pt x="36105" y="58167"/>
                    <a:pt x="36417" y="58167"/>
                  </a:cubicBezTo>
                  <a:cubicBezTo>
                    <a:pt x="39224" y="58167"/>
                    <a:pt x="42032" y="58340"/>
                    <a:pt x="44839" y="58340"/>
                  </a:cubicBezTo>
                  <a:cubicBezTo>
                    <a:pt x="46174" y="58340"/>
                    <a:pt x="47882" y="58582"/>
                    <a:pt x="49520" y="58582"/>
                  </a:cubicBezTo>
                  <a:cubicBezTo>
                    <a:pt x="50965" y="58582"/>
                    <a:pt x="52356" y="58394"/>
                    <a:pt x="53388" y="57685"/>
                  </a:cubicBezTo>
                  <a:cubicBezTo>
                    <a:pt x="53662" y="57495"/>
                    <a:pt x="53781" y="57031"/>
                    <a:pt x="53566" y="56745"/>
                  </a:cubicBezTo>
                  <a:cubicBezTo>
                    <a:pt x="51007" y="53494"/>
                    <a:pt x="46185" y="52744"/>
                    <a:pt x="42470" y="51375"/>
                  </a:cubicBezTo>
                  <a:cubicBezTo>
                    <a:pt x="42756" y="50149"/>
                    <a:pt x="42565" y="48792"/>
                    <a:pt x="42553" y="47541"/>
                  </a:cubicBezTo>
                  <a:cubicBezTo>
                    <a:pt x="42529" y="46386"/>
                    <a:pt x="42553" y="45255"/>
                    <a:pt x="42398" y="44124"/>
                  </a:cubicBezTo>
                  <a:lnTo>
                    <a:pt x="42398" y="44124"/>
                  </a:lnTo>
                  <a:cubicBezTo>
                    <a:pt x="47078" y="44203"/>
                    <a:pt x="51776" y="44316"/>
                    <a:pt x="56463" y="44316"/>
                  </a:cubicBezTo>
                  <a:cubicBezTo>
                    <a:pt x="60958" y="44316"/>
                    <a:pt x="65442" y="44212"/>
                    <a:pt x="69890" y="43874"/>
                  </a:cubicBezTo>
                  <a:cubicBezTo>
                    <a:pt x="70235" y="43839"/>
                    <a:pt x="70390" y="43458"/>
                    <a:pt x="70319" y="43172"/>
                  </a:cubicBezTo>
                  <a:cubicBezTo>
                    <a:pt x="70866" y="40017"/>
                    <a:pt x="70628" y="36707"/>
                    <a:pt x="70628" y="33504"/>
                  </a:cubicBezTo>
                  <a:cubicBezTo>
                    <a:pt x="70652" y="29694"/>
                    <a:pt x="70652" y="25872"/>
                    <a:pt x="70652" y="22062"/>
                  </a:cubicBezTo>
                  <a:lnTo>
                    <a:pt x="70652" y="11263"/>
                  </a:lnTo>
                  <a:cubicBezTo>
                    <a:pt x="70652" y="7929"/>
                    <a:pt x="70902" y="4441"/>
                    <a:pt x="70235" y="1167"/>
                  </a:cubicBezTo>
                  <a:cubicBezTo>
                    <a:pt x="70319" y="845"/>
                    <a:pt x="70092" y="417"/>
                    <a:pt x="69711" y="357"/>
                  </a:cubicBezTo>
                  <a:cubicBezTo>
                    <a:pt x="67693" y="93"/>
                    <a:pt x="65615" y="11"/>
                    <a:pt x="63519" y="11"/>
                  </a:cubicBezTo>
                  <a:cubicBezTo>
                    <a:pt x="60037" y="11"/>
                    <a:pt x="56507" y="238"/>
                    <a:pt x="53126" y="238"/>
                  </a:cubicBezTo>
                  <a:cubicBezTo>
                    <a:pt x="47232" y="238"/>
                    <a:pt x="41363" y="238"/>
                    <a:pt x="35457" y="250"/>
                  </a:cubicBezTo>
                  <a:cubicBezTo>
                    <a:pt x="28476" y="250"/>
                    <a:pt x="21402" y="0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6" name="Google Shape;1236;p12"/>
          <p:cNvSpPr txBox="1"/>
          <p:nvPr>
            <p:ph type="title"/>
          </p:nvPr>
        </p:nvSpPr>
        <p:spPr>
          <a:xfrm>
            <a:off x="318842" y="-2765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-FR" sz="2800">
                <a:solidFill>
                  <a:srgbClr val="005D63"/>
                </a:solidFill>
              </a:rPr>
              <a:t>2. Génération de nouveau réseau routier</a:t>
            </a:r>
            <a:endParaRPr/>
          </a:p>
        </p:txBody>
      </p:sp>
      <p:sp>
        <p:nvSpPr>
          <p:cNvPr id="1237" name="Google Shape;1237;p12"/>
          <p:cNvSpPr txBox="1"/>
          <p:nvPr>
            <p:ph idx="4294967295" type="subTitle"/>
          </p:nvPr>
        </p:nvSpPr>
        <p:spPr>
          <a:xfrm>
            <a:off x="0" y="1084100"/>
            <a:ext cx="6296100" cy="3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fr-FR" sz="1400">
                <a:solidFill>
                  <a:srgbClr val="434343"/>
                </a:solidFill>
              </a:rPr>
              <a:t>Possible de générer automatiquement un réseau routier</a:t>
            </a:r>
            <a:endParaRPr b="1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fr-FR" sz="1400">
                <a:solidFill>
                  <a:srgbClr val="434343"/>
                </a:solidFill>
              </a:rPr>
              <a:t>Possibilité de l’ajouter à un réseau routier déjà existant</a:t>
            </a:r>
            <a:endParaRPr b="1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400">
                <a:solidFill>
                  <a:srgbClr val="434343"/>
                </a:solidFill>
              </a:rPr>
              <a:t>-</a:t>
            </a:r>
            <a:r>
              <a:rPr lang="fr-FR" sz="1400">
                <a:solidFill>
                  <a:srgbClr val="434343"/>
                </a:solidFill>
              </a:rPr>
              <a:t>”Grow streets” : Paramétrages :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rgbClr val="434343"/>
                </a:solidFill>
              </a:rPr>
              <a:t>-Création de 3 types de rues (principales et mineures) → Radial - Raster - Organique (combinaison des 3 possibles)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rgbClr val="434343"/>
                </a:solidFill>
              </a:rPr>
              <a:t>- Nombre de rues à générer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400">
                <a:solidFill>
                  <a:srgbClr val="434343"/>
                </a:solidFill>
              </a:rPr>
              <a:t>-Fi</a:t>
            </a:r>
            <a:r>
              <a:rPr lang="fr-FR" sz="1400">
                <a:solidFill>
                  <a:srgbClr val="434343"/>
                </a:solidFill>
              </a:rPr>
              <a:t>xation d’une plage de longueur attribuée aux longues rues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rgbClr val="434343"/>
                </a:solidFill>
              </a:rPr>
              <a:t>-Valeur moyenne des petites rues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rgbClr val="434343"/>
                </a:solidFill>
              </a:rPr>
              <a:t>-Et pleins d’autres à découvrir sur : </a:t>
            </a:r>
            <a:r>
              <a:rPr lang="fr-FR" sz="1400" u="sng">
                <a:solidFill>
                  <a:schemeClr val="hlink"/>
                </a:solidFill>
                <a:hlinkClick r:id="rId3"/>
              </a:rPr>
              <a:t>https://doc.arcgis.com/en/cityengine/latest/help/help-grow-a-street.htm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1238" name="Google Shape;123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6013" y="3009900"/>
            <a:ext cx="2847975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488" y="795850"/>
            <a:ext cx="286702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12b8fdc5e3_7_0"/>
          <p:cNvSpPr txBox="1"/>
          <p:nvPr>
            <p:ph type="title"/>
          </p:nvPr>
        </p:nvSpPr>
        <p:spPr>
          <a:xfrm>
            <a:off x="716073" y="1635650"/>
            <a:ext cx="31653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600"/>
              <a:buNone/>
            </a:pPr>
            <a:r>
              <a:rPr lang="fr-FR"/>
              <a:t>Conclusion</a:t>
            </a:r>
            <a:endParaRPr/>
          </a:p>
        </p:txBody>
      </p:sp>
      <p:sp>
        <p:nvSpPr>
          <p:cNvPr id="1245" name="Google Shape;1245;g112b8fdc5e3_7_0"/>
          <p:cNvSpPr txBox="1"/>
          <p:nvPr>
            <p:ph idx="2" type="title"/>
          </p:nvPr>
        </p:nvSpPr>
        <p:spPr>
          <a:xfrm>
            <a:off x="668057" y="48062"/>
            <a:ext cx="3792900" cy="11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fr-FR"/>
              <a:t>IV</a:t>
            </a:r>
            <a:endParaRPr/>
          </a:p>
        </p:txBody>
      </p:sp>
      <p:sp>
        <p:nvSpPr>
          <p:cNvPr id="1246" name="Google Shape;1246;g112b8fdc5e3_7_0"/>
          <p:cNvSpPr txBox="1"/>
          <p:nvPr>
            <p:ph idx="1" type="subTitle"/>
          </p:nvPr>
        </p:nvSpPr>
        <p:spPr>
          <a:xfrm>
            <a:off x="656150" y="3434825"/>
            <a:ext cx="35142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fr-FR" sz="2000">
                <a:solidFill>
                  <a:srgbClr val="005D63"/>
                </a:solidFill>
                <a:latin typeface="Merriweather"/>
                <a:ea typeface="Merriweather"/>
                <a:cs typeface="Merriweather"/>
                <a:sym typeface="Merriweather"/>
              </a:rPr>
              <a:t>1. Benchmark : Point Fort Point Faible</a:t>
            </a:r>
            <a:endParaRPr b="1" sz="2000">
              <a:solidFill>
                <a:srgbClr val="005D6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000">
              <a:solidFill>
                <a:srgbClr val="005D6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fr-FR" sz="2000">
                <a:solidFill>
                  <a:srgbClr val="005D63"/>
                </a:solidFill>
                <a:latin typeface="Merriweather"/>
                <a:ea typeface="Merriweather"/>
                <a:cs typeface="Merriweather"/>
                <a:sym typeface="Merriweather"/>
              </a:rPr>
              <a:t>2. Les Liens utiles</a:t>
            </a:r>
            <a:endParaRPr b="1" sz="2000">
              <a:solidFill>
                <a:srgbClr val="005D6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000">
              <a:solidFill>
                <a:srgbClr val="005D6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247" name="Google Shape;1247;g112b8fdc5e3_7_0"/>
          <p:cNvGrpSpPr/>
          <p:nvPr/>
        </p:nvGrpSpPr>
        <p:grpSpPr>
          <a:xfrm>
            <a:off x="4800538" y="957106"/>
            <a:ext cx="3792894" cy="3150696"/>
            <a:chOff x="5626763" y="2013829"/>
            <a:chExt cx="351722" cy="274788"/>
          </a:xfrm>
        </p:grpSpPr>
        <p:sp>
          <p:nvSpPr>
            <p:cNvPr id="1248" name="Google Shape;1248;g112b8fdc5e3_7_0"/>
            <p:cNvSpPr/>
            <p:nvPr/>
          </p:nvSpPr>
          <p:spPr>
            <a:xfrm>
              <a:off x="5626763" y="2013829"/>
              <a:ext cx="351722" cy="274788"/>
            </a:xfrm>
            <a:custGeom>
              <a:rect b="b" l="l" r="r" t="t"/>
              <a:pathLst>
                <a:path extrusionOk="0" h="8633" w="1105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rgbClr val="3F37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g112b8fdc5e3_7_0"/>
            <p:cNvSpPr/>
            <p:nvPr/>
          </p:nvSpPr>
          <p:spPr>
            <a:xfrm>
              <a:off x="5784799" y="2125234"/>
              <a:ext cx="33390" cy="70503"/>
            </a:xfrm>
            <a:custGeom>
              <a:rect b="b" l="l" r="r" t="t"/>
              <a:pathLst>
                <a:path extrusionOk="0" h="2215" w="1049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rgbClr val="3F37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g112b8fdc5e3_7_0"/>
            <p:cNvSpPr/>
            <p:nvPr/>
          </p:nvSpPr>
          <p:spPr>
            <a:xfrm>
              <a:off x="5824236" y="2097956"/>
              <a:ext cx="33740" cy="97782"/>
            </a:xfrm>
            <a:custGeom>
              <a:rect b="b" l="l" r="r" t="t"/>
              <a:pathLst>
                <a:path extrusionOk="0" h="3072" w="106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rgbClr val="3F37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g112b8fdc5e3_7_0"/>
            <p:cNvSpPr/>
            <p:nvPr/>
          </p:nvSpPr>
          <p:spPr>
            <a:xfrm>
              <a:off x="5864024" y="2111961"/>
              <a:ext cx="33740" cy="83426"/>
            </a:xfrm>
            <a:custGeom>
              <a:rect b="b" l="l" r="r" t="t"/>
              <a:pathLst>
                <a:path extrusionOk="0" h="2621" w="106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3F37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g112b8fdc5e3_7_0"/>
            <p:cNvSpPr/>
            <p:nvPr/>
          </p:nvSpPr>
          <p:spPr>
            <a:xfrm>
              <a:off x="5904193" y="2065744"/>
              <a:ext cx="33390" cy="129644"/>
            </a:xfrm>
            <a:custGeom>
              <a:rect b="b" l="l" r="r" t="t"/>
              <a:pathLst>
                <a:path extrusionOk="0" h="4073" w="1049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rgbClr val="3F37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g112b8fdc5e3_7_0"/>
            <p:cNvSpPr/>
            <p:nvPr/>
          </p:nvSpPr>
          <p:spPr>
            <a:xfrm>
              <a:off x="5713563" y="2080131"/>
              <a:ext cx="40965" cy="11395"/>
            </a:xfrm>
            <a:custGeom>
              <a:rect b="b" l="l" r="r" t="t"/>
              <a:pathLst>
                <a:path extrusionOk="0" h="358" w="1287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rgbClr val="3F37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g112b8fdc5e3_7_0"/>
            <p:cNvSpPr/>
            <p:nvPr/>
          </p:nvSpPr>
          <p:spPr>
            <a:xfrm>
              <a:off x="5713945" y="2097574"/>
              <a:ext cx="56880" cy="11395"/>
            </a:xfrm>
            <a:custGeom>
              <a:rect b="b" l="l" r="r" t="t"/>
              <a:pathLst>
                <a:path extrusionOk="0" h="358" w="1787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3F37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g112b8fdc5e3_7_0"/>
            <p:cNvSpPr/>
            <p:nvPr/>
          </p:nvSpPr>
          <p:spPr>
            <a:xfrm>
              <a:off x="5713945" y="2114985"/>
              <a:ext cx="56880" cy="11427"/>
            </a:xfrm>
            <a:custGeom>
              <a:rect b="b" l="l" r="r" t="t"/>
              <a:pathLst>
                <a:path extrusionOk="0" h="359" w="1787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3F37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g112b8fdc5e3_7_0"/>
            <p:cNvSpPr/>
            <p:nvPr/>
          </p:nvSpPr>
          <p:spPr>
            <a:xfrm>
              <a:off x="5713945" y="2132810"/>
              <a:ext cx="56880" cy="11013"/>
            </a:xfrm>
            <a:custGeom>
              <a:rect b="b" l="l" r="r" t="t"/>
              <a:pathLst>
                <a:path extrusionOk="0" h="346" w="1787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3F37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g112b8fdc5e3_7_0"/>
            <p:cNvSpPr/>
            <p:nvPr/>
          </p:nvSpPr>
          <p:spPr>
            <a:xfrm>
              <a:off x="5663526" y="2182464"/>
              <a:ext cx="69389" cy="68625"/>
            </a:xfrm>
            <a:custGeom>
              <a:rect b="b" l="l" r="r" t="t"/>
              <a:pathLst>
                <a:path extrusionOk="0" h="2156" w="218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rgbClr val="3F37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4"/>
          <p:cNvSpPr txBox="1"/>
          <p:nvPr/>
        </p:nvSpPr>
        <p:spPr>
          <a:xfrm>
            <a:off x="-335049" y="-960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</a:pPr>
            <a:r>
              <a:rPr b="1" i="0" lang="fr-FR" sz="2800" u="none" cap="none" strike="noStrike">
                <a:solidFill>
                  <a:srgbClr val="005D63"/>
                </a:solidFill>
                <a:latin typeface="Merriweather"/>
                <a:ea typeface="Merriweather"/>
                <a:cs typeface="Merriweather"/>
                <a:sym typeface="Merriweather"/>
              </a:rPr>
              <a:t>1. Benchmark : Point Fort Point Faible</a:t>
            </a:r>
            <a:endParaRPr/>
          </a:p>
        </p:txBody>
      </p:sp>
      <p:sp>
        <p:nvSpPr>
          <p:cNvPr id="1263" name="Google Shape;1263;p14"/>
          <p:cNvSpPr/>
          <p:nvPr/>
        </p:nvSpPr>
        <p:spPr>
          <a:xfrm>
            <a:off x="85525" y="639300"/>
            <a:ext cx="4348200" cy="4340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25400">
            <a:solidFill>
              <a:srgbClr val="005B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14"/>
          <p:cNvSpPr/>
          <p:nvPr/>
        </p:nvSpPr>
        <p:spPr>
          <a:xfrm>
            <a:off x="4710150" y="639300"/>
            <a:ext cx="4348200" cy="2529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25400">
            <a:solidFill>
              <a:srgbClr val="AC61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14"/>
          <p:cNvSpPr txBox="1"/>
          <p:nvPr/>
        </p:nvSpPr>
        <p:spPr>
          <a:xfrm>
            <a:off x="480372" y="639290"/>
            <a:ext cx="149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800" u="none" cap="none" strike="noStrike">
                <a:solidFill>
                  <a:schemeClr val="accent6"/>
                </a:solidFill>
                <a:latin typeface="Merriweather"/>
                <a:ea typeface="Merriweather"/>
                <a:cs typeface="Merriweather"/>
                <a:sym typeface="Merriweather"/>
              </a:rPr>
              <a:t>Point Fort :</a:t>
            </a:r>
            <a:endParaRPr/>
          </a:p>
        </p:txBody>
      </p:sp>
      <p:sp>
        <p:nvSpPr>
          <p:cNvPr id="1266" name="Google Shape;1266;p14"/>
          <p:cNvSpPr txBox="1"/>
          <p:nvPr/>
        </p:nvSpPr>
        <p:spPr>
          <a:xfrm>
            <a:off x="5024571" y="639290"/>
            <a:ext cx="170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800" u="none" cap="none" strike="noStrike">
                <a:solidFill>
                  <a:schemeClr val="accent6"/>
                </a:solidFill>
                <a:latin typeface="Merriweather"/>
                <a:ea typeface="Merriweather"/>
                <a:cs typeface="Merriweather"/>
                <a:sym typeface="Merriweather"/>
              </a:rPr>
              <a:t>Point Faible :</a:t>
            </a:r>
            <a:endParaRPr/>
          </a:p>
        </p:txBody>
      </p:sp>
      <p:sp>
        <p:nvSpPr>
          <p:cNvPr id="1267" name="Google Shape;1267;p14"/>
          <p:cNvSpPr txBox="1"/>
          <p:nvPr>
            <p:ph idx="4294967295" type="subTitle"/>
          </p:nvPr>
        </p:nvSpPr>
        <p:spPr>
          <a:xfrm>
            <a:off x="85525" y="1098275"/>
            <a:ext cx="4348200" cy="3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chemeClr val="lt1"/>
                </a:solidFill>
              </a:rPr>
              <a:t>-Modélisation et génération des routes très intuitives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chemeClr val="lt1"/>
                </a:solidFill>
              </a:rPr>
              <a:t>-Création de visualisation 3D facilement 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chemeClr val="lt1"/>
                </a:solidFill>
              </a:rPr>
              <a:t>-Grande utilité  pour la réalisation de projets d'urbanisme. 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chemeClr val="lt1"/>
                </a:solidFill>
              </a:rPr>
              <a:t>-Gagne-temps par rapport à d'autres méthodes de visualisation 3D.</a:t>
            </a:r>
            <a:endParaRPr b="0"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chemeClr val="lt1"/>
                </a:solidFill>
              </a:rPr>
              <a:t>-Transition des données vers d'autres applications 3D</a:t>
            </a:r>
            <a:endParaRPr b="0"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chemeClr val="lt1"/>
                </a:solidFill>
              </a:rPr>
              <a:t>-Présence de nombreux tutoriels pour guider l’utilisateur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1268" name="Google Shape;1268;p14"/>
          <p:cNvSpPr txBox="1"/>
          <p:nvPr>
            <p:ph idx="4294967295" type="subTitle"/>
          </p:nvPr>
        </p:nvSpPr>
        <p:spPr>
          <a:xfrm>
            <a:off x="4710150" y="1174475"/>
            <a:ext cx="4348200" cy="16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chemeClr val="lt1"/>
                </a:solidFill>
              </a:rPr>
              <a:t>-</a:t>
            </a:r>
            <a:r>
              <a:rPr lang="fr-FR" sz="1400">
                <a:solidFill>
                  <a:schemeClr val="lt1"/>
                </a:solidFill>
              </a:rPr>
              <a:t>L'intégration instable à d'autres logiciels ou moteurs de jeu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chemeClr val="lt1"/>
                </a:solidFill>
              </a:rPr>
              <a:t>-Rendu peut être meilleur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chemeClr val="lt1"/>
                </a:solidFill>
              </a:rPr>
              <a:t>-Progiciel (payant)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3" name="Google Shape;1273;p15"/>
          <p:cNvGrpSpPr/>
          <p:nvPr/>
        </p:nvGrpSpPr>
        <p:grpSpPr>
          <a:xfrm>
            <a:off x="6676717" y="1291612"/>
            <a:ext cx="2467283" cy="2560275"/>
            <a:chOff x="3779925" y="1751900"/>
            <a:chExt cx="1395150" cy="1512700"/>
          </a:xfrm>
        </p:grpSpPr>
        <p:sp>
          <p:nvSpPr>
            <p:cNvPr id="1274" name="Google Shape;1274;p15"/>
            <p:cNvSpPr/>
            <p:nvPr/>
          </p:nvSpPr>
          <p:spPr>
            <a:xfrm>
              <a:off x="3779925" y="1751900"/>
              <a:ext cx="1395150" cy="1512700"/>
            </a:xfrm>
            <a:custGeom>
              <a:rect b="b" l="l" r="r" t="t"/>
              <a:pathLst>
                <a:path extrusionOk="0" h="60508" w="55806">
                  <a:moveTo>
                    <a:pt x="35362" y="1284"/>
                  </a:moveTo>
                  <a:cubicBezTo>
                    <a:pt x="35362" y="1391"/>
                    <a:pt x="35362" y="1474"/>
                    <a:pt x="35374" y="1581"/>
                  </a:cubicBezTo>
                  <a:cubicBezTo>
                    <a:pt x="35326" y="1593"/>
                    <a:pt x="35267" y="1593"/>
                    <a:pt x="35219" y="1605"/>
                  </a:cubicBezTo>
                  <a:lnTo>
                    <a:pt x="35219" y="1296"/>
                  </a:lnTo>
                  <a:cubicBezTo>
                    <a:pt x="35267" y="1296"/>
                    <a:pt x="35314" y="1284"/>
                    <a:pt x="35362" y="1284"/>
                  </a:cubicBezTo>
                  <a:close/>
                  <a:moveTo>
                    <a:pt x="35803" y="1391"/>
                  </a:moveTo>
                  <a:cubicBezTo>
                    <a:pt x="35898" y="1427"/>
                    <a:pt x="35969" y="1522"/>
                    <a:pt x="36017" y="1653"/>
                  </a:cubicBezTo>
                  <a:cubicBezTo>
                    <a:pt x="35957" y="1605"/>
                    <a:pt x="35898" y="1581"/>
                    <a:pt x="35826" y="1569"/>
                  </a:cubicBezTo>
                  <a:cubicBezTo>
                    <a:pt x="35826" y="1510"/>
                    <a:pt x="35803" y="1450"/>
                    <a:pt x="35803" y="1391"/>
                  </a:cubicBezTo>
                  <a:close/>
                  <a:moveTo>
                    <a:pt x="34838" y="1403"/>
                  </a:moveTo>
                  <a:lnTo>
                    <a:pt x="34838" y="1403"/>
                  </a:lnTo>
                  <a:cubicBezTo>
                    <a:pt x="34826" y="1510"/>
                    <a:pt x="34814" y="1629"/>
                    <a:pt x="34791" y="1748"/>
                  </a:cubicBezTo>
                  <a:cubicBezTo>
                    <a:pt x="34731" y="1760"/>
                    <a:pt x="34695" y="1784"/>
                    <a:pt x="34636" y="1819"/>
                  </a:cubicBezTo>
                  <a:lnTo>
                    <a:pt x="34636" y="1462"/>
                  </a:lnTo>
                  <a:cubicBezTo>
                    <a:pt x="34707" y="1427"/>
                    <a:pt x="34767" y="1415"/>
                    <a:pt x="34838" y="1403"/>
                  </a:cubicBezTo>
                  <a:close/>
                  <a:moveTo>
                    <a:pt x="34279" y="1593"/>
                  </a:moveTo>
                  <a:lnTo>
                    <a:pt x="34231" y="1998"/>
                  </a:lnTo>
                  <a:cubicBezTo>
                    <a:pt x="34124" y="2046"/>
                    <a:pt x="34040" y="2081"/>
                    <a:pt x="33933" y="2141"/>
                  </a:cubicBezTo>
                  <a:cubicBezTo>
                    <a:pt x="33921" y="2046"/>
                    <a:pt x="33921" y="1939"/>
                    <a:pt x="33898" y="1831"/>
                  </a:cubicBezTo>
                  <a:cubicBezTo>
                    <a:pt x="33898" y="1808"/>
                    <a:pt x="33886" y="1784"/>
                    <a:pt x="33874" y="1772"/>
                  </a:cubicBezTo>
                  <a:lnTo>
                    <a:pt x="34279" y="1593"/>
                  </a:lnTo>
                  <a:close/>
                  <a:moveTo>
                    <a:pt x="33624" y="1891"/>
                  </a:moveTo>
                  <a:cubicBezTo>
                    <a:pt x="33588" y="2058"/>
                    <a:pt x="33576" y="2189"/>
                    <a:pt x="33564" y="2343"/>
                  </a:cubicBezTo>
                  <a:cubicBezTo>
                    <a:pt x="33481" y="2379"/>
                    <a:pt x="33409" y="2427"/>
                    <a:pt x="33350" y="2462"/>
                  </a:cubicBezTo>
                  <a:cubicBezTo>
                    <a:pt x="33338" y="2367"/>
                    <a:pt x="33338" y="2284"/>
                    <a:pt x="33326" y="2177"/>
                  </a:cubicBezTo>
                  <a:cubicBezTo>
                    <a:pt x="33326" y="2129"/>
                    <a:pt x="33290" y="2105"/>
                    <a:pt x="33255" y="2081"/>
                  </a:cubicBezTo>
                  <a:cubicBezTo>
                    <a:pt x="33374" y="2022"/>
                    <a:pt x="33493" y="1950"/>
                    <a:pt x="33624" y="1891"/>
                  </a:cubicBezTo>
                  <a:close/>
                  <a:moveTo>
                    <a:pt x="33040" y="2224"/>
                  </a:moveTo>
                  <a:lnTo>
                    <a:pt x="33040" y="2224"/>
                  </a:lnTo>
                  <a:cubicBezTo>
                    <a:pt x="33028" y="2367"/>
                    <a:pt x="33005" y="2522"/>
                    <a:pt x="32993" y="2653"/>
                  </a:cubicBezTo>
                  <a:cubicBezTo>
                    <a:pt x="32981" y="2653"/>
                    <a:pt x="32969" y="2665"/>
                    <a:pt x="32969" y="2665"/>
                  </a:cubicBezTo>
                  <a:cubicBezTo>
                    <a:pt x="32909" y="2689"/>
                    <a:pt x="32862" y="2712"/>
                    <a:pt x="32802" y="2736"/>
                  </a:cubicBezTo>
                  <a:cubicBezTo>
                    <a:pt x="32814" y="2653"/>
                    <a:pt x="32814" y="2558"/>
                    <a:pt x="32826" y="2474"/>
                  </a:cubicBezTo>
                  <a:cubicBezTo>
                    <a:pt x="32826" y="2415"/>
                    <a:pt x="32814" y="2379"/>
                    <a:pt x="32766" y="2355"/>
                  </a:cubicBezTo>
                  <a:cubicBezTo>
                    <a:pt x="32874" y="2308"/>
                    <a:pt x="32969" y="2260"/>
                    <a:pt x="33040" y="2224"/>
                  </a:cubicBezTo>
                  <a:close/>
                  <a:moveTo>
                    <a:pt x="37279" y="2236"/>
                  </a:moveTo>
                  <a:lnTo>
                    <a:pt x="37279" y="2236"/>
                  </a:lnTo>
                  <a:cubicBezTo>
                    <a:pt x="36969" y="2396"/>
                    <a:pt x="36650" y="2566"/>
                    <a:pt x="36347" y="2737"/>
                  </a:cubicBezTo>
                  <a:lnTo>
                    <a:pt x="36347" y="2737"/>
                  </a:lnTo>
                  <a:cubicBezTo>
                    <a:pt x="36443" y="2680"/>
                    <a:pt x="36540" y="2619"/>
                    <a:pt x="36636" y="2558"/>
                  </a:cubicBezTo>
                  <a:cubicBezTo>
                    <a:pt x="36731" y="2498"/>
                    <a:pt x="36743" y="2415"/>
                    <a:pt x="36731" y="2343"/>
                  </a:cubicBezTo>
                  <a:cubicBezTo>
                    <a:pt x="36838" y="2320"/>
                    <a:pt x="36934" y="2296"/>
                    <a:pt x="37041" y="2284"/>
                  </a:cubicBezTo>
                  <a:cubicBezTo>
                    <a:pt x="37112" y="2260"/>
                    <a:pt x="37196" y="2248"/>
                    <a:pt x="37279" y="2236"/>
                  </a:cubicBezTo>
                  <a:close/>
                  <a:moveTo>
                    <a:pt x="32481" y="2546"/>
                  </a:moveTo>
                  <a:lnTo>
                    <a:pt x="32481" y="2546"/>
                  </a:lnTo>
                  <a:cubicBezTo>
                    <a:pt x="32457" y="2665"/>
                    <a:pt x="32445" y="2796"/>
                    <a:pt x="32433" y="2939"/>
                  </a:cubicBezTo>
                  <a:cubicBezTo>
                    <a:pt x="32314" y="2986"/>
                    <a:pt x="32195" y="3058"/>
                    <a:pt x="32064" y="3093"/>
                  </a:cubicBezTo>
                  <a:cubicBezTo>
                    <a:pt x="32064" y="3022"/>
                    <a:pt x="32052" y="2951"/>
                    <a:pt x="32028" y="2879"/>
                  </a:cubicBezTo>
                  <a:cubicBezTo>
                    <a:pt x="32028" y="2855"/>
                    <a:pt x="32016" y="2843"/>
                    <a:pt x="31993" y="2843"/>
                  </a:cubicBezTo>
                  <a:cubicBezTo>
                    <a:pt x="32159" y="2736"/>
                    <a:pt x="32326" y="2653"/>
                    <a:pt x="32481" y="2546"/>
                  </a:cubicBezTo>
                  <a:close/>
                  <a:moveTo>
                    <a:pt x="32969" y="3284"/>
                  </a:moveTo>
                  <a:cubicBezTo>
                    <a:pt x="32921" y="3332"/>
                    <a:pt x="32862" y="3367"/>
                    <a:pt x="32814" y="3391"/>
                  </a:cubicBezTo>
                  <a:lnTo>
                    <a:pt x="32814" y="3367"/>
                  </a:lnTo>
                  <a:cubicBezTo>
                    <a:pt x="32862" y="3332"/>
                    <a:pt x="32909" y="3320"/>
                    <a:pt x="32969" y="3284"/>
                  </a:cubicBezTo>
                  <a:close/>
                  <a:moveTo>
                    <a:pt x="31790" y="2974"/>
                  </a:moveTo>
                  <a:lnTo>
                    <a:pt x="31790" y="2974"/>
                  </a:lnTo>
                  <a:cubicBezTo>
                    <a:pt x="31743" y="3070"/>
                    <a:pt x="31743" y="3153"/>
                    <a:pt x="31743" y="3260"/>
                  </a:cubicBezTo>
                  <a:cubicBezTo>
                    <a:pt x="31623" y="3320"/>
                    <a:pt x="31504" y="3379"/>
                    <a:pt x="31373" y="3439"/>
                  </a:cubicBezTo>
                  <a:lnTo>
                    <a:pt x="31373" y="3260"/>
                  </a:lnTo>
                  <a:lnTo>
                    <a:pt x="31373" y="3248"/>
                  </a:lnTo>
                  <a:cubicBezTo>
                    <a:pt x="31504" y="3153"/>
                    <a:pt x="31635" y="3070"/>
                    <a:pt x="31790" y="2974"/>
                  </a:cubicBezTo>
                  <a:close/>
                  <a:moveTo>
                    <a:pt x="31064" y="3439"/>
                  </a:moveTo>
                  <a:lnTo>
                    <a:pt x="31052" y="3582"/>
                  </a:lnTo>
                  <a:cubicBezTo>
                    <a:pt x="30957" y="3629"/>
                    <a:pt x="30850" y="3689"/>
                    <a:pt x="30742" y="3736"/>
                  </a:cubicBezTo>
                  <a:lnTo>
                    <a:pt x="30742" y="3724"/>
                  </a:lnTo>
                  <a:cubicBezTo>
                    <a:pt x="30742" y="3689"/>
                    <a:pt x="30742" y="3677"/>
                    <a:pt x="30731" y="3641"/>
                  </a:cubicBezTo>
                  <a:cubicBezTo>
                    <a:pt x="30838" y="3570"/>
                    <a:pt x="30945" y="3510"/>
                    <a:pt x="31064" y="3439"/>
                  </a:cubicBezTo>
                  <a:close/>
                  <a:moveTo>
                    <a:pt x="32338" y="3570"/>
                  </a:moveTo>
                  <a:lnTo>
                    <a:pt x="32338" y="3594"/>
                  </a:lnTo>
                  <a:lnTo>
                    <a:pt x="32338" y="3629"/>
                  </a:lnTo>
                  <a:cubicBezTo>
                    <a:pt x="32255" y="3677"/>
                    <a:pt x="32147" y="3736"/>
                    <a:pt x="32052" y="3784"/>
                  </a:cubicBezTo>
                  <a:lnTo>
                    <a:pt x="32052" y="3677"/>
                  </a:lnTo>
                  <a:cubicBezTo>
                    <a:pt x="32147" y="3653"/>
                    <a:pt x="32231" y="3617"/>
                    <a:pt x="32338" y="3570"/>
                  </a:cubicBezTo>
                  <a:close/>
                  <a:moveTo>
                    <a:pt x="30385" y="3867"/>
                  </a:moveTo>
                  <a:lnTo>
                    <a:pt x="30385" y="3903"/>
                  </a:lnTo>
                  <a:cubicBezTo>
                    <a:pt x="30350" y="3927"/>
                    <a:pt x="30278" y="3951"/>
                    <a:pt x="30242" y="3975"/>
                  </a:cubicBezTo>
                  <a:cubicBezTo>
                    <a:pt x="30278" y="3951"/>
                    <a:pt x="30350" y="3915"/>
                    <a:pt x="30385" y="3867"/>
                  </a:cubicBezTo>
                  <a:close/>
                  <a:moveTo>
                    <a:pt x="40470" y="2165"/>
                  </a:moveTo>
                  <a:lnTo>
                    <a:pt x="40470" y="2165"/>
                  </a:lnTo>
                  <a:cubicBezTo>
                    <a:pt x="40720" y="2177"/>
                    <a:pt x="40958" y="2189"/>
                    <a:pt x="41208" y="2189"/>
                  </a:cubicBezTo>
                  <a:cubicBezTo>
                    <a:pt x="40303" y="2760"/>
                    <a:pt x="39422" y="3367"/>
                    <a:pt x="38577" y="4010"/>
                  </a:cubicBezTo>
                  <a:cubicBezTo>
                    <a:pt x="39196" y="3463"/>
                    <a:pt x="39803" y="2915"/>
                    <a:pt x="40422" y="2367"/>
                  </a:cubicBezTo>
                  <a:cubicBezTo>
                    <a:pt x="40494" y="2308"/>
                    <a:pt x="40494" y="2224"/>
                    <a:pt x="40470" y="2165"/>
                  </a:cubicBezTo>
                  <a:close/>
                  <a:moveTo>
                    <a:pt x="39172" y="2129"/>
                  </a:moveTo>
                  <a:cubicBezTo>
                    <a:pt x="38362" y="2772"/>
                    <a:pt x="37565" y="3391"/>
                    <a:pt x="36755" y="4022"/>
                  </a:cubicBezTo>
                  <a:cubicBezTo>
                    <a:pt x="37446" y="3415"/>
                    <a:pt x="38100" y="2772"/>
                    <a:pt x="38755" y="2129"/>
                  </a:cubicBezTo>
                  <a:close/>
                  <a:moveTo>
                    <a:pt x="31695" y="3855"/>
                  </a:moveTo>
                  <a:cubicBezTo>
                    <a:pt x="31695" y="3903"/>
                    <a:pt x="31695" y="3951"/>
                    <a:pt x="31683" y="3986"/>
                  </a:cubicBezTo>
                  <a:cubicBezTo>
                    <a:pt x="31576" y="4046"/>
                    <a:pt x="31457" y="4105"/>
                    <a:pt x="31350" y="4165"/>
                  </a:cubicBezTo>
                  <a:cubicBezTo>
                    <a:pt x="31350" y="4153"/>
                    <a:pt x="31373" y="4153"/>
                    <a:pt x="31373" y="4141"/>
                  </a:cubicBezTo>
                  <a:cubicBezTo>
                    <a:pt x="31373" y="4094"/>
                    <a:pt x="31385" y="4034"/>
                    <a:pt x="31385" y="3986"/>
                  </a:cubicBezTo>
                  <a:lnTo>
                    <a:pt x="31695" y="3855"/>
                  </a:lnTo>
                  <a:close/>
                  <a:moveTo>
                    <a:pt x="31052" y="4141"/>
                  </a:moveTo>
                  <a:cubicBezTo>
                    <a:pt x="31052" y="4213"/>
                    <a:pt x="31123" y="4260"/>
                    <a:pt x="31159" y="4272"/>
                  </a:cubicBezTo>
                  <a:cubicBezTo>
                    <a:pt x="31016" y="4367"/>
                    <a:pt x="30861" y="4451"/>
                    <a:pt x="30707" y="4522"/>
                  </a:cubicBezTo>
                  <a:cubicBezTo>
                    <a:pt x="30719" y="4451"/>
                    <a:pt x="30731" y="4356"/>
                    <a:pt x="30731" y="4272"/>
                  </a:cubicBezTo>
                  <a:cubicBezTo>
                    <a:pt x="30850" y="4248"/>
                    <a:pt x="30957" y="4201"/>
                    <a:pt x="31052" y="4141"/>
                  </a:cubicBezTo>
                  <a:close/>
                  <a:moveTo>
                    <a:pt x="30326" y="4475"/>
                  </a:moveTo>
                  <a:cubicBezTo>
                    <a:pt x="30326" y="4570"/>
                    <a:pt x="30326" y="4641"/>
                    <a:pt x="30361" y="4725"/>
                  </a:cubicBezTo>
                  <a:cubicBezTo>
                    <a:pt x="30302" y="4760"/>
                    <a:pt x="30230" y="4808"/>
                    <a:pt x="30171" y="4856"/>
                  </a:cubicBezTo>
                  <a:cubicBezTo>
                    <a:pt x="30183" y="4748"/>
                    <a:pt x="30195" y="4653"/>
                    <a:pt x="30195" y="4534"/>
                  </a:cubicBezTo>
                  <a:cubicBezTo>
                    <a:pt x="30242" y="4522"/>
                    <a:pt x="30290" y="4498"/>
                    <a:pt x="30326" y="4475"/>
                  </a:cubicBezTo>
                  <a:close/>
                  <a:moveTo>
                    <a:pt x="29778" y="4737"/>
                  </a:moveTo>
                  <a:lnTo>
                    <a:pt x="29778" y="4737"/>
                  </a:lnTo>
                  <a:cubicBezTo>
                    <a:pt x="29766" y="4856"/>
                    <a:pt x="29754" y="4963"/>
                    <a:pt x="29766" y="5082"/>
                  </a:cubicBezTo>
                  <a:cubicBezTo>
                    <a:pt x="29588" y="5177"/>
                    <a:pt x="29409" y="5284"/>
                    <a:pt x="29242" y="5391"/>
                  </a:cubicBezTo>
                  <a:cubicBezTo>
                    <a:pt x="29254" y="5320"/>
                    <a:pt x="29254" y="5237"/>
                    <a:pt x="29254" y="5165"/>
                  </a:cubicBezTo>
                  <a:cubicBezTo>
                    <a:pt x="29254" y="5106"/>
                    <a:pt x="29266" y="5034"/>
                    <a:pt x="29266" y="4975"/>
                  </a:cubicBezTo>
                  <a:cubicBezTo>
                    <a:pt x="29421" y="4879"/>
                    <a:pt x="29599" y="4808"/>
                    <a:pt x="29778" y="4737"/>
                  </a:cubicBezTo>
                  <a:close/>
                  <a:moveTo>
                    <a:pt x="28956" y="5106"/>
                  </a:moveTo>
                  <a:lnTo>
                    <a:pt x="28956" y="5106"/>
                  </a:lnTo>
                  <a:cubicBezTo>
                    <a:pt x="28933" y="5260"/>
                    <a:pt x="28945" y="5403"/>
                    <a:pt x="28992" y="5522"/>
                  </a:cubicBezTo>
                  <a:cubicBezTo>
                    <a:pt x="28873" y="5594"/>
                    <a:pt x="28754" y="5653"/>
                    <a:pt x="28635" y="5725"/>
                  </a:cubicBezTo>
                  <a:cubicBezTo>
                    <a:pt x="28671" y="5582"/>
                    <a:pt x="28671" y="5403"/>
                    <a:pt x="28659" y="5237"/>
                  </a:cubicBezTo>
                  <a:cubicBezTo>
                    <a:pt x="28754" y="5189"/>
                    <a:pt x="28861" y="5153"/>
                    <a:pt x="28956" y="5106"/>
                  </a:cubicBezTo>
                  <a:close/>
                  <a:moveTo>
                    <a:pt x="28349" y="5391"/>
                  </a:moveTo>
                  <a:cubicBezTo>
                    <a:pt x="28349" y="5558"/>
                    <a:pt x="28361" y="5701"/>
                    <a:pt x="28421" y="5820"/>
                  </a:cubicBezTo>
                  <a:cubicBezTo>
                    <a:pt x="28421" y="5832"/>
                    <a:pt x="28445" y="5832"/>
                    <a:pt x="28456" y="5832"/>
                  </a:cubicBezTo>
                  <a:cubicBezTo>
                    <a:pt x="28278" y="5939"/>
                    <a:pt x="28099" y="6046"/>
                    <a:pt x="27921" y="6165"/>
                  </a:cubicBezTo>
                  <a:cubicBezTo>
                    <a:pt x="27992" y="5987"/>
                    <a:pt x="28004" y="5760"/>
                    <a:pt x="28004" y="5546"/>
                  </a:cubicBezTo>
                  <a:cubicBezTo>
                    <a:pt x="28052" y="5534"/>
                    <a:pt x="28111" y="5510"/>
                    <a:pt x="28171" y="5475"/>
                  </a:cubicBezTo>
                  <a:lnTo>
                    <a:pt x="28349" y="5391"/>
                  </a:lnTo>
                  <a:close/>
                  <a:moveTo>
                    <a:pt x="45066" y="5963"/>
                  </a:moveTo>
                  <a:lnTo>
                    <a:pt x="45066" y="6284"/>
                  </a:lnTo>
                  <a:lnTo>
                    <a:pt x="45018" y="6332"/>
                  </a:lnTo>
                  <a:lnTo>
                    <a:pt x="45066" y="5963"/>
                  </a:lnTo>
                  <a:close/>
                  <a:moveTo>
                    <a:pt x="44970" y="6653"/>
                  </a:moveTo>
                  <a:cubicBezTo>
                    <a:pt x="44970" y="6665"/>
                    <a:pt x="44970" y="6689"/>
                    <a:pt x="44982" y="6701"/>
                  </a:cubicBezTo>
                  <a:cubicBezTo>
                    <a:pt x="44970" y="6713"/>
                    <a:pt x="44970" y="6749"/>
                    <a:pt x="44958" y="6761"/>
                  </a:cubicBezTo>
                  <a:cubicBezTo>
                    <a:pt x="44958" y="6725"/>
                    <a:pt x="44958" y="6689"/>
                    <a:pt x="44970" y="6653"/>
                  </a:cubicBezTo>
                  <a:close/>
                  <a:moveTo>
                    <a:pt x="27706" y="5737"/>
                  </a:moveTo>
                  <a:cubicBezTo>
                    <a:pt x="27694" y="5891"/>
                    <a:pt x="27694" y="6058"/>
                    <a:pt x="27742" y="6213"/>
                  </a:cubicBezTo>
                  <a:cubicBezTo>
                    <a:pt x="27754" y="6237"/>
                    <a:pt x="27766" y="6249"/>
                    <a:pt x="27802" y="6261"/>
                  </a:cubicBezTo>
                  <a:cubicBezTo>
                    <a:pt x="27373" y="6522"/>
                    <a:pt x="26932" y="6784"/>
                    <a:pt x="26504" y="7058"/>
                  </a:cubicBezTo>
                  <a:cubicBezTo>
                    <a:pt x="26563" y="6820"/>
                    <a:pt x="26575" y="6558"/>
                    <a:pt x="26575" y="6308"/>
                  </a:cubicBezTo>
                  <a:cubicBezTo>
                    <a:pt x="26718" y="6213"/>
                    <a:pt x="26861" y="6130"/>
                    <a:pt x="27028" y="6058"/>
                  </a:cubicBezTo>
                  <a:lnTo>
                    <a:pt x="27028" y="6058"/>
                  </a:lnTo>
                  <a:cubicBezTo>
                    <a:pt x="27016" y="6189"/>
                    <a:pt x="27016" y="6332"/>
                    <a:pt x="27040" y="6463"/>
                  </a:cubicBezTo>
                  <a:cubicBezTo>
                    <a:pt x="27045" y="6519"/>
                    <a:pt x="27088" y="6544"/>
                    <a:pt x="27135" y="6544"/>
                  </a:cubicBezTo>
                  <a:cubicBezTo>
                    <a:pt x="27188" y="6544"/>
                    <a:pt x="27247" y="6513"/>
                    <a:pt x="27266" y="6463"/>
                  </a:cubicBezTo>
                  <a:cubicBezTo>
                    <a:pt x="27302" y="6284"/>
                    <a:pt x="27325" y="6106"/>
                    <a:pt x="27337" y="5915"/>
                  </a:cubicBezTo>
                  <a:cubicBezTo>
                    <a:pt x="27456" y="5856"/>
                    <a:pt x="27587" y="5796"/>
                    <a:pt x="27706" y="5737"/>
                  </a:cubicBezTo>
                  <a:close/>
                  <a:moveTo>
                    <a:pt x="26278" y="6415"/>
                  </a:moveTo>
                  <a:lnTo>
                    <a:pt x="26278" y="6415"/>
                  </a:lnTo>
                  <a:cubicBezTo>
                    <a:pt x="26254" y="6642"/>
                    <a:pt x="26242" y="6880"/>
                    <a:pt x="26266" y="7106"/>
                  </a:cubicBezTo>
                  <a:cubicBezTo>
                    <a:pt x="26266" y="7118"/>
                    <a:pt x="26278" y="7130"/>
                    <a:pt x="26301" y="7142"/>
                  </a:cubicBezTo>
                  <a:cubicBezTo>
                    <a:pt x="26182" y="7225"/>
                    <a:pt x="26063" y="7296"/>
                    <a:pt x="25920" y="7368"/>
                  </a:cubicBezTo>
                  <a:cubicBezTo>
                    <a:pt x="25956" y="7249"/>
                    <a:pt x="25908" y="7142"/>
                    <a:pt x="25908" y="7023"/>
                  </a:cubicBezTo>
                  <a:cubicBezTo>
                    <a:pt x="25897" y="6892"/>
                    <a:pt x="25897" y="6749"/>
                    <a:pt x="25908" y="6606"/>
                  </a:cubicBezTo>
                  <a:cubicBezTo>
                    <a:pt x="26039" y="6546"/>
                    <a:pt x="26159" y="6475"/>
                    <a:pt x="26278" y="6415"/>
                  </a:cubicBezTo>
                  <a:close/>
                  <a:moveTo>
                    <a:pt x="25647" y="6749"/>
                  </a:moveTo>
                  <a:lnTo>
                    <a:pt x="25647" y="6749"/>
                  </a:lnTo>
                  <a:cubicBezTo>
                    <a:pt x="25611" y="6999"/>
                    <a:pt x="25611" y="7296"/>
                    <a:pt x="25766" y="7475"/>
                  </a:cubicBezTo>
                  <a:cubicBezTo>
                    <a:pt x="25647" y="7558"/>
                    <a:pt x="25504" y="7642"/>
                    <a:pt x="25385" y="7713"/>
                  </a:cubicBezTo>
                  <a:cubicBezTo>
                    <a:pt x="25373" y="7642"/>
                    <a:pt x="25361" y="7558"/>
                    <a:pt x="25361" y="7475"/>
                  </a:cubicBezTo>
                  <a:cubicBezTo>
                    <a:pt x="25325" y="7296"/>
                    <a:pt x="25301" y="7106"/>
                    <a:pt x="25266" y="6927"/>
                  </a:cubicBezTo>
                  <a:cubicBezTo>
                    <a:pt x="25385" y="6868"/>
                    <a:pt x="25527" y="6808"/>
                    <a:pt x="25647" y="6749"/>
                  </a:cubicBezTo>
                  <a:close/>
                  <a:moveTo>
                    <a:pt x="25004" y="7058"/>
                  </a:moveTo>
                  <a:cubicBezTo>
                    <a:pt x="25016" y="7201"/>
                    <a:pt x="25016" y="7368"/>
                    <a:pt x="25027" y="7523"/>
                  </a:cubicBezTo>
                  <a:cubicBezTo>
                    <a:pt x="25051" y="7654"/>
                    <a:pt x="25051" y="7773"/>
                    <a:pt x="25075" y="7892"/>
                  </a:cubicBezTo>
                  <a:cubicBezTo>
                    <a:pt x="24968" y="7951"/>
                    <a:pt x="24873" y="8023"/>
                    <a:pt x="24765" y="8082"/>
                  </a:cubicBezTo>
                  <a:cubicBezTo>
                    <a:pt x="24754" y="7975"/>
                    <a:pt x="24718" y="7856"/>
                    <a:pt x="24694" y="7737"/>
                  </a:cubicBezTo>
                  <a:cubicBezTo>
                    <a:pt x="24658" y="7582"/>
                    <a:pt x="24658" y="7427"/>
                    <a:pt x="24670" y="7261"/>
                  </a:cubicBezTo>
                  <a:cubicBezTo>
                    <a:pt x="24670" y="7249"/>
                    <a:pt x="24658" y="7237"/>
                    <a:pt x="24658" y="7225"/>
                  </a:cubicBezTo>
                  <a:cubicBezTo>
                    <a:pt x="24777" y="7165"/>
                    <a:pt x="24896" y="7118"/>
                    <a:pt x="25004" y="7058"/>
                  </a:cubicBezTo>
                  <a:close/>
                  <a:moveTo>
                    <a:pt x="23301" y="7880"/>
                  </a:moveTo>
                  <a:cubicBezTo>
                    <a:pt x="23301" y="7892"/>
                    <a:pt x="23289" y="7904"/>
                    <a:pt x="23289" y="7915"/>
                  </a:cubicBezTo>
                  <a:cubicBezTo>
                    <a:pt x="23289" y="7975"/>
                    <a:pt x="23289" y="8035"/>
                    <a:pt x="23301" y="8094"/>
                  </a:cubicBezTo>
                  <a:cubicBezTo>
                    <a:pt x="23241" y="8046"/>
                    <a:pt x="23170" y="7999"/>
                    <a:pt x="23099" y="7963"/>
                  </a:cubicBezTo>
                  <a:cubicBezTo>
                    <a:pt x="23170" y="7939"/>
                    <a:pt x="23230" y="7904"/>
                    <a:pt x="23301" y="7880"/>
                  </a:cubicBezTo>
                  <a:close/>
                  <a:moveTo>
                    <a:pt x="47328" y="7463"/>
                  </a:moveTo>
                  <a:cubicBezTo>
                    <a:pt x="47352" y="7582"/>
                    <a:pt x="47387" y="7725"/>
                    <a:pt x="47387" y="7892"/>
                  </a:cubicBezTo>
                  <a:cubicBezTo>
                    <a:pt x="47399" y="7951"/>
                    <a:pt x="47423" y="7999"/>
                    <a:pt x="47471" y="8023"/>
                  </a:cubicBezTo>
                  <a:cubicBezTo>
                    <a:pt x="47435" y="8046"/>
                    <a:pt x="47399" y="8082"/>
                    <a:pt x="47352" y="8118"/>
                  </a:cubicBezTo>
                  <a:cubicBezTo>
                    <a:pt x="47316" y="8142"/>
                    <a:pt x="47268" y="8154"/>
                    <a:pt x="47221" y="8189"/>
                  </a:cubicBezTo>
                  <a:cubicBezTo>
                    <a:pt x="47268" y="7951"/>
                    <a:pt x="47316" y="7701"/>
                    <a:pt x="47328" y="7463"/>
                  </a:cubicBezTo>
                  <a:close/>
                  <a:moveTo>
                    <a:pt x="22789" y="8106"/>
                  </a:moveTo>
                  <a:cubicBezTo>
                    <a:pt x="22789" y="8130"/>
                    <a:pt x="22813" y="8130"/>
                    <a:pt x="22849" y="8130"/>
                  </a:cubicBezTo>
                  <a:cubicBezTo>
                    <a:pt x="22860" y="8142"/>
                    <a:pt x="22860" y="8154"/>
                    <a:pt x="22872" y="8154"/>
                  </a:cubicBezTo>
                  <a:cubicBezTo>
                    <a:pt x="22825" y="8154"/>
                    <a:pt x="22801" y="8189"/>
                    <a:pt x="22789" y="8225"/>
                  </a:cubicBezTo>
                  <a:lnTo>
                    <a:pt x="22706" y="8154"/>
                  </a:lnTo>
                  <a:cubicBezTo>
                    <a:pt x="22741" y="8142"/>
                    <a:pt x="22753" y="8130"/>
                    <a:pt x="22789" y="8106"/>
                  </a:cubicBezTo>
                  <a:close/>
                  <a:moveTo>
                    <a:pt x="23134" y="8225"/>
                  </a:moveTo>
                  <a:cubicBezTo>
                    <a:pt x="23170" y="8249"/>
                    <a:pt x="23218" y="8261"/>
                    <a:pt x="23241" y="8273"/>
                  </a:cubicBezTo>
                  <a:cubicBezTo>
                    <a:pt x="23253" y="8281"/>
                    <a:pt x="23264" y="8283"/>
                    <a:pt x="23273" y="8283"/>
                  </a:cubicBezTo>
                  <a:cubicBezTo>
                    <a:pt x="23292" y="8283"/>
                    <a:pt x="23305" y="8273"/>
                    <a:pt x="23313" y="8273"/>
                  </a:cubicBezTo>
                  <a:cubicBezTo>
                    <a:pt x="23313" y="8320"/>
                    <a:pt x="23337" y="8344"/>
                    <a:pt x="23349" y="8392"/>
                  </a:cubicBezTo>
                  <a:cubicBezTo>
                    <a:pt x="23277" y="8332"/>
                    <a:pt x="23218" y="8296"/>
                    <a:pt x="23134" y="8225"/>
                  </a:cubicBezTo>
                  <a:close/>
                  <a:moveTo>
                    <a:pt x="23682" y="7713"/>
                  </a:moveTo>
                  <a:cubicBezTo>
                    <a:pt x="23658" y="7975"/>
                    <a:pt x="23658" y="8296"/>
                    <a:pt x="23718" y="8570"/>
                  </a:cubicBezTo>
                  <a:cubicBezTo>
                    <a:pt x="23682" y="8558"/>
                    <a:pt x="23634" y="8523"/>
                    <a:pt x="23587" y="8511"/>
                  </a:cubicBezTo>
                  <a:cubicBezTo>
                    <a:pt x="23551" y="8320"/>
                    <a:pt x="23515" y="8130"/>
                    <a:pt x="23503" y="7915"/>
                  </a:cubicBezTo>
                  <a:cubicBezTo>
                    <a:pt x="23503" y="7856"/>
                    <a:pt x="23456" y="7832"/>
                    <a:pt x="23408" y="7832"/>
                  </a:cubicBezTo>
                  <a:cubicBezTo>
                    <a:pt x="23503" y="7785"/>
                    <a:pt x="23587" y="7737"/>
                    <a:pt x="23682" y="7713"/>
                  </a:cubicBezTo>
                  <a:close/>
                  <a:moveTo>
                    <a:pt x="24432" y="7344"/>
                  </a:moveTo>
                  <a:lnTo>
                    <a:pt x="24432" y="7344"/>
                  </a:lnTo>
                  <a:cubicBezTo>
                    <a:pt x="24396" y="7642"/>
                    <a:pt x="24396" y="7999"/>
                    <a:pt x="24527" y="8261"/>
                  </a:cubicBezTo>
                  <a:cubicBezTo>
                    <a:pt x="24468" y="8296"/>
                    <a:pt x="24408" y="8332"/>
                    <a:pt x="24361" y="8368"/>
                  </a:cubicBezTo>
                  <a:cubicBezTo>
                    <a:pt x="24373" y="8237"/>
                    <a:pt x="24349" y="8142"/>
                    <a:pt x="24325" y="8011"/>
                  </a:cubicBezTo>
                  <a:cubicBezTo>
                    <a:pt x="24313" y="7844"/>
                    <a:pt x="24313" y="7701"/>
                    <a:pt x="24325" y="7534"/>
                  </a:cubicBezTo>
                  <a:cubicBezTo>
                    <a:pt x="24325" y="7481"/>
                    <a:pt x="24289" y="7454"/>
                    <a:pt x="24252" y="7454"/>
                  </a:cubicBezTo>
                  <a:cubicBezTo>
                    <a:pt x="24215" y="7454"/>
                    <a:pt x="24176" y="7481"/>
                    <a:pt x="24170" y="7534"/>
                  </a:cubicBezTo>
                  <a:cubicBezTo>
                    <a:pt x="24134" y="7796"/>
                    <a:pt x="24075" y="8177"/>
                    <a:pt x="24230" y="8416"/>
                  </a:cubicBezTo>
                  <a:cubicBezTo>
                    <a:pt x="24230" y="8427"/>
                    <a:pt x="24242" y="8427"/>
                    <a:pt x="24254" y="8439"/>
                  </a:cubicBezTo>
                  <a:cubicBezTo>
                    <a:pt x="24170" y="8499"/>
                    <a:pt x="24075" y="8558"/>
                    <a:pt x="23992" y="8606"/>
                  </a:cubicBezTo>
                  <a:cubicBezTo>
                    <a:pt x="23956" y="8475"/>
                    <a:pt x="23932" y="8320"/>
                    <a:pt x="23920" y="8189"/>
                  </a:cubicBezTo>
                  <a:cubicBezTo>
                    <a:pt x="23896" y="7999"/>
                    <a:pt x="23884" y="7796"/>
                    <a:pt x="23896" y="7606"/>
                  </a:cubicBezTo>
                  <a:cubicBezTo>
                    <a:pt x="24063" y="7523"/>
                    <a:pt x="24242" y="7427"/>
                    <a:pt x="24432" y="7344"/>
                  </a:cubicBezTo>
                  <a:close/>
                  <a:moveTo>
                    <a:pt x="21896" y="8535"/>
                  </a:moveTo>
                  <a:lnTo>
                    <a:pt x="21896" y="8535"/>
                  </a:lnTo>
                  <a:cubicBezTo>
                    <a:pt x="21860" y="8606"/>
                    <a:pt x="21848" y="8666"/>
                    <a:pt x="21825" y="8749"/>
                  </a:cubicBezTo>
                  <a:lnTo>
                    <a:pt x="21825" y="8606"/>
                  </a:lnTo>
                  <a:cubicBezTo>
                    <a:pt x="21825" y="8570"/>
                    <a:pt x="21860" y="8547"/>
                    <a:pt x="21896" y="8535"/>
                  </a:cubicBezTo>
                  <a:close/>
                  <a:moveTo>
                    <a:pt x="26099" y="7665"/>
                  </a:moveTo>
                  <a:cubicBezTo>
                    <a:pt x="25539" y="8046"/>
                    <a:pt x="25004" y="8463"/>
                    <a:pt x="24468" y="8880"/>
                  </a:cubicBezTo>
                  <a:cubicBezTo>
                    <a:pt x="24337" y="8832"/>
                    <a:pt x="24182" y="8785"/>
                    <a:pt x="24051" y="8725"/>
                  </a:cubicBezTo>
                  <a:cubicBezTo>
                    <a:pt x="24730" y="8380"/>
                    <a:pt x="25420" y="8023"/>
                    <a:pt x="26099" y="7665"/>
                  </a:cubicBezTo>
                  <a:close/>
                  <a:moveTo>
                    <a:pt x="39767" y="2141"/>
                  </a:moveTo>
                  <a:cubicBezTo>
                    <a:pt x="39886" y="2141"/>
                    <a:pt x="39982" y="2141"/>
                    <a:pt x="40101" y="2153"/>
                  </a:cubicBezTo>
                  <a:cubicBezTo>
                    <a:pt x="37303" y="4558"/>
                    <a:pt x="34374" y="6749"/>
                    <a:pt x="31433" y="8939"/>
                  </a:cubicBezTo>
                  <a:cubicBezTo>
                    <a:pt x="31326" y="8963"/>
                    <a:pt x="31219" y="8987"/>
                    <a:pt x="31123" y="8999"/>
                  </a:cubicBezTo>
                  <a:cubicBezTo>
                    <a:pt x="31016" y="9023"/>
                    <a:pt x="30921" y="9023"/>
                    <a:pt x="30826" y="9035"/>
                  </a:cubicBezTo>
                  <a:cubicBezTo>
                    <a:pt x="33945" y="7070"/>
                    <a:pt x="36898" y="4748"/>
                    <a:pt x="39684" y="2379"/>
                  </a:cubicBezTo>
                  <a:cubicBezTo>
                    <a:pt x="39779" y="2308"/>
                    <a:pt x="39791" y="2212"/>
                    <a:pt x="39767" y="2141"/>
                  </a:cubicBezTo>
                  <a:close/>
                  <a:moveTo>
                    <a:pt x="33743" y="3796"/>
                  </a:moveTo>
                  <a:lnTo>
                    <a:pt x="33743" y="3796"/>
                  </a:lnTo>
                  <a:cubicBezTo>
                    <a:pt x="30861" y="5475"/>
                    <a:pt x="27992" y="7225"/>
                    <a:pt x="25313" y="9166"/>
                  </a:cubicBezTo>
                  <a:cubicBezTo>
                    <a:pt x="25099" y="9106"/>
                    <a:pt x="24885" y="9035"/>
                    <a:pt x="24670" y="8963"/>
                  </a:cubicBezTo>
                  <a:cubicBezTo>
                    <a:pt x="27647" y="7106"/>
                    <a:pt x="30659" y="5415"/>
                    <a:pt x="33743" y="3796"/>
                  </a:cubicBezTo>
                  <a:close/>
                  <a:moveTo>
                    <a:pt x="38303" y="2141"/>
                  </a:moveTo>
                  <a:cubicBezTo>
                    <a:pt x="35291" y="4570"/>
                    <a:pt x="32266" y="6963"/>
                    <a:pt x="29159" y="9261"/>
                  </a:cubicBezTo>
                  <a:cubicBezTo>
                    <a:pt x="28587" y="9332"/>
                    <a:pt x="28004" y="9392"/>
                    <a:pt x="27444" y="9404"/>
                  </a:cubicBezTo>
                  <a:cubicBezTo>
                    <a:pt x="30909" y="7118"/>
                    <a:pt x="34660" y="4927"/>
                    <a:pt x="37743" y="2189"/>
                  </a:cubicBezTo>
                  <a:cubicBezTo>
                    <a:pt x="37934" y="2165"/>
                    <a:pt x="38124" y="2141"/>
                    <a:pt x="38303" y="2141"/>
                  </a:cubicBezTo>
                  <a:close/>
                  <a:moveTo>
                    <a:pt x="34469" y="3879"/>
                  </a:moveTo>
                  <a:lnTo>
                    <a:pt x="34469" y="3879"/>
                  </a:lnTo>
                  <a:cubicBezTo>
                    <a:pt x="31754" y="5618"/>
                    <a:pt x="29171" y="7618"/>
                    <a:pt x="26575" y="9428"/>
                  </a:cubicBezTo>
                  <a:lnTo>
                    <a:pt x="26420" y="9428"/>
                  </a:lnTo>
                  <a:cubicBezTo>
                    <a:pt x="26159" y="9380"/>
                    <a:pt x="25897" y="9320"/>
                    <a:pt x="25647" y="9261"/>
                  </a:cubicBezTo>
                  <a:cubicBezTo>
                    <a:pt x="28635" y="7582"/>
                    <a:pt x="31540" y="5701"/>
                    <a:pt x="34469" y="3879"/>
                  </a:cubicBezTo>
                  <a:close/>
                  <a:moveTo>
                    <a:pt x="46695" y="6854"/>
                  </a:moveTo>
                  <a:cubicBezTo>
                    <a:pt x="46825" y="6854"/>
                    <a:pt x="46938" y="6889"/>
                    <a:pt x="47042" y="6951"/>
                  </a:cubicBezTo>
                  <a:cubicBezTo>
                    <a:pt x="47018" y="7118"/>
                    <a:pt x="46994" y="7284"/>
                    <a:pt x="47018" y="7427"/>
                  </a:cubicBezTo>
                  <a:cubicBezTo>
                    <a:pt x="47018" y="7451"/>
                    <a:pt x="47030" y="7475"/>
                    <a:pt x="47042" y="7499"/>
                  </a:cubicBezTo>
                  <a:cubicBezTo>
                    <a:pt x="46983" y="7773"/>
                    <a:pt x="46935" y="8023"/>
                    <a:pt x="46923" y="8296"/>
                  </a:cubicBezTo>
                  <a:cubicBezTo>
                    <a:pt x="46923" y="8320"/>
                    <a:pt x="46935" y="8332"/>
                    <a:pt x="46935" y="8344"/>
                  </a:cubicBezTo>
                  <a:cubicBezTo>
                    <a:pt x="46744" y="8475"/>
                    <a:pt x="46554" y="8606"/>
                    <a:pt x="46352" y="8773"/>
                  </a:cubicBezTo>
                  <a:cubicBezTo>
                    <a:pt x="45828" y="9189"/>
                    <a:pt x="45280" y="9582"/>
                    <a:pt x="44732" y="9975"/>
                  </a:cubicBezTo>
                  <a:lnTo>
                    <a:pt x="44720" y="9963"/>
                  </a:lnTo>
                  <a:cubicBezTo>
                    <a:pt x="44828" y="9320"/>
                    <a:pt x="44887" y="8677"/>
                    <a:pt x="44958" y="8035"/>
                  </a:cubicBezTo>
                  <a:cubicBezTo>
                    <a:pt x="44970" y="7951"/>
                    <a:pt x="44899" y="7904"/>
                    <a:pt x="44828" y="7892"/>
                  </a:cubicBezTo>
                  <a:cubicBezTo>
                    <a:pt x="45006" y="7737"/>
                    <a:pt x="45197" y="7594"/>
                    <a:pt x="45387" y="7439"/>
                  </a:cubicBezTo>
                  <a:lnTo>
                    <a:pt x="45387" y="7439"/>
                  </a:lnTo>
                  <a:cubicBezTo>
                    <a:pt x="45256" y="8058"/>
                    <a:pt x="45125" y="8666"/>
                    <a:pt x="45018" y="9273"/>
                  </a:cubicBezTo>
                  <a:cubicBezTo>
                    <a:pt x="44989" y="9424"/>
                    <a:pt x="45109" y="9527"/>
                    <a:pt x="45228" y="9527"/>
                  </a:cubicBezTo>
                  <a:cubicBezTo>
                    <a:pt x="45307" y="9527"/>
                    <a:pt x="45385" y="9483"/>
                    <a:pt x="45423" y="9380"/>
                  </a:cubicBezTo>
                  <a:cubicBezTo>
                    <a:pt x="45435" y="9320"/>
                    <a:pt x="45459" y="9249"/>
                    <a:pt x="45482" y="9189"/>
                  </a:cubicBezTo>
                  <a:cubicBezTo>
                    <a:pt x="45494" y="9142"/>
                    <a:pt x="45482" y="9094"/>
                    <a:pt x="45459" y="9070"/>
                  </a:cubicBezTo>
                  <a:cubicBezTo>
                    <a:pt x="45554" y="8475"/>
                    <a:pt x="45625" y="7880"/>
                    <a:pt x="45697" y="7284"/>
                  </a:cubicBezTo>
                  <a:cubicBezTo>
                    <a:pt x="45697" y="7261"/>
                    <a:pt x="45685" y="7249"/>
                    <a:pt x="45685" y="7237"/>
                  </a:cubicBezTo>
                  <a:cubicBezTo>
                    <a:pt x="45756" y="7189"/>
                    <a:pt x="45840" y="7142"/>
                    <a:pt x="45923" y="7106"/>
                  </a:cubicBezTo>
                  <a:lnTo>
                    <a:pt x="45923" y="7106"/>
                  </a:lnTo>
                  <a:cubicBezTo>
                    <a:pt x="45804" y="7665"/>
                    <a:pt x="45685" y="8249"/>
                    <a:pt x="45601" y="8832"/>
                  </a:cubicBezTo>
                  <a:cubicBezTo>
                    <a:pt x="45580" y="8963"/>
                    <a:pt x="45686" y="9053"/>
                    <a:pt x="45791" y="9053"/>
                  </a:cubicBezTo>
                  <a:cubicBezTo>
                    <a:pt x="45859" y="9053"/>
                    <a:pt x="45926" y="9016"/>
                    <a:pt x="45959" y="8928"/>
                  </a:cubicBezTo>
                  <a:cubicBezTo>
                    <a:pt x="45994" y="8797"/>
                    <a:pt x="46030" y="8666"/>
                    <a:pt x="46078" y="8535"/>
                  </a:cubicBezTo>
                  <a:cubicBezTo>
                    <a:pt x="46090" y="8487"/>
                    <a:pt x="46078" y="8439"/>
                    <a:pt x="46042" y="8416"/>
                  </a:cubicBezTo>
                  <a:cubicBezTo>
                    <a:pt x="46113" y="7951"/>
                    <a:pt x="46173" y="7475"/>
                    <a:pt x="46256" y="7011"/>
                  </a:cubicBezTo>
                  <a:lnTo>
                    <a:pt x="46256" y="6963"/>
                  </a:lnTo>
                  <a:cubicBezTo>
                    <a:pt x="46316" y="6939"/>
                    <a:pt x="46375" y="6927"/>
                    <a:pt x="46435" y="6903"/>
                  </a:cubicBezTo>
                  <a:lnTo>
                    <a:pt x="46435" y="6903"/>
                  </a:lnTo>
                  <a:cubicBezTo>
                    <a:pt x="46435" y="7142"/>
                    <a:pt x="46435" y="7404"/>
                    <a:pt x="46399" y="7642"/>
                  </a:cubicBezTo>
                  <a:cubicBezTo>
                    <a:pt x="46375" y="7915"/>
                    <a:pt x="46256" y="8213"/>
                    <a:pt x="46280" y="8487"/>
                  </a:cubicBezTo>
                  <a:cubicBezTo>
                    <a:pt x="46287" y="8554"/>
                    <a:pt x="46341" y="8593"/>
                    <a:pt x="46397" y="8593"/>
                  </a:cubicBezTo>
                  <a:cubicBezTo>
                    <a:pt x="46432" y="8593"/>
                    <a:pt x="46467" y="8578"/>
                    <a:pt x="46494" y="8547"/>
                  </a:cubicBezTo>
                  <a:cubicBezTo>
                    <a:pt x="46649" y="8320"/>
                    <a:pt x="46649" y="7963"/>
                    <a:pt x="46685" y="7701"/>
                  </a:cubicBezTo>
                  <a:cubicBezTo>
                    <a:pt x="46697" y="7415"/>
                    <a:pt x="46685" y="7142"/>
                    <a:pt x="46637" y="6856"/>
                  </a:cubicBezTo>
                  <a:cubicBezTo>
                    <a:pt x="46657" y="6854"/>
                    <a:pt x="46676" y="6854"/>
                    <a:pt x="46695" y="6854"/>
                  </a:cubicBezTo>
                  <a:close/>
                  <a:moveTo>
                    <a:pt x="47471" y="8630"/>
                  </a:moveTo>
                  <a:cubicBezTo>
                    <a:pt x="46661" y="9154"/>
                    <a:pt x="45851" y="9701"/>
                    <a:pt x="45054" y="10273"/>
                  </a:cubicBezTo>
                  <a:cubicBezTo>
                    <a:pt x="45590" y="9868"/>
                    <a:pt x="46101" y="9451"/>
                    <a:pt x="46673" y="9094"/>
                  </a:cubicBezTo>
                  <a:cubicBezTo>
                    <a:pt x="46935" y="8916"/>
                    <a:pt x="47209" y="8749"/>
                    <a:pt x="47471" y="8630"/>
                  </a:cubicBezTo>
                  <a:close/>
                  <a:moveTo>
                    <a:pt x="43042" y="9404"/>
                  </a:moveTo>
                  <a:lnTo>
                    <a:pt x="43042" y="9404"/>
                  </a:lnTo>
                  <a:cubicBezTo>
                    <a:pt x="42982" y="9725"/>
                    <a:pt x="42923" y="10047"/>
                    <a:pt x="42875" y="10380"/>
                  </a:cubicBezTo>
                  <a:lnTo>
                    <a:pt x="42827" y="9570"/>
                  </a:lnTo>
                  <a:cubicBezTo>
                    <a:pt x="42911" y="9511"/>
                    <a:pt x="42982" y="9463"/>
                    <a:pt x="43042" y="9404"/>
                  </a:cubicBezTo>
                  <a:close/>
                  <a:moveTo>
                    <a:pt x="44673" y="8023"/>
                  </a:moveTo>
                  <a:lnTo>
                    <a:pt x="44673" y="8023"/>
                  </a:lnTo>
                  <a:cubicBezTo>
                    <a:pt x="44554" y="8725"/>
                    <a:pt x="44399" y="9439"/>
                    <a:pt x="44316" y="10154"/>
                  </a:cubicBezTo>
                  <a:cubicBezTo>
                    <a:pt x="44316" y="10201"/>
                    <a:pt x="44316" y="10225"/>
                    <a:pt x="44339" y="10261"/>
                  </a:cubicBezTo>
                  <a:lnTo>
                    <a:pt x="43625" y="10749"/>
                  </a:lnTo>
                  <a:lnTo>
                    <a:pt x="43625" y="10713"/>
                  </a:lnTo>
                  <a:lnTo>
                    <a:pt x="43625" y="10690"/>
                  </a:lnTo>
                  <a:cubicBezTo>
                    <a:pt x="43708" y="10154"/>
                    <a:pt x="43780" y="9606"/>
                    <a:pt x="43851" y="9070"/>
                  </a:cubicBezTo>
                  <a:cubicBezTo>
                    <a:pt x="43871" y="8970"/>
                    <a:pt x="43790" y="8895"/>
                    <a:pt x="43714" y="8895"/>
                  </a:cubicBezTo>
                  <a:cubicBezTo>
                    <a:pt x="43700" y="8895"/>
                    <a:pt x="43686" y="8898"/>
                    <a:pt x="43673" y="8904"/>
                  </a:cubicBezTo>
                  <a:cubicBezTo>
                    <a:pt x="43768" y="8808"/>
                    <a:pt x="43887" y="8725"/>
                    <a:pt x="44006" y="8606"/>
                  </a:cubicBezTo>
                  <a:lnTo>
                    <a:pt x="44006" y="8606"/>
                  </a:lnTo>
                  <a:cubicBezTo>
                    <a:pt x="43958" y="8916"/>
                    <a:pt x="43899" y="9213"/>
                    <a:pt x="43851" y="9523"/>
                  </a:cubicBezTo>
                  <a:cubicBezTo>
                    <a:pt x="43815" y="9820"/>
                    <a:pt x="43720" y="10118"/>
                    <a:pt x="43768" y="10440"/>
                  </a:cubicBezTo>
                  <a:cubicBezTo>
                    <a:pt x="43774" y="10486"/>
                    <a:pt x="43822" y="10510"/>
                    <a:pt x="43869" y="10510"/>
                  </a:cubicBezTo>
                  <a:cubicBezTo>
                    <a:pt x="43906" y="10510"/>
                    <a:pt x="43943" y="10495"/>
                    <a:pt x="43958" y="10463"/>
                  </a:cubicBezTo>
                  <a:cubicBezTo>
                    <a:pt x="44101" y="10178"/>
                    <a:pt x="44101" y="9868"/>
                    <a:pt x="44125" y="9570"/>
                  </a:cubicBezTo>
                  <a:cubicBezTo>
                    <a:pt x="44173" y="9189"/>
                    <a:pt x="44208" y="8808"/>
                    <a:pt x="44268" y="8427"/>
                  </a:cubicBezTo>
                  <a:cubicBezTo>
                    <a:pt x="44268" y="8416"/>
                    <a:pt x="44256" y="8416"/>
                    <a:pt x="44256" y="8392"/>
                  </a:cubicBezTo>
                  <a:cubicBezTo>
                    <a:pt x="44399" y="8273"/>
                    <a:pt x="44530" y="8154"/>
                    <a:pt x="44673" y="8023"/>
                  </a:cubicBezTo>
                  <a:close/>
                  <a:moveTo>
                    <a:pt x="20836" y="9737"/>
                  </a:moveTo>
                  <a:cubicBezTo>
                    <a:pt x="20860" y="9761"/>
                    <a:pt x="20848" y="9797"/>
                    <a:pt x="20836" y="9832"/>
                  </a:cubicBezTo>
                  <a:cubicBezTo>
                    <a:pt x="20801" y="10130"/>
                    <a:pt x="20717" y="10487"/>
                    <a:pt x="20777" y="10785"/>
                  </a:cubicBezTo>
                  <a:lnTo>
                    <a:pt x="20682" y="10832"/>
                  </a:lnTo>
                  <a:cubicBezTo>
                    <a:pt x="20682" y="10809"/>
                    <a:pt x="20670" y="10785"/>
                    <a:pt x="20658" y="10761"/>
                  </a:cubicBezTo>
                  <a:cubicBezTo>
                    <a:pt x="20670" y="10511"/>
                    <a:pt x="20682" y="10273"/>
                    <a:pt x="20670" y="10011"/>
                  </a:cubicBezTo>
                  <a:cubicBezTo>
                    <a:pt x="20670" y="9940"/>
                    <a:pt x="20634" y="9892"/>
                    <a:pt x="20598" y="9856"/>
                  </a:cubicBezTo>
                  <a:cubicBezTo>
                    <a:pt x="20670" y="9809"/>
                    <a:pt x="20753" y="9773"/>
                    <a:pt x="20836" y="9737"/>
                  </a:cubicBezTo>
                  <a:close/>
                  <a:moveTo>
                    <a:pt x="43601" y="8983"/>
                  </a:moveTo>
                  <a:cubicBezTo>
                    <a:pt x="43601" y="8984"/>
                    <a:pt x="43601" y="8986"/>
                    <a:pt x="43601" y="8987"/>
                  </a:cubicBezTo>
                  <a:cubicBezTo>
                    <a:pt x="43482" y="9606"/>
                    <a:pt x="43351" y="10201"/>
                    <a:pt x="43232" y="10809"/>
                  </a:cubicBezTo>
                  <a:cubicBezTo>
                    <a:pt x="43220" y="10868"/>
                    <a:pt x="43244" y="10928"/>
                    <a:pt x="43280" y="10975"/>
                  </a:cubicBezTo>
                  <a:cubicBezTo>
                    <a:pt x="43220" y="11011"/>
                    <a:pt x="43161" y="11047"/>
                    <a:pt x="43101" y="11094"/>
                  </a:cubicBezTo>
                  <a:cubicBezTo>
                    <a:pt x="43101" y="11071"/>
                    <a:pt x="43113" y="11071"/>
                    <a:pt x="43113" y="11059"/>
                  </a:cubicBezTo>
                  <a:cubicBezTo>
                    <a:pt x="43125" y="10987"/>
                    <a:pt x="43077" y="10940"/>
                    <a:pt x="43030" y="10940"/>
                  </a:cubicBezTo>
                  <a:cubicBezTo>
                    <a:pt x="43089" y="10380"/>
                    <a:pt x="43161" y="9809"/>
                    <a:pt x="43244" y="9261"/>
                  </a:cubicBezTo>
                  <a:cubicBezTo>
                    <a:pt x="43351" y="9166"/>
                    <a:pt x="43458" y="9094"/>
                    <a:pt x="43554" y="9023"/>
                  </a:cubicBezTo>
                  <a:cubicBezTo>
                    <a:pt x="43575" y="9009"/>
                    <a:pt x="43587" y="8995"/>
                    <a:pt x="43601" y="8983"/>
                  </a:cubicBezTo>
                  <a:close/>
                  <a:moveTo>
                    <a:pt x="42208" y="10047"/>
                  </a:moveTo>
                  <a:lnTo>
                    <a:pt x="42208" y="10047"/>
                  </a:lnTo>
                  <a:cubicBezTo>
                    <a:pt x="42137" y="10428"/>
                    <a:pt x="42053" y="10821"/>
                    <a:pt x="42053" y="11213"/>
                  </a:cubicBezTo>
                  <a:cubicBezTo>
                    <a:pt x="42018" y="10892"/>
                    <a:pt x="41970" y="10582"/>
                    <a:pt x="41899" y="10273"/>
                  </a:cubicBezTo>
                  <a:lnTo>
                    <a:pt x="42208" y="10047"/>
                  </a:lnTo>
                  <a:close/>
                  <a:moveTo>
                    <a:pt x="20205" y="10035"/>
                  </a:moveTo>
                  <a:cubicBezTo>
                    <a:pt x="20205" y="10380"/>
                    <a:pt x="20182" y="10702"/>
                    <a:pt x="20134" y="11023"/>
                  </a:cubicBezTo>
                  <a:cubicBezTo>
                    <a:pt x="20122" y="11071"/>
                    <a:pt x="20134" y="11118"/>
                    <a:pt x="20134" y="11154"/>
                  </a:cubicBezTo>
                  <a:cubicBezTo>
                    <a:pt x="20015" y="11225"/>
                    <a:pt x="19896" y="11297"/>
                    <a:pt x="19789" y="11356"/>
                  </a:cubicBezTo>
                  <a:cubicBezTo>
                    <a:pt x="19812" y="11023"/>
                    <a:pt x="19789" y="10702"/>
                    <a:pt x="19789" y="10368"/>
                  </a:cubicBezTo>
                  <a:cubicBezTo>
                    <a:pt x="19789" y="10332"/>
                    <a:pt x="19777" y="10297"/>
                    <a:pt x="19765" y="10249"/>
                  </a:cubicBezTo>
                  <a:lnTo>
                    <a:pt x="20205" y="10035"/>
                  </a:lnTo>
                  <a:close/>
                  <a:moveTo>
                    <a:pt x="42577" y="9749"/>
                  </a:moveTo>
                  <a:cubicBezTo>
                    <a:pt x="42565" y="10035"/>
                    <a:pt x="42553" y="10297"/>
                    <a:pt x="42530" y="10582"/>
                  </a:cubicBezTo>
                  <a:cubicBezTo>
                    <a:pt x="42530" y="10868"/>
                    <a:pt x="42506" y="11166"/>
                    <a:pt x="42565" y="11428"/>
                  </a:cubicBezTo>
                  <a:cubicBezTo>
                    <a:pt x="42411" y="11523"/>
                    <a:pt x="42268" y="11630"/>
                    <a:pt x="42113" y="11714"/>
                  </a:cubicBezTo>
                  <a:cubicBezTo>
                    <a:pt x="42101" y="11594"/>
                    <a:pt x="42101" y="11487"/>
                    <a:pt x="42089" y="11368"/>
                  </a:cubicBezTo>
                  <a:lnTo>
                    <a:pt x="42089" y="11368"/>
                  </a:lnTo>
                  <a:cubicBezTo>
                    <a:pt x="42113" y="11416"/>
                    <a:pt x="42158" y="11443"/>
                    <a:pt x="42199" y="11443"/>
                  </a:cubicBezTo>
                  <a:cubicBezTo>
                    <a:pt x="42241" y="11443"/>
                    <a:pt x="42280" y="11416"/>
                    <a:pt x="42291" y="11356"/>
                  </a:cubicBezTo>
                  <a:cubicBezTo>
                    <a:pt x="42446" y="10880"/>
                    <a:pt x="42446" y="10332"/>
                    <a:pt x="42470" y="9820"/>
                  </a:cubicBezTo>
                  <a:cubicBezTo>
                    <a:pt x="42506" y="9797"/>
                    <a:pt x="42553" y="9761"/>
                    <a:pt x="42577" y="9749"/>
                  </a:cubicBezTo>
                  <a:close/>
                  <a:moveTo>
                    <a:pt x="19301" y="10511"/>
                  </a:moveTo>
                  <a:cubicBezTo>
                    <a:pt x="19289" y="10856"/>
                    <a:pt x="19241" y="11213"/>
                    <a:pt x="19253" y="11571"/>
                  </a:cubicBezTo>
                  <a:cubicBezTo>
                    <a:pt x="19253" y="11606"/>
                    <a:pt x="19265" y="11654"/>
                    <a:pt x="19289" y="11690"/>
                  </a:cubicBezTo>
                  <a:cubicBezTo>
                    <a:pt x="19217" y="11725"/>
                    <a:pt x="19122" y="11785"/>
                    <a:pt x="19050" y="11833"/>
                  </a:cubicBezTo>
                  <a:lnTo>
                    <a:pt x="19050" y="11702"/>
                  </a:lnTo>
                  <a:lnTo>
                    <a:pt x="19050" y="10880"/>
                  </a:lnTo>
                  <a:cubicBezTo>
                    <a:pt x="19050" y="10773"/>
                    <a:pt x="19003" y="10713"/>
                    <a:pt x="18931" y="10690"/>
                  </a:cubicBezTo>
                  <a:cubicBezTo>
                    <a:pt x="19050" y="10630"/>
                    <a:pt x="19181" y="10571"/>
                    <a:pt x="19301" y="10511"/>
                  </a:cubicBezTo>
                  <a:close/>
                  <a:moveTo>
                    <a:pt x="18598" y="10832"/>
                  </a:moveTo>
                  <a:lnTo>
                    <a:pt x="18598" y="10868"/>
                  </a:lnTo>
                  <a:cubicBezTo>
                    <a:pt x="18586" y="11130"/>
                    <a:pt x="18562" y="11416"/>
                    <a:pt x="18539" y="11690"/>
                  </a:cubicBezTo>
                  <a:cubicBezTo>
                    <a:pt x="18527" y="11868"/>
                    <a:pt x="18503" y="12023"/>
                    <a:pt x="18539" y="12166"/>
                  </a:cubicBezTo>
                  <a:cubicBezTo>
                    <a:pt x="18455" y="12214"/>
                    <a:pt x="18360" y="12285"/>
                    <a:pt x="18253" y="12345"/>
                  </a:cubicBezTo>
                  <a:cubicBezTo>
                    <a:pt x="18288" y="12214"/>
                    <a:pt x="18288" y="12083"/>
                    <a:pt x="18288" y="11952"/>
                  </a:cubicBezTo>
                  <a:cubicBezTo>
                    <a:pt x="18300" y="11654"/>
                    <a:pt x="18324" y="11344"/>
                    <a:pt x="18336" y="11047"/>
                  </a:cubicBezTo>
                  <a:cubicBezTo>
                    <a:pt x="18336" y="11011"/>
                    <a:pt x="18336" y="10987"/>
                    <a:pt x="18324" y="10963"/>
                  </a:cubicBezTo>
                  <a:cubicBezTo>
                    <a:pt x="18408" y="10928"/>
                    <a:pt x="18503" y="10880"/>
                    <a:pt x="18598" y="10832"/>
                  </a:cubicBezTo>
                  <a:close/>
                  <a:moveTo>
                    <a:pt x="41696" y="10428"/>
                  </a:moveTo>
                  <a:cubicBezTo>
                    <a:pt x="41744" y="10940"/>
                    <a:pt x="41768" y="11452"/>
                    <a:pt x="41768" y="11952"/>
                  </a:cubicBezTo>
                  <a:cubicBezTo>
                    <a:pt x="41494" y="12130"/>
                    <a:pt x="41196" y="12321"/>
                    <a:pt x="40910" y="12499"/>
                  </a:cubicBezTo>
                  <a:cubicBezTo>
                    <a:pt x="40946" y="12440"/>
                    <a:pt x="40958" y="12368"/>
                    <a:pt x="40982" y="12309"/>
                  </a:cubicBezTo>
                  <a:cubicBezTo>
                    <a:pt x="40994" y="12261"/>
                    <a:pt x="40982" y="12237"/>
                    <a:pt x="40970" y="12214"/>
                  </a:cubicBezTo>
                  <a:cubicBezTo>
                    <a:pt x="41041" y="11773"/>
                    <a:pt x="41125" y="11309"/>
                    <a:pt x="41148" y="10868"/>
                  </a:cubicBezTo>
                  <a:cubicBezTo>
                    <a:pt x="41220" y="10809"/>
                    <a:pt x="41303" y="10761"/>
                    <a:pt x="41375" y="10702"/>
                  </a:cubicBezTo>
                  <a:lnTo>
                    <a:pt x="41375" y="10702"/>
                  </a:lnTo>
                  <a:lnTo>
                    <a:pt x="41279" y="11368"/>
                  </a:lnTo>
                  <a:cubicBezTo>
                    <a:pt x="41208" y="11594"/>
                    <a:pt x="41101" y="11868"/>
                    <a:pt x="41208" y="12106"/>
                  </a:cubicBezTo>
                  <a:cubicBezTo>
                    <a:pt x="41235" y="12160"/>
                    <a:pt x="41280" y="12191"/>
                    <a:pt x="41328" y="12191"/>
                  </a:cubicBezTo>
                  <a:cubicBezTo>
                    <a:pt x="41365" y="12191"/>
                    <a:pt x="41403" y="12172"/>
                    <a:pt x="41434" y="12130"/>
                  </a:cubicBezTo>
                  <a:cubicBezTo>
                    <a:pt x="41577" y="11928"/>
                    <a:pt x="41553" y="11642"/>
                    <a:pt x="41577" y="11404"/>
                  </a:cubicBezTo>
                  <a:cubicBezTo>
                    <a:pt x="41613" y="11106"/>
                    <a:pt x="41637" y="10797"/>
                    <a:pt x="41684" y="10499"/>
                  </a:cubicBezTo>
                  <a:lnTo>
                    <a:pt x="41684" y="10451"/>
                  </a:lnTo>
                  <a:lnTo>
                    <a:pt x="41696" y="10428"/>
                  </a:lnTo>
                  <a:close/>
                  <a:moveTo>
                    <a:pt x="50769" y="8118"/>
                  </a:moveTo>
                  <a:cubicBezTo>
                    <a:pt x="51031" y="8142"/>
                    <a:pt x="51316" y="8189"/>
                    <a:pt x="51590" y="8237"/>
                  </a:cubicBezTo>
                  <a:cubicBezTo>
                    <a:pt x="49498" y="9583"/>
                    <a:pt x="47495" y="11101"/>
                    <a:pt x="45549" y="12685"/>
                  </a:cubicBezTo>
                  <a:lnTo>
                    <a:pt x="45549" y="12685"/>
                  </a:lnTo>
                  <a:cubicBezTo>
                    <a:pt x="47341" y="11198"/>
                    <a:pt x="49083" y="9640"/>
                    <a:pt x="50769" y="8118"/>
                  </a:cubicBezTo>
                  <a:close/>
                  <a:moveTo>
                    <a:pt x="21420" y="12702"/>
                  </a:moveTo>
                  <a:lnTo>
                    <a:pt x="21420" y="12916"/>
                  </a:lnTo>
                  <a:cubicBezTo>
                    <a:pt x="21420" y="12857"/>
                    <a:pt x="21384" y="12797"/>
                    <a:pt x="21336" y="12761"/>
                  </a:cubicBezTo>
                  <a:cubicBezTo>
                    <a:pt x="21372" y="12737"/>
                    <a:pt x="21396" y="12714"/>
                    <a:pt x="21420" y="12702"/>
                  </a:cubicBezTo>
                  <a:close/>
                  <a:moveTo>
                    <a:pt x="40779" y="11106"/>
                  </a:moveTo>
                  <a:cubicBezTo>
                    <a:pt x="40732" y="11535"/>
                    <a:pt x="40660" y="11964"/>
                    <a:pt x="40553" y="12416"/>
                  </a:cubicBezTo>
                  <a:cubicBezTo>
                    <a:pt x="40529" y="12535"/>
                    <a:pt x="40613" y="12607"/>
                    <a:pt x="40684" y="12618"/>
                  </a:cubicBezTo>
                  <a:cubicBezTo>
                    <a:pt x="40529" y="12726"/>
                    <a:pt x="40351" y="12833"/>
                    <a:pt x="40184" y="12940"/>
                  </a:cubicBezTo>
                  <a:cubicBezTo>
                    <a:pt x="40303" y="12714"/>
                    <a:pt x="40303" y="12464"/>
                    <a:pt x="40327" y="12202"/>
                  </a:cubicBezTo>
                  <a:cubicBezTo>
                    <a:pt x="40375" y="11904"/>
                    <a:pt x="40410" y="11606"/>
                    <a:pt x="40446" y="11333"/>
                  </a:cubicBezTo>
                  <a:cubicBezTo>
                    <a:pt x="40553" y="11249"/>
                    <a:pt x="40672" y="11178"/>
                    <a:pt x="40779" y="11106"/>
                  </a:cubicBezTo>
                  <a:close/>
                  <a:moveTo>
                    <a:pt x="40148" y="11523"/>
                  </a:moveTo>
                  <a:lnTo>
                    <a:pt x="40148" y="11523"/>
                  </a:lnTo>
                  <a:cubicBezTo>
                    <a:pt x="40125" y="11725"/>
                    <a:pt x="40089" y="11940"/>
                    <a:pt x="40041" y="12142"/>
                  </a:cubicBezTo>
                  <a:cubicBezTo>
                    <a:pt x="40017" y="12404"/>
                    <a:pt x="39934" y="12654"/>
                    <a:pt x="39982" y="12892"/>
                  </a:cubicBezTo>
                  <a:cubicBezTo>
                    <a:pt x="40002" y="12942"/>
                    <a:pt x="40046" y="12967"/>
                    <a:pt x="40095" y="12967"/>
                  </a:cubicBezTo>
                  <a:cubicBezTo>
                    <a:pt x="40105" y="12967"/>
                    <a:pt x="40115" y="12966"/>
                    <a:pt x="40125" y="12964"/>
                  </a:cubicBezTo>
                  <a:lnTo>
                    <a:pt x="40125" y="12964"/>
                  </a:lnTo>
                  <a:cubicBezTo>
                    <a:pt x="39958" y="13071"/>
                    <a:pt x="39815" y="13154"/>
                    <a:pt x="39648" y="13261"/>
                  </a:cubicBezTo>
                  <a:lnTo>
                    <a:pt x="39648" y="13238"/>
                  </a:lnTo>
                  <a:cubicBezTo>
                    <a:pt x="39601" y="13035"/>
                    <a:pt x="39708" y="12702"/>
                    <a:pt x="39720" y="12499"/>
                  </a:cubicBezTo>
                  <a:cubicBezTo>
                    <a:pt x="39755" y="12249"/>
                    <a:pt x="39779" y="12011"/>
                    <a:pt x="39803" y="11761"/>
                  </a:cubicBezTo>
                  <a:cubicBezTo>
                    <a:pt x="39922" y="11690"/>
                    <a:pt x="40029" y="11594"/>
                    <a:pt x="40148" y="11523"/>
                  </a:cubicBezTo>
                  <a:close/>
                  <a:moveTo>
                    <a:pt x="13728" y="12976"/>
                  </a:moveTo>
                  <a:cubicBezTo>
                    <a:pt x="13490" y="13118"/>
                    <a:pt x="13240" y="13249"/>
                    <a:pt x="13002" y="13392"/>
                  </a:cubicBezTo>
                  <a:cubicBezTo>
                    <a:pt x="13002" y="13380"/>
                    <a:pt x="12990" y="13369"/>
                    <a:pt x="12978" y="13357"/>
                  </a:cubicBezTo>
                  <a:cubicBezTo>
                    <a:pt x="13228" y="13238"/>
                    <a:pt x="13478" y="13095"/>
                    <a:pt x="13728" y="12976"/>
                  </a:cubicBezTo>
                  <a:close/>
                  <a:moveTo>
                    <a:pt x="17848" y="11202"/>
                  </a:moveTo>
                  <a:lnTo>
                    <a:pt x="17848" y="11202"/>
                  </a:lnTo>
                  <a:cubicBezTo>
                    <a:pt x="17812" y="11452"/>
                    <a:pt x="17800" y="11666"/>
                    <a:pt x="17765" y="11904"/>
                  </a:cubicBezTo>
                  <a:cubicBezTo>
                    <a:pt x="17741" y="12142"/>
                    <a:pt x="17669" y="12392"/>
                    <a:pt x="17860" y="12571"/>
                  </a:cubicBezTo>
                  <a:cubicBezTo>
                    <a:pt x="17872" y="12595"/>
                    <a:pt x="17872" y="12595"/>
                    <a:pt x="17884" y="12595"/>
                  </a:cubicBezTo>
                  <a:cubicBezTo>
                    <a:pt x="17765" y="12666"/>
                    <a:pt x="17634" y="12761"/>
                    <a:pt x="17515" y="12833"/>
                  </a:cubicBezTo>
                  <a:lnTo>
                    <a:pt x="16574" y="13416"/>
                  </a:lnTo>
                  <a:cubicBezTo>
                    <a:pt x="16657" y="13166"/>
                    <a:pt x="16634" y="12904"/>
                    <a:pt x="16657" y="12666"/>
                  </a:cubicBezTo>
                  <a:cubicBezTo>
                    <a:pt x="16669" y="12368"/>
                    <a:pt x="16681" y="12071"/>
                    <a:pt x="16717" y="11785"/>
                  </a:cubicBezTo>
                  <a:cubicBezTo>
                    <a:pt x="16848" y="11714"/>
                    <a:pt x="16979" y="11654"/>
                    <a:pt x="17134" y="11583"/>
                  </a:cubicBezTo>
                  <a:lnTo>
                    <a:pt x="17134" y="11583"/>
                  </a:lnTo>
                  <a:cubicBezTo>
                    <a:pt x="17110" y="11809"/>
                    <a:pt x="17098" y="12023"/>
                    <a:pt x="17086" y="12261"/>
                  </a:cubicBezTo>
                  <a:cubicBezTo>
                    <a:pt x="17038" y="12476"/>
                    <a:pt x="16979" y="12702"/>
                    <a:pt x="17110" y="12892"/>
                  </a:cubicBezTo>
                  <a:cubicBezTo>
                    <a:pt x="17138" y="12935"/>
                    <a:pt x="17193" y="12969"/>
                    <a:pt x="17247" y="12969"/>
                  </a:cubicBezTo>
                  <a:cubicBezTo>
                    <a:pt x="17283" y="12969"/>
                    <a:pt x="17319" y="12954"/>
                    <a:pt x="17348" y="12916"/>
                  </a:cubicBezTo>
                  <a:cubicBezTo>
                    <a:pt x="17503" y="12726"/>
                    <a:pt x="17467" y="12535"/>
                    <a:pt x="17455" y="12297"/>
                  </a:cubicBezTo>
                  <a:cubicBezTo>
                    <a:pt x="17455" y="12023"/>
                    <a:pt x="17443" y="11749"/>
                    <a:pt x="17443" y="11475"/>
                  </a:cubicBezTo>
                  <a:cubicBezTo>
                    <a:pt x="17443" y="11452"/>
                    <a:pt x="17443" y="11428"/>
                    <a:pt x="17431" y="11404"/>
                  </a:cubicBezTo>
                  <a:cubicBezTo>
                    <a:pt x="17562" y="11344"/>
                    <a:pt x="17693" y="11273"/>
                    <a:pt x="17848" y="11202"/>
                  </a:cubicBezTo>
                  <a:close/>
                  <a:moveTo>
                    <a:pt x="39482" y="11999"/>
                  </a:moveTo>
                  <a:cubicBezTo>
                    <a:pt x="39422" y="12285"/>
                    <a:pt x="39374" y="12559"/>
                    <a:pt x="39339" y="12845"/>
                  </a:cubicBezTo>
                  <a:cubicBezTo>
                    <a:pt x="39303" y="13035"/>
                    <a:pt x="39196" y="13297"/>
                    <a:pt x="39398" y="13428"/>
                  </a:cubicBezTo>
                  <a:cubicBezTo>
                    <a:pt x="39303" y="13488"/>
                    <a:pt x="39196" y="13547"/>
                    <a:pt x="39113" y="13607"/>
                  </a:cubicBezTo>
                  <a:cubicBezTo>
                    <a:pt x="39184" y="13416"/>
                    <a:pt x="39184" y="13202"/>
                    <a:pt x="39220" y="12999"/>
                  </a:cubicBezTo>
                  <a:cubicBezTo>
                    <a:pt x="39255" y="12702"/>
                    <a:pt x="39291" y="12392"/>
                    <a:pt x="39339" y="12095"/>
                  </a:cubicBezTo>
                  <a:cubicBezTo>
                    <a:pt x="39374" y="12071"/>
                    <a:pt x="39434" y="12023"/>
                    <a:pt x="39482" y="11999"/>
                  </a:cubicBezTo>
                  <a:close/>
                  <a:moveTo>
                    <a:pt x="16288" y="11975"/>
                  </a:moveTo>
                  <a:cubicBezTo>
                    <a:pt x="16276" y="12202"/>
                    <a:pt x="16253" y="12440"/>
                    <a:pt x="16229" y="12666"/>
                  </a:cubicBezTo>
                  <a:cubicBezTo>
                    <a:pt x="16205" y="12940"/>
                    <a:pt x="16145" y="13202"/>
                    <a:pt x="16205" y="13476"/>
                  </a:cubicBezTo>
                  <a:cubicBezTo>
                    <a:pt x="16217" y="13535"/>
                    <a:pt x="16253" y="13559"/>
                    <a:pt x="16288" y="13571"/>
                  </a:cubicBezTo>
                  <a:cubicBezTo>
                    <a:pt x="16110" y="13678"/>
                    <a:pt x="15931" y="13785"/>
                    <a:pt x="15764" y="13904"/>
                  </a:cubicBezTo>
                  <a:cubicBezTo>
                    <a:pt x="15836" y="13678"/>
                    <a:pt x="15800" y="13428"/>
                    <a:pt x="15800" y="13202"/>
                  </a:cubicBezTo>
                  <a:cubicBezTo>
                    <a:pt x="15800" y="12880"/>
                    <a:pt x="15812" y="12547"/>
                    <a:pt x="15812" y="12214"/>
                  </a:cubicBezTo>
                  <a:cubicBezTo>
                    <a:pt x="15979" y="12142"/>
                    <a:pt x="16133" y="12071"/>
                    <a:pt x="16288" y="11975"/>
                  </a:cubicBezTo>
                  <a:close/>
                  <a:moveTo>
                    <a:pt x="39005" y="12309"/>
                  </a:moveTo>
                  <a:cubicBezTo>
                    <a:pt x="38993" y="12511"/>
                    <a:pt x="38958" y="12737"/>
                    <a:pt x="38922" y="12952"/>
                  </a:cubicBezTo>
                  <a:cubicBezTo>
                    <a:pt x="38886" y="13190"/>
                    <a:pt x="38803" y="13452"/>
                    <a:pt x="38874" y="13690"/>
                  </a:cubicBezTo>
                  <a:cubicBezTo>
                    <a:pt x="38874" y="13714"/>
                    <a:pt x="38886" y="13726"/>
                    <a:pt x="38898" y="13738"/>
                  </a:cubicBezTo>
                  <a:cubicBezTo>
                    <a:pt x="38779" y="13809"/>
                    <a:pt x="38660" y="13892"/>
                    <a:pt x="38529" y="13964"/>
                  </a:cubicBezTo>
                  <a:cubicBezTo>
                    <a:pt x="38624" y="13547"/>
                    <a:pt x="38648" y="13118"/>
                    <a:pt x="38708" y="12714"/>
                  </a:cubicBezTo>
                  <a:cubicBezTo>
                    <a:pt x="38720" y="12642"/>
                    <a:pt x="38684" y="12595"/>
                    <a:pt x="38624" y="12559"/>
                  </a:cubicBezTo>
                  <a:cubicBezTo>
                    <a:pt x="38755" y="12476"/>
                    <a:pt x="38874" y="12404"/>
                    <a:pt x="39005" y="12309"/>
                  </a:cubicBezTo>
                  <a:close/>
                  <a:moveTo>
                    <a:pt x="22420" y="8320"/>
                  </a:moveTo>
                  <a:cubicBezTo>
                    <a:pt x="22634" y="8594"/>
                    <a:pt x="22872" y="8844"/>
                    <a:pt x="23158" y="9035"/>
                  </a:cubicBezTo>
                  <a:cubicBezTo>
                    <a:pt x="22884" y="8892"/>
                    <a:pt x="22670" y="8689"/>
                    <a:pt x="22503" y="8451"/>
                  </a:cubicBezTo>
                  <a:cubicBezTo>
                    <a:pt x="22474" y="8415"/>
                    <a:pt x="22435" y="8400"/>
                    <a:pt x="22397" y="8400"/>
                  </a:cubicBezTo>
                  <a:cubicBezTo>
                    <a:pt x="22311" y="8400"/>
                    <a:pt x="22231" y="8479"/>
                    <a:pt x="22289" y="8570"/>
                  </a:cubicBezTo>
                  <a:cubicBezTo>
                    <a:pt x="23051" y="9856"/>
                    <a:pt x="24623" y="9928"/>
                    <a:pt x="25980" y="10106"/>
                  </a:cubicBezTo>
                  <a:cubicBezTo>
                    <a:pt x="26755" y="10199"/>
                    <a:pt x="27544" y="10272"/>
                    <a:pt x="28325" y="10272"/>
                  </a:cubicBezTo>
                  <a:cubicBezTo>
                    <a:pt x="29152" y="10272"/>
                    <a:pt x="29971" y="10190"/>
                    <a:pt x="30754" y="9963"/>
                  </a:cubicBezTo>
                  <a:cubicBezTo>
                    <a:pt x="30774" y="9967"/>
                    <a:pt x="30794" y="9970"/>
                    <a:pt x="30815" y="9970"/>
                  </a:cubicBezTo>
                  <a:cubicBezTo>
                    <a:pt x="30856" y="9970"/>
                    <a:pt x="30901" y="9959"/>
                    <a:pt x="30957" y="9928"/>
                  </a:cubicBezTo>
                  <a:cubicBezTo>
                    <a:pt x="30981" y="9916"/>
                    <a:pt x="30992" y="9904"/>
                    <a:pt x="31028" y="9868"/>
                  </a:cubicBezTo>
                  <a:cubicBezTo>
                    <a:pt x="31397" y="9737"/>
                    <a:pt x="31766" y="9570"/>
                    <a:pt x="32124" y="9380"/>
                  </a:cubicBezTo>
                  <a:cubicBezTo>
                    <a:pt x="32141" y="9386"/>
                    <a:pt x="32153" y="9389"/>
                    <a:pt x="32165" y="9389"/>
                  </a:cubicBezTo>
                  <a:cubicBezTo>
                    <a:pt x="32177" y="9389"/>
                    <a:pt x="32189" y="9386"/>
                    <a:pt x="32207" y="9380"/>
                  </a:cubicBezTo>
                  <a:cubicBezTo>
                    <a:pt x="32231" y="9368"/>
                    <a:pt x="32243" y="9344"/>
                    <a:pt x="32278" y="9320"/>
                  </a:cubicBezTo>
                  <a:lnTo>
                    <a:pt x="32278" y="9320"/>
                  </a:lnTo>
                  <a:cubicBezTo>
                    <a:pt x="32207" y="10356"/>
                    <a:pt x="32159" y="11404"/>
                    <a:pt x="32112" y="12464"/>
                  </a:cubicBezTo>
                  <a:cubicBezTo>
                    <a:pt x="32100" y="12440"/>
                    <a:pt x="32088" y="12428"/>
                    <a:pt x="32052" y="12428"/>
                  </a:cubicBezTo>
                  <a:cubicBezTo>
                    <a:pt x="31862" y="12428"/>
                    <a:pt x="31862" y="12726"/>
                    <a:pt x="32052" y="12726"/>
                  </a:cubicBezTo>
                  <a:cubicBezTo>
                    <a:pt x="32064" y="12726"/>
                    <a:pt x="32088" y="12714"/>
                    <a:pt x="32100" y="12714"/>
                  </a:cubicBezTo>
                  <a:cubicBezTo>
                    <a:pt x="32088" y="13071"/>
                    <a:pt x="32064" y="13428"/>
                    <a:pt x="32064" y="13785"/>
                  </a:cubicBezTo>
                  <a:cubicBezTo>
                    <a:pt x="32044" y="13726"/>
                    <a:pt x="32001" y="13684"/>
                    <a:pt x="31933" y="13684"/>
                  </a:cubicBezTo>
                  <a:cubicBezTo>
                    <a:pt x="31918" y="13684"/>
                    <a:pt x="31902" y="13686"/>
                    <a:pt x="31885" y="13690"/>
                  </a:cubicBezTo>
                  <a:cubicBezTo>
                    <a:pt x="30971" y="13997"/>
                    <a:pt x="29963" y="14118"/>
                    <a:pt x="28920" y="14118"/>
                  </a:cubicBezTo>
                  <a:cubicBezTo>
                    <a:pt x="26570" y="14118"/>
                    <a:pt x="24037" y="13505"/>
                    <a:pt x="21968" y="13035"/>
                  </a:cubicBezTo>
                  <a:cubicBezTo>
                    <a:pt x="21968" y="12797"/>
                    <a:pt x="21944" y="12571"/>
                    <a:pt x="21944" y="12345"/>
                  </a:cubicBezTo>
                  <a:cubicBezTo>
                    <a:pt x="21991" y="12309"/>
                    <a:pt x="22051" y="12261"/>
                    <a:pt x="22098" y="12237"/>
                  </a:cubicBezTo>
                  <a:cubicBezTo>
                    <a:pt x="22122" y="12214"/>
                    <a:pt x="22146" y="12202"/>
                    <a:pt x="22158" y="12178"/>
                  </a:cubicBezTo>
                  <a:cubicBezTo>
                    <a:pt x="24305" y="12799"/>
                    <a:pt x="26654" y="13313"/>
                    <a:pt x="28953" y="13313"/>
                  </a:cubicBezTo>
                  <a:cubicBezTo>
                    <a:pt x="29917" y="13313"/>
                    <a:pt x="30873" y="13222"/>
                    <a:pt x="31802" y="13011"/>
                  </a:cubicBezTo>
                  <a:cubicBezTo>
                    <a:pt x="31941" y="12977"/>
                    <a:pt x="31877" y="12785"/>
                    <a:pt x="31754" y="12785"/>
                  </a:cubicBezTo>
                  <a:cubicBezTo>
                    <a:pt x="31750" y="12785"/>
                    <a:pt x="31746" y="12785"/>
                    <a:pt x="31743" y="12785"/>
                  </a:cubicBezTo>
                  <a:cubicBezTo>
                    <a:pt x="30851" y="12922"/>
                    <a:pt x="29987" y="12980"/>
                    <a:pt x="29139" y="12980"/>
                  </a:cubicBezTo>
                  <a:cubicBezTo>
                    <a:pt x="26804" y="12980"/>
                    <a:pt x="24584" y="12536"/>
                    <a:pt x="22218" y="12047"/>
                  </a:cubicBezTo>
                  <a:cubicBezTo>
                    <a:pt x="22218" y="11928"/>
                    <a:pt x="22122" y="11821"/>
                    <a:pt x="22027" y="11821"/>
                  </a:cubicBezTo>
                  <a:cubicBezTo>
                    <a:pt x="22146" y="11416"/>
                    <a:pt x="22158" y="11011"/>
                    <a:pt x="22146" y="10582"/>
                  </a:cubicBezTo>
                  <a:cubicBezTo>
                    <a:pt x="22146" y="10178"/>
                    <a:pt x="22063" y="9630"/>
                    <a:pt x="22098" y="9142"/>
                  </a:cubicBezTo>
                  <a:cubicBezTo>
                    <a:pt x="22122" y="9130"/>
                    <a:pt x="22146" y="9094"/>
                    <a:pt x="22158" y="9082"/>
                  </a:cubicBezTo>
                  <a:cubicBezTo>
                    <a:pt x="22325" y="9070"/>
                    <a:pt x="22325" y="8808"/>
                    <a:pt x="22146" y="8808"/>
                  </a:cubicBezTo>
                  <a:cubicBezTo>
                    <a:pt x="22170" y="8666"/>
                    <a:pt x="22229" y="8511"/>
                    <a:pt x="22313" y="8380"/>
                  </a:cubicBezTo>
                  <a:lnTo>
                    <a:pt x="22337" y="8380"/>
                  </a:lnTo>
                  <a:cubicBezTo>
                    <a:pt x="22372" y="8368"/>
                    <a:pt x="22396" y="8356"/>
                    <a:pt x="22420" y="8320"/>
                  </a:cubicBezTo>
                  <a:close/>
                  <a:moveTo>
                    <a:pt x="38446" y="12666"/>
                  </a:moveTo>
                  <a:cubicBezTo>
                    <a:pt x="38386" y="13154"/>
                    <a:pt x="38267" y="13666"/>
                    <a:pt x="38243" y="14142"/>
                  </a:cubicBezTo>
                  <a:cubicBezTo>
                    <a:pt x="38172" y="14190"/>
                    <a:pt x="38089" y="14250"/>
                    <a:pt x="38005" y="14285"/>
                  </a:cubicBezTo>
                  <a:cubicBezTo>
                    <a:pt x="38041" y="14154"/>
                    <a:pt x="38065" y="14023"/>
                    <a:pt x="38089" y="13892"/>
                  </a:cubicBezTo>
                  <a:cubicBezTo>
                    <a:pt x="38124" y="13619"/>
                    <a:pt x="38160" y="13333"/>
                    <a:pt x="38172" y="13059"/>
                  </a:cubicBezTo>
                  <a:cubicBezTo>
                    <a:pt x="38172" y="12964"/>
                    <a:pt x="38112" y="12916"/>
                    <a:pt x="38041" y="12916"/>
                  </a:cubicBezTo>
                  <a:cubicBezTo>
                    <a:pt x="38172" y="12833"/>
                    <a:pt x="38303" y="12737"/>
                    <a:pt x="38446" y="12666"/>
                  </a:cubicBezTo>
                  <a:close/>
                  <a:moveTo>
                    <a:pt x="15407" y="12440"/>
                  </a:moveTo>
                  <a:lnTo>
                    <a:pt x="15407" y="12440"/>
                  </a:lnTo>
                  <a:cubicBezTo>
                    <a:pt x="15383" y="12702"/>
                    <a:pt x="15371" y="12964"/>
                    <a:pt x="15371" y="13214"/>
                  </a:cubicBezTo>
                  <a:cubicBezTo>
                    <a:pt x="15324" y="13488"/>
                    <a:pt x="15252" y="13797"/>
                    <a:pt x="15419" y="14047"/>
                  </a:cubicBezTo>
                  <a:lnTo>
                    <a:pt x="15467" y="14095"/>
                  </a:lnTo>
                  <a:cubicBezTo>
                    <a:pt x="15324" y="14190"/>
                    <a:pt x="15181" y="14273"/>
                    <a:pt x="15050" y="14369"/>
                  </a:cubicBezTo>
                  <a:lnTo>
                    <a:pt x="15050" y="14321"/>
                  </a:lnTo>
                  <a:cubicBezTo>
                    <a:pt x="15110" y="13785"/>
                    <a:pt x="15014" y="13214"/>
                    <a:pt x="14895" y="12702"/>
                  </a:cubicBezTo>
                  <a:cubicBezTo>
                    <a:pt x="15062" y="12607"/>
                    <a:pt x="15240" y="12535"/>
                    <a:pt x="15407" y="12440"/>
                  </a:cubicBezTo>
                  <a:close/>
                  <a:moveTo>
                    <a:pt x="12812" y="13428"/>
                  </a:moveTo>
                  <a:cubicBezTo>
                    <a:pt x="12824" y="13750"/>
                    <a:pt x="12859" y="14083"/>
                    <a:pt x="12883" y="14392"/>
                  </a:cubicBezTo>
                  <a:cubicBezTo>
                    <a:pt x="12728" y="14273"/>
                    <a:pt x="12550" y="14142"/>
                    <a:pt x="12383" y="14011"/>
                  </a:cubicBezTo>
                  <a:cubicBezTo>
                    <a:pt x="12371" y="13892"/>
                    <a:pt x="12347" y="13773"/>
                    <a:pt x="12347" y="13654"/>
                  </a:cubicBezTo>
                  <a:cubicBezTo>
                    <a:pt x="12502" y="13571"/>
                    <a:pt x="12669" y="13499"/>
                    <a:pt x="12812" y="13428"/>
                  </a:cubicBezTo>
                  <a:close/>
                  <a:moveTo>
                    <a:pt x="13169" y="13547"/>
                  </a:moveTo>
                  <a:cubicBezTo>
                    <a:pt x="13181" y="13904"/>
                    <a:pt x="13228" y="14273"/>
                    <a:pt x="13264" y="14631"/>
                  </a:cubicBezTo>
                  <a:cubicBezTo>
                    <a:pt x="13264" y="14631"/>
                    <a:pt x="13240" y="14631"/>
                    <a:pt x="13240" y="14619"/>
                  </a:cubicBezTo>
                  <a:lnTo>
                    <a:pt x="13240" y="14583"/>
                  </a:lnTo>
                  <a:cubicBezTo>
                    <a:pt x="13264" y="14523"/>
                    <a:pt x="13216" y="14488"/>
                    <a:pt x="13169" y="14488"/>
                  </a:cubicBezTo>
                  <a:cubicBezTo>
                    <a:pt x="13121" y="14190"/>
                    <a:pt x="13085" y="13892"/>
                    <a:pt x="13050" y="13595"/>
                  </a:cubicBezTo>
                  <a:cubicBezTo>
                    <a:pt x="13085" y="13595"/>
                    <a:pt x="13121" y="13571"/>
                    <a:pt x="13169" y="13547"/>
                  </a:cubicBezTo>
                  <a:close/>
                  <a:moveTo>
                    <a:pt x="37924" y="13049"/>
                  </a:moveTo>
                  <a:lnTo>
                    <a:pt x="37924" y="13049"/>
                  </a:lnTo>
                  <a:cubicBezTo>
                    <a:pt x="37923" y="13055"/>
                    <a:pt x="37922" y="13062"/>
                    <a:pt x="37922" y="13071"/>
                  </a:cubicBezTo>
                  <a:cubicBezTo>
                    <a:pt x="37886" y="13357"/>
                    <a:pt x="37862" y="13654"/>
                    <a:pt x="37803" y="13928"/>
                  </a:cubicBezTo>
                  <a:cubicBezTo>
                    <a:pt x="37755" y="14131"/>
                    <a:pt x="37684" y="14321"/>
                    <a:pt x="37708" y="14512"/>
                  </a:cubicBezTo>
                  <a:cubicBezTo>
                    <a:pt x="37612" y="14571"/>
                    <a:pt x="37517" y="14642"/>
                    <a:pt x="37410" y="14702"/>
                  </a:cubicBezTo>
                  <a:cubicBezTo>
                    <a:pt x="37517" y="14214"/>
                    <a:pt x="37577" y="13690"/>
                    <a:pt x="37648" y="13214"/>
                  </a:cubicBezTo>
                  <a:cubicBezTo>
                    <a:pt x="37740" y="13163"/>
                    <a:pt x="37832" y="13103"/>
                    <a:pt x="37924" y="13049"/>
                  </a:cubicBezTo>
                  <a:close/>
                  <a:moveTo>
                    <a:pt x="34945" y="14631"/>
                  </a:moveTo>
                  <a:cubicBezTo>
                    <a:pt x="34945" y="14678"/>
                    <a:pt x="34933" y="14702"/>
                    <a:pt x="34933" y="14750"/>
                  </a:cubicBezTo>
                  <a:cubicBezTo>
                    <a:pt x="34910" y="14726"/>
                    <a:pt x="34886" y="14690"/>
                    <a:pt x="34874" y="14666"/>
                  </a:cubicBezTo>
                  <a:cubicBezTo>
                    <a:pt x="34886" y="14666"/>
                    <a:pt x="34910" y="14642"/>
                    <a:pt x="34945" y="14631"/>
                  </a:cubicBezTo>
                  <a:close/>
                  <a:moveTo>
                    <a:pt x="14550" y="12857"/>
                  </a:moveTo>
                  <a:cubicBezTo>
                    <a:pt x="14586" y="13380"/>
                    <a:pt x="14538" y="13892"/>
                    <a:pt x="14586" y="14404"/>
                  </a:cubicBezTo>
                  <a:cubicBezTo>
                    <a:pt x="14586" y="14488"/>
                    <a:pt x="14645" y="14547"/>
                    <a:pt x="14705" y="14583"/>
                  </a:cubicBezTo>
                  <a:cubicBezTo>
                    <a:pt x="14574" y="14678"/>
                    <a:pt x="14455" y="14762"/>
                    <a:pt x="14312" y="14857"/>
                  </a:cubicBezTo>
                  <a:lnTo>
                    <a:pt x="14312" y="14726"/>
                  </a:lnTo>
                  <a:cubicBezTo>
                    <a:pt x="14300" y="14166"/>
                    <a:pt x="14217" y="13607"/>
                    <a:pt x="14157" y="13071"/>
                  </a:cubicBezTo>
                  <a:cubicBezTo>
                    <a:pt x="14288" y="12999"/>
                    <a:pt x="14419" y="12940"/>
                    <a:pt x="14550" y="12857"/>
                  </a:cubicBezTo>
                  <a:close/>
                  <a:moveTo>
                    <a:pt x="34624" y="14762"/>
                  </a:moveTo>
                  <a:cubicBezTo>
                    <a:pt x="34648" y="14821"/>
                    <a:pt x="34671" y="14869"/>
                    <a:pt x="34695" y="14928"/>
                  </a:cubicBezTo>
                  <a:cubicBezTo>
                    <a:pt x="34648" y="14881"/>
                    <a:pt x="34588" y="14845"/>
                    <a:pt x="34541" y="14797"/>
                  </a:cubicBezTo>
                  <a:cubicBezTo>
                    <a:pt x="34576" y="14785"/>
                    <a:pt x="34600" y="14785"/>
                    <a:pt x="34624" y="14762"/>
                  </a:cubicBezTo>
                  <a:close/>
                  <a:moveTo>
                    <a:pt x="13764" y="13249"/>
                  </a:moveTo>
                  <a:cubicBezTo>
                    <a:pt x="13776" y="13785"/>
                    <a:pt x="13764" y="14333"/>
                    <a:pt x="13824" y="14869"/>
                  </a:cubicBezTo>
                  <a:cubicBezTo>
                    <a:pt x="13831" y="14942"/>
                    <a:pt x="13861" y="14997"/>
                    <a:pt x="13905" y="15034"/>
                  </a:cubicBezTo>
                  <a:lnTo>
                    <a:pt x="13905" y="15034"/>
                  </a:lnTo>
                  <a:cubicBezTo>
                    <a:pt x="13843" y="15000"/>
                    <a:pt x="13777" y="14966"/>
                    <a:pt x="13716" y="14928"/>
                  </a:cubicBezTo>
                  <a:lnTo>
                    <a:pt x="13716" y="14916"/>
                  </a:lnTo>
                  <a:cubicBezTo>
                    <a:pt x="13728" y="14821"/>
                    <a:pt x="13693" y="14762"/>
                    <a:pt x="13633" y="14738"/>
                  </a:cubicBezTo>
                  <a:cubicBezTo>
                    <a:pt x="13562" y="14309"/>
                    <a:pt x="13466" y="13857"/>
                    <a:pt x="13407" y="13428"/>
                  </a:cubicBezTo>
                  <a:lnTo>
                    <a:pt x="13764" y="13249"/>
                  </a:lnTo>
                  <a:close/>
                  <a:moveTo>
                    <a:pt x="13968" y="15072"/>
                  </a:moveTo>
                  <a:lnTo>
                    <a:pt x="13968" y="15072"/>
                  </a:lnTo>
                  <a:cubicBezTo>
                    <a:pt x="13979" y="15076"/>
                    <a:pt x="13991" y="15080"/>
                    <a:pt x="14002" y="15083"/>
                  </a:cubicBezTo>
                  <a:lnTo>
                    <a:pt x="14002" y="15095"/>
                  </a:lnTo>
                  <a:cubicBezTo>
                    <a:pt x="13991" y="15087"/>
                    <a:pt x="13980" y="15080"/>
                    <a:pt x="13968" y="15072"/>
                  </a:cubicBezTo>
                  <a:close/>
                  <a:moveTo>
                    <a:pt x="35362" y="14452"/>
                  </a:moveTo>
                  <a:cubicBezTo>
                    <a:pt x="35326" y="14678"/>
                    <a:pt x="35314" y="14904"/>
                    <a:pt x="35314" y="15143"/>
                  </a:cubicBezTo>
                  <a:cubicBezTo>
                    <a:pt x="35303" y="15119"/>
                    <a:pt x="35267" y="15107"/>
                    <a:pt x="35255" y="15095"/>
                  </a:cubicBezTo>
                  <a:cubicBezTo>
                    <a:pt x="35243" y="14916"/>
                    <a:pt x="35207" y="14726"/>
                    <a:pt x="35183" y="14547"/>
                  </a:cubicBezTo>
                  <a:lnTo>
                    <a:pt x="35362" y="14452"/>
                  </a:lnTo>
                  <a:close/>
                  <a:moveTo>
                    <a:pt x="37338" y="13392"/>
                  </a:moveTo>
                  <a:cubicBezTo>
                    <a:pt x="37231" y="13904"/>
                    <a:pt x="37136" y="14404"/>
                    <a:pt x="37100" y="14916"/>
                  </a:cubicBezTo>
                  <a:cubicBezTo>
                    <a:pt x="36874" y="15059"/>
                    <a:pt x="36672" y="15214"/>
                    <a:pt x="36446" y="15357"/>
                  </a:cubicBezTo>
                  <a:cubicBezTo>
                    <a:pt x="36457" y="15166"/>
                    <a:pt x="36481" y="14976"/>
                    <a:pt x="36493" y="14797"/>
                  </a:cubicBezTo>
                  <a:lnTo>
                    <a:pt x="36576" y="13857"/>
                  </a:lnTo>
                  <a:cubicBezTo>
                    <a:pt x="36660" y="13809"/>
                    <a:pt x="36719" y="13785"/>
                    <a:pt x="36791" y="13738"/>
                  </a:cubicBezTo>
                  <a:lnTo>
                    <a:pt x="36791" y="13738"/>
                  </a:lnTo>
                  <a:cubicBezTo>
                    <a:pt x="36707" y="14107"/>
                    <a:pt x="36636" y="14547"/>
                    <a:pt x="36684" y="14928"/>
                  </a:cubicBezTo>
                  <a:cubicBezTo>
                    <a:pt x="36690" y="14997"/>
                    <a:pt x="36744" y="15037"/>
                    <a:pt x="36798" y="15037"/>
                  </a:cubicBezTo>
                  <a:cubicBezTo>
                    <a:pt x="36838" y="15037"/>
                    <a:pt x="36878" y="15015"/>
                    <a:pt x="36898" y="14964"/>
                  </a:cubicBezTo>
                  <a:cubicBezTo>
                    <a:pt x="37017" y="14523"/>
                    <a:pt x="37017" y="14023"/>
                    <a:pt x="37041" y="13571"/>
                  </a:cubicBezTo>
                  <a:cubicBezTo>
                    <a:pt x="37148" y="13511"/>
                    <a:pt x="37255" y="13452"/>
                    <a:pt x="37338" y="13392"/>
                  </a:cubicBezTo>
                  <a:close/>
                  <a:moveTo>
                    <a:pt x="35862" y="14202"/>
                  </a:moveTo>
                  <a:lnTo>
                    <a:pt x="35862" y="14202"/>
                  </a:lnTo>
                  <a:cubicBezTo>
                    <a:pt x="35886" y="14428"/>
                    <a:pt x="35826" y="14738"/>
                    <a:pt x="35826" y="14845"/>
                  </a:cubicBezTo>
                  <a:lnTo>
                    <a:pt x="35779" y="15416"/>
                  </a:lnTo>
                  <a:cubicBezTo>
                    <a:pt x="35672" y="15357"/>
                    <a:pt x="35564" y="15321"/>
                    <a:pt x="35481" y="15250"/>
                  </a:cubicBezTo>
                  <a:cubicBezTo>
                    <a:pt x="35469" y="14976"/>
                    <a:pt x="35433" y="14702"/>
                    <a:pt x="35422" y="14416"/>
                  </a:cubicBezTo>
                  <a:lnTo>
                    <a:pt x="35862" y="14202"/>
                  </a:lnTo>
                  <a:close/>
                  <a:moveTo>
                    <a:pt x="21563" y="9428"/>
                  </a:moveTo>
                  <a:cubicBezTo>
                    <a:pt x="21515" y="9987"/>
                    <a:pt x="21491" y="10571"/>
                    <a:pt x="21456" y="11154"/>
                  </a:cubicBezTo>
                  <a:cubicBezTo>
                    <a:pt x="21420" y="11154"/>
                    <a:pt x="21384" y="11166"/>
                    <a:pt x="21336" y="11190"/>
                  </a:cubicBezTo>
                  <a:cubicBezTo>
                    <a:pt x="19193" y="12654"/>
                    <a:pt x="16979" y="14023"/>
                    <a:pt x="14895" y="15559"/>
                  </a:cubicBezTo>
                  <a:cubicBezTo>
                    <a:pt x="14645" y="15440"/>
                    <a:pt x="14407" y="15321"/>
                    <a:pt x="14169" y="15178"/>
                  </a:cubicBezTo>
                  <a:cubicBezTo>
                    <a:pt x="16503" y="14107"/>
                    <a:pt x="19015" y="12642"/>
                    <a:pt x="21027" y="10999"/>
                  </a:cubicBezTo>
                  <a:cubicBezTo>
                    <a:pt x="21086" y="10999"/>
                    <a:pt x="21158" y="10975"/>
                    <a:pt x="21194" y="10904"/>
                  </a:cubicBezTo>
                  <a:cubicBezTo>
                    <a:pt x="21206" y="10868"/>
                    <a:pt x="21217" y="10821"/>
                    <a:pt x="21229" y="10761"/>
                  </a:cubicBezTo>
                  <a:cubicBezTo>
                    <a:pt x="21253" y="10785"/>
                    <a:pt x="21277" y="10809"/>
                    <a:pt x="21325" y="10809"/>
                  </a:cubicBezTo>
                  <a:cubicBezTo>
                    <a:pt x="21491" y="10809"/>
                    <a:pt x="21491" y="10571"/>
                    <a:pt x="21325" y="10571"/>
                  </a:cubicBezTo>
                  <a:cubicBezTo>
                    <a:pt x="21313" y="10571"/>
                    <a:pt x="21289" y="10582"/>
                    <a:pt x="21277" y="10582"/>
                  </a:cubicBezTo>
                  <a:cubicBezTo>
                    <a:pt x="21313" y="10332"/>
                    <a:pt x="21289" y="10059"/>
                    <a:pt x="21289" y="9832"/>
                  </a:cubicBezTo>
                  <a:cubicBezTo>
                    <a:pt x="21289" y="9701"/>
                    <a:pt x="21206" y="9642"/>
                    <a:pt x="21110" y="9630"/>
                  </a:cubicBezTo>
                  <a:cubicBezTo>
                    <a:pt x="21265" y="9559"/>
                    <a:pt x="21408" y="9487"/>
                    <a:pt x="21563" y="9428"/>
                  </a:cubicBezTo>
                  <a:close/>
                  <a:moveTo>
                    <a:pt x="36315" y="13976"/>
                  </a:moveTo>
                  <a:lnTo>
                    <a:pt x="36219" y="14785"/>
                  </a:lnTo>
                  <a:cubicBezTo>
                    <a:pt x="36195" y="15035"/>
                    <a:pt x="36148" y="15297"/>
                    <a:pt x="36148" y="15547"/>
                  </a:cubicBezTo>
                  <a:cubicBezTo>
                    <a:pt x="36136" y="15571"/>
                    <a:pt x="36124" y="15571"/>
                    <a:pt x="36124" y="15583"/>
                  </a:cubicBezTo>
                  <a:cubicBezTo>
                    <a:pt x="36065" y="15547"/>
                    <a:pt x="36005" y="15535"/>
                    <a:pt x="35945" y="15512"/>
                  </a:cubicBezTo>
                  <a:cubicBezTo>
                    <a:pt x="35969" y="15154"/>
                    <a:pt x="35969" y="14797"/>
                    <a:pt x="35969" y="14440"/>
                  </a:cubicBezTo>
                  <a:cubicBezTo>
                    <a:pt x="35969" y="14345"/>
                    <a:pt x="35981" y="14238"/>
                    <a:pt x="35969" y="14154"/>
                  </a:cubicBezTo>
                  <a:cubicBezTo>
                    <a:pt x="36088" y="14083"/>
                    <a:pt x="36195" y="14035"/>
                    <a:pt x="36315" y="13976"/>
                  </a:cubicBezTo>
                  <a:close/>
                  <a:moveTo>
                    <a:pt x="21432" y="11761"/>
                  </a:moveTo>
                  <a:cubicBezTo>
                    <a:pt x="21444" y="11868"/>
                    <a:pt x="21444" y="11964"/>
                    <a:pt x="21432" y="12083"/>
                  </a:cubicBezTo>
                  <a:cubicBezTo>
                    <a:pt x="19479" y="13214"/>
                    <a:pt x="17800" y="14785"/>
                    <a:pt x="15860" y="15952"/>
                  </a:cubicBezTo>
                  <a:cubicBezTo>
                    <a:pt x="15657" y="15881"/>
                    <a:pt x="15443" y="15809"/>
                    <a:pt x="15240" y="15714"/>
                  </a:cubicBezTo>
                  <a:cubicBezTo>
                    <a:pt x="17396" y="14571"/>
                    <a:pt x="19431" y="13142"/>
                    <a:pt x="21432" y="11761"/>
                  </a:cubicBezTo>
                  <a:close/>
                  <a:moveTo>
                    <a:pt x="42684" y="11952"/>
                  </a:moveTo>
                  <a:lnTo>
                    <a:pt x="42684" y="11952"/>
                  </a:lnTo>
                  <a:cubicBezTo>
                    <a:pt x="40910" y="13249"/>
                    <a:pt x="39160" y="14607"/>
                    <a:pt x="37434" y="15952"/>
                  </a:cubicBezTo>
                  <a:cubicBezTo>
                    <a:pt x="37088" y="15881"/>
                    <a:pt x="36731" y="15797"/>
                    <a:pt x="36398" y="15690"/>
                  </a:cubicBezTo>
                  <a:cubicBezTo>
                    <a:pt x="38577" y="14619"/>
                    <a:pt x="40660" y="13309"/>
                    <a:pt x="42684" y="11952"/>
                  </a:cubicBezTo>
                  <a:close/>
                  <a:moveTo>
                    <a:pt x="51971" y="8296"/>
                  </a:moveTo>
                  <a:cubicBezTo>
                    <a:pt x="52186" y="8332"/>
                    <a:pt x="52424" y="8380"/>
                    <a:pt x="52686" y="8427"/>
                  </a:cubicBezTo>
                  <a:cubicBezTo>
                    <a:pt x="49316" y="10761"/>
                    <a:pt x="45923" y="13202"/>
                    <a:pt x="43006" y="16000"/>
                  </a:cubicBezTo>
                  <a:cubicBezTo>
                    <a:pt x="42986" y="15960"/>
                    <a:pt x="42950" y="15937"/>
                    <a:pt x="42904" y="15937"/>
                  </a:cubicBezTo>
                  <a:cubicBezTo>
                    <a:pt x="42895" y="15937"/>
                    <a:pt x="42885" y="15938"/>
                    <a:pt x="42875" y="15940"/>
                  </a:cubicBezTo>
                  <a:cubicBezTo>
                    <a:pt x="42696" y="15952"/>
                    <a:pt x="42530" y="15988"/>
                    <a:pt x="42351" y="16000"/>
                  </a:cubicBezTo>
                  <a:cubicBezTo>
                    <a:pt x="45506" y="13357"/>
                    <a:pt x="48804" y="10916"/>
                    <a:pt x="51971" y="8296"/>
                  </a:cubicBezTo>
                  <a:close/>
                  <a:moveTo>
                    <a:pt x="49316" y="8082"/>
                  </a:moveTo>
                  <a:lnTo>
                    <a:pt x="49316" y="8082"/>
                  </a:lnTo>
                  <a:cubicBezTo>
                    <a:pt x="45637" y="10451"/>
                    <a:pt x="42208" y="13357"/>
                    <a:pt x="38874" y="16155"/>
                  </a:cubicBezTo>
                  <a:cubicBezTo>
                    <a:pt x="38601" y="16119"/>
                    <a:pt x="38303" y="16095"/>
                    <a:pt x="37993" y="16047"/>
                  </a:cubicBezTo>
                  <a:cubicBezTo>
                    <a:pt x="41518" y="13333"/>
                    <a:pt x="45149" y="10797"/>
                    <a:pt x="48733" y="8177"/>
                  </a:cubicBezTo>
                  <a:cubicBezTo>
                    <a:pt x="48935" y="8130"/>
                    <a:pt x="49126" y="8094"/>
                    <a:pt x="49316" y="8082"/>
                  </a:cubicBezTo>
                  <a:close/>
                  <a:moveTo>
                    <a:pt x="44796" y="13303"/>
                  </a:moveTo>
                  <a:lnTo>
                    <a:pt x="44796" y="13303"/>
                  </a:lnTo>
                  <a:cubicBezTo>
                    <a:pt x="43680" y="14227"/>
                    <a:pt x="42582" y="15168"/>
                    <a:pt x="41494" y="16107"/>
                  </a:cubicBezTo>
                  <a:cubicBezTo>
                    <a:pt x="41339" y="16119"/>
                    <a:pt x="41172" y="16131"/>
                    <a:pt x="41029" y="16155"/>
                  </a:cubicBezTo>
                  <a:cubicBezTo>
                    <a:pt x="42306" y="15266"/>
                    <a:pt x="43563" y="14304"/>
                    <a:pt x="44796" y="13303"/>
                  </a:cubicBezTo>
                  <a:close/>
                  <a:moveTo>
                    <a:pt x="49948" y="8060"/>
                  </a:moveTo>
                  <a:cubicBezTo>
                    <a:pt x="50091" y="8060"/>
                    <a:pt x="50236" y="8074"/>
                    <a:pt x="50376" y="8082"/>
                  </a:cubicBezTo>
                  <a:cubicBezTo>
                    <a:pt x="46923" y="10582"/>
                    <a:pt x="43327" y="13249"/>
                    <a:pt x="40256" y="16190"/>
                  </a:cubicBezTo>
                  <a:cubicBezTo>
                    <a:pt x="40172" y="16198"/>
                    <a:pt x="40086" y="16201"/>
                    <a:pt x="39999" y="16201"/>
                  </a:cubicBezTo>
                  <a:cubicBezTo>
                    <a:pt x="39824" y="16201"/>
                    <a:pt x="39644" y="16190"/>
                    <a:pt x="39470" y="16190"/>
                  </a:cubicBezTo>
                  <a:cubicBezTo>
                    <a:pt x="42815" y="13380"/>
                    <a:pt x="46363" y="10821"/>
                    <a:pt x="49757" y="8070"/>
                  </a:cubicBezTo>
                  <a:cubicBezTo>
                    <a:pt x="49819" y="8063"/>
                    <a:pt x="49883" y="8060"/>
                    <a:pt x="49948" y="8060"/>
                  </a:cubicBezTo>
                  <a:close/>
                  <a:moveTo>
                    <a:pt x="21420" y="12952"/>
                  </a:moveTo>
                  <a:cubicBezTo>
                    <a:pt x="21420" y="13059"/>
                    <a:pt x="21420" y="13178"/>
                    <a:pt x="21396" y="13273"/>
                  </a:cubicBezTo>
                  <a:cubicBezTo>
                    <a:pt x="20658" y="13690"/>
                    <a:pt x="20003" y="14381"/>
                    <a:pt x="19336" y="14881"/>
                  </a:cubicBezTo>
                  <a:cubicBezTo>
                    <a:pt x="18705" y="15357"/>
                    <a:pt x="18062" y="15821"/>
                    <a:pt x="17407" y="16286"/>
                  </a:cubicBezTo>
                  <a:cubicBezTo>
                    <a:pt x="17145" y="16274"/>
                    <a:pt x="16872" y="16226"/>
                    <a:pt x="16598" y="16178"/>
                  </a:cubicBezTo>
                  <a:cubicBezTo>
                    <a:pt x="16467" y="16155"/>
                    <a:pt x="16336" y="16107"/>
                    <a:pt x="16217" y="16071"/>
                  </a:cubicBezTo>
                  <a:cubicBezTo>
                    <a:pt x="17979" y="15381"/>
                    <a:pt x="19467" y="14154"/>
                    <a:pt x="20979" y="13023"/>
                  </a:cubicBezTo>
                  <a:cubicBezTo>
                    <a:pt x="21015" y="13095"/>
                    <a:pt x="21086" y="13178"/>
                    <a:pt x="21194" y="13178"/>
                  </a:cubicBezTo>
                  <a:cubicBezTo>
                    <a:pt x="21336" y="13178"/>
                    <a:pt x="21420" y="13071"/>
                    <a:pt x="21420" y="12952"/>
                  </a:cubicBezTo>
                  <a:close/>
                  <a:moveTo>
                    <a:pt x="21384" y="13904"/>
                  </a:moveTo>
                  <a:cubicBezTo>
                    <a:pt x="21384" y="14083"/>
                    <a:pt x="21372" y="14261"/>
                    <a:pt x="21372" y="14440"/>
                  </a:cubicBezTo>
                  <a:cubicBezTo>
                    <a:pt x="20955" y="14666"/>
                    <a:pt x="20563" y="15023"/>
                    <a:pt x="20229" y="15285"/>
                  </a:cubicBezTo>
                  <a:cubicBezTo>
                    <a:pt x="19777" y="15631"/>
                    <a:pt x="19301" y="15940"/>
                    <a:pt x="18884" y="16309"/>
                  </a:cubicBezTo>
                  <a:lnTo>
                    <a:pt x="18003" y="16309"/>
                  </a:lnTo>
                  <a:cubicBezTo>
                    <a:pt x="18634" y="15928"/>
                    <a:pt x="19241" y="15524"/>
                    <a:pt x="19836" y="15083"/>
                  </a:cubicBezTo>
                  <a:cubicBezTo>
                    <a:pt x="20324" y="14702"/>
                    <a:pt x="20920" y="14333"/>
                    <a:pt x="21384" y="13904"/>
                  </a:cubicBezTo>
                  <a:close/>
                  <a:moveTo>
                    <a:pt x="21372" y="15095"/>
                  </a:moveTo>
                  <a:cubicBezTo>
                    <a:pt x="21372" y="15535"/>
                    <a:pt x="21372" y="15976"/>
                    <a:pt x="21360" y="16417"/>
                  </a:cubicBezTo>
                  <a:cubicBezTo>
                    <a:pt x="21268" y="16338"/>
                    <a:pt x="21158" y="16294"/>
                    <a:pt x="21047" y="16294"/>
                  </a:cubicBezTo>
                  <a:cubicBezTo>
                    <a:pt x="20972" y="16294"/>
                    <a:pt x="20896" y="16314"/>
                    <a:pt x="20825" y="16357"/>
                  </a:cubicBezTo>
                  <a:cubicBezTo>
                    <a:pt x="20801" y="16345"/>
                    <a:pt x="20777" y="16333"/>
                    <a:pt x="20741" y="16333"/>
                  </a:cubicBezTo>
                  <a:cubicBezTo>
                    <a:pt x="20622" y="16333"/>
                    <a:pt x="20527" y="16333"/>
                    <a:pt x="20408" y="16309"/>
                  </a:cubicBezTo>
                  <a:cubicBezTo>
                    <a:pt x="20598" y="16166"/>
                    <a:pt x="20777" y="15988"/>
                    <a:pt x="20920" y="15809"/>
                  </a:cubicBezTo>
                  <a:lnTo>
                    <a:pt x="20920" y="15809"/>
                  </a:lnTo>
                  <a:cubicBezTo>
                    <a:pt x="20860" y="15916"/>
                    <a:pt x="20920" y="16155"/>
                    <a:pt x="21134" y="16155"/>
                  </a:cubicBezTo>
                  <a:cubicBezTo>
                    <a:pt x="21420" y="16155"/>
                    <a:pt x="21432" y="15702"/>
                    <a:pt x="21134" y="15702"/>
                  </a:cubicBezTo>
                  <a:cubicBezTo>
                    <a:pt x="21075" y="15702"/>
                    <a:pt x="21027" y="15738"/>
                    <a:pt x="20979" y="15762"/>
                  </a:cubicBezTo>
                  <a:cubicBezTo>
                    <a:pt x="21027" y="15714"/>
                    <a:pt x="21075" y="15678"/>
                    <a:pt x="21098" y="15631"/>
                  </a:cubicBezTo>
                  <a:cubicBezTo>
                    <a:pt x="21166" y="15543"/>
                    <a:pt x="21076" y="15448"/>
                    <a:pt x="20995" y="15448"/>
                  </a:cubicBezTo>
                  <a:cubicBezTo>
                    <a:pt x="20977" y="15448"/>
                    <a:pt x="20959" y="15453"/>
                    <a:pt x="20944" y="15464"/>
                  </a:cubicBezTo>
                  <a:cubicBezTo>
                    <a:pt x="20551" y="15678"/>
                    <a:pt x="20205" y="16000"/>
                    <a:pt x="19884" y="16309"/>
                  </a:cubicBezTo>
                  <a:lnTo>
                    <a:pt x="19515" y="16309"/>
                  </a:lnTo>
                  <a:cubicBezTo>
                    <a:pt x="19896" y="16071"/>
                    <a:pt x="20265" y="15821"/>
                    <a:pt x="20646" y="15571"/>
                  </a:cubicBezTo>
                  <a:cubicBezTo>
                    <a:pt x="20860" y="15416"/>
                    <a:pt x="21134" y="15250"/>
                    <a:pt x="21372" y="15095"/>
                  </a:cubicBezTo>
                  <a:close/>
                  <a:moveTo>
                    <a:pt x="21360" y="16750"/>
                  </a:moveTo>
                  <a:lnTo>
                    <a:pt x="21360" y="17190"/>
                  </a:lnTo>
                  <a:cubicBezTo>
                    <a:pt x="21339" y="17158"/>
                    <a:pt x="21301" y="17141"/>
                    <a:pt x="21261" y="17141"/>
                  </a:cubicBezTo>
                  <a:cubicBezTo>
                    <a:pt x="21212" y="17141"/>
                    <a:pt x="21160" y="17167"/>
                    <a:pt x="21134" y="17226"/>
                  </a:cubicBezTo>
                  <a:lnTo>
                    <a:pt x="21134" y="17238"/>
                  </a:lnTo>
                  <a:cubicBezTo>
                    <a:pt x="21134" y="17107"/>
                    <a:pt x="21122" y="16952"/>
                    <a:pt x="21098" y="16821"/>
                  </a:cubicBezTo>
                  <a:cubicBezTo>
                    <a:pt x="21194" y="16809"/>
                    <a:pt x="21277" y="16786"/>
                    <a:pt x="21360" y="16750"/>
                  </a:cubicBezTo>
                  <a:close/>
                  <a:moveTo>
                    <a:pt x="20860" y="19393"/>
                  </a:moveTo>
                  <a:cubicBezTo>
                    <a:pt x="20896" y="19393"/>
                    <a:pt x="20932" y="19405"/>
                    <a:pt x="20967" y="19405"/>
                  </a:cubicBezTo>
                  <a:cubicBezTo>
                    <a:pt x="20884" y="19619"/>
                    <a:pt x="20789" y="19810"/>
                    <a:pt x="20717" y="20024"/>
                  </a:cubicBezTo>
                  <a:cubicBezTo>
                    <a:pt x="20765" y="19810"/>
                    <a:pt x="20825" y="19607"/>
                    <a:pt x="20860" y="19393"/>
                  </a:cubicBezTo>
                  <a:close/>
                  <a:moveTo>
                    <a:pt x="33719" y="21822"/>
                  </a:moveTo>
                  <a:cubicBezTo>
                    <a:pt x="33731" y="21846"/>
                    <a:pt x="33767" y="21870"/>
                    <a:pt x="33779" y="21893"/>
                  </a:cubicBezTo>
                  <a:cubicBezTo>
                    <a:pt x="33767" y="21881"/>
                    <a:pt x="33743" y="21881"/>
                    <a:pt x="33719" y="21870"/>
                  </a:cubicBezTo>
                  <a:lnTo>
                    <a:pt x="33719" y="21822"/>
                  </a:lnTo>
                  <a:close/>
                  <a:moveTo>
                    <a:pt x="33814" y="21453"/>
                  </a:moveTo>
                  <a:lnTo>
                    <a:pt x="33814" y="21453"/>
                  </a:lnTo>
                  <a:cubicBezTo>
                    <a:pt x="33945" y="21536"/>
                    <a:pt x="34100" y="21608"/>
                    <a:pt x="34243" y="21691"/>
                  </a:cubicBezTo>
                  <a:cubicBezTo>
                    <a:pt x="34219" y="21727"/>
                    <a:pt x="34219" y="21786"/>
                    <a:pt x="34255" y="21834"/>
                  </a:cubicBezTo>
                  <a:cubicBezTo>
                    <a:pt x="34362" y="21953"/>
                    <a:pt x="34481" y="22084"/>
                    <a:pt x="34588" y="22203"/>
                  </a:cubicBezTo>
                  <a:cubicBezTo>
                    <a:pt x="34517" y="22179"/>
                    <a:pt x="34421" y="22143"/>
                    <a:pt x="34350" y="22120"/>
                  </a:cubicBezTo>
                  <a:cubicBezTo>
                    <a:pt x="34362" y="22084"/>
                    <a:pt x="34350" y="22072"/>
                    <a:pt x="34326" y="22048"/>
                  </a:cubicBezTo>
                  <a:cubicBezTo>
                    <a:pt x="34183" y="21834"/>
                    <a:pt x="33993" y="21643"/>
                    <a:pt x="33814" y="21453"/>
                  </a:cubicBezTo>
                  <a:close/>
                  <a:moveTo>
                    <a:pt x="34671" y="21870"/>
                  </a:moveTo>
                  <a:cubicBezTo>
                    <a:pt x="34814" y="21929"/>
                    <a:pt x="34957" y="21965"/>
                    <a:pt x="35088" y="22012"/>
                  </a:cubicBezTo>
                  <a:cubicBezTo>
                    <a:pt x="35076" y="22048"/>
                    <a:pt x="35064" y="22072"/>
                    <a:pt x="35088" y="22120"/>
                  </a:cubicBezTo>
                  <a:cubicBezTo>
                    <a:pt x="35172" y="22227"/>
                    <a:pt x="35255" y="22346"/>
                    <a:pt x="35362" y="22465"/>
                  </a:cubicBezTo>
                  <a:cubicBezTo>
                    <a:pt x="35267" y="22441"/>
                    <a:pt x="35195" y="22417"/>
                    <a:pt x="35124" y="22382"/>
                  </a:cubicBezTo>
                  <a:cubicBezTo>
                    <a:pt x="34993" y="22191"/>
                    <a:pt x="34838" y="22024"/>
                    <a:pt x="34671" y="21870"/>
                  </a:cubicBezTo>
                  <a:close/>
                  <a:moveTo>
                    <a:pt x="33779" y="15119"/>
                  </a:moveTo>
                  <a:cubicBezTo>
                    <a:pt x="35407" y="16556"/>
                    <a:pt x="37339" y="17178"/>
                    <a:pt x="39333" y="17178"/>
                  </a:cubicBezTo>
                  <a:cubicBezTo>
                    <a:pt x="40445" y="17178"/>
                    <a:pt x="41576" y="16985"/>
                    <a:pt x="42684" y="16631"/>
                  </a:cubicBezTo>
                  <a:cubicBezTo>
                    <a:pt x="42708" y="16631"/>
                    <a:pt x="42744" y="16631"/>
                    <a:pt x="42768" y="16607"/>
                  </a:cubicBezTo>
                  <a:cubicBezTo>
                    <a:pt x="42780" y="16607"/>
                    <a:pt x="42780" y="16595"/>
                    <a:pt x="42803" y="16595"/>
                  </a:cubicBezTo>
                  <a:cubicBezTo>
                    <a:pt x="42851" y="16583"/>
                    <a:pt x="42911" y="16571"/>
                    <a:pt x="42946" y="16547"/>
                  </a:cubicBezTo>
                  <a:lnTo>
                    <a:pt x="42946" y="16547"/>
                  </a:lnTo>
                  <a:cubicBezTo>
                    <a:pt x="42815" y="18167"/>
                    <a:pt x="42744" y="19798"/>
                    <a:pt x="42696" y="21429"/>
                  </a:cubicBezTo>
                  <a:cubicBezTo>
                    <a:pt x="42684" y="21381"/>
                    <a:pt x="42649" y="21358"/>
                    <a:pt x="42589" y="21358"/>
                  </a:cubicBezTo>
                  <a:cubicBezTo>
                    <a:pt x="42307" y="21334"/>
                    <a:pt x="42022" y="21326"/>
                    <a:pt x="41735" y="21326"/>
                  </a:cubicBezTo>
                  <a:cubicBezTo>
                    <a:pt x="41160" y="21326"/>
                    <a:pt x="40581" y="21358"/>
                    <a:pt x="40017" y="21358"/>
                  </a:cubicBezTo>
                  <a:cubicBezTo>
                    <a:pt x="39851" y="21358"/>
                    <a:pt x="39851" y="21608"/>
                    <a:pt x="40017" y="21608"/>
                  </a:cubicBezTo>
                  <a:cubicBezTo>
                    <a:pt x="40531" y="21622"/>
                    <a:pt x="41058" y="21645"/>
                    <a:pt x="41582" y="21645"/>
                  </a:cubicBezTo>
                  <a:cubicBezTo>
                    <a:pt x="41920" y="21645"/>
                    <a:pt x="42257" y="21636"/>
                    <a:pt x="42589" y="21608"/>
                  </a:cubicBezTo>
                  <a:cubicBezTo>
                    <a:pt x="42649" y="21608"/>
                    <a:pt x="42684" y="21584"/>
                    <a:pt x="42696" y="21536"/>
                  </a:cubicBezTo>
                  <a:lnTo>
                    <a:pt x="42696" y="21536"/>
                  </a:lnTo>
                  <a:cubicBezTo>
                    <a:pt x="42684" y="21881"/>
                    <a:pt x="42684" y="22227"/>
                    <a:pt x="42684" y="22548"/>
                  </a:cubicBezTo>
                  <a:cubicBezTo>
                    <a:pt x="39636" y="22274"/>
                    <a:pt x="36672" y="22203"/>
                    <a:pt x="33743" y="21250"/>
                  </a:cubicBezTo>
                  <a:cubicBezTo>
                    <a:pt x="33767" y="20691"/>
                    <a:pt x="33767" y="20119"/>
                    <a:pt x="33767" y="19560"/>
                  </a:cubicBezTo>
                  <a:cubicBezTo>
                    <a:pt x="33755" y="18119"/>
                    <a:pt x="33386" y="16524"/>
                    <a:pt x="33779" y="15119"/>
                  </a:cubicBezTo>
                  <a:close/>
                  <a:moveTo>
                    <a:pt x="35338" y="22084"/>
                  </a:moveTo>
                  <a:cubicBezTo>
                    <a:pt x="35774" y="22199"/>
                    <a:pt x="36216" y="22286"/>
                    <a:pt x="36664" y="22360"/>
                  </a:cubicBezTo>
                  <a:lnTo>
                    <a:pt x="36664" y="22360"/>
                  </a:lnTo>
                  <a:cubicBezTo>
                    <a:pt x="36609" y="22372"/>
                    <a:pt x="36559" y="22439"/>
                    <a:pt x="36600" y="22489"/>
                  </a:cubicBezTo>
                  <a:cubicBezTo>
                    <a:pt x="36684" y="22608"/>
                    <a:pt x="36791" y="22751"/>
                    <a:pt x="36910" y="22905"/>
                  </a:cubicBezTo>
                  <a:cubicBezTo>
                    <a:pt x="36791" y="22870"/>
                    <a:pt x="36672" y="22846"/>
                    <a:pt x="36565" y="22810"/>
                  </a:cubicBezTo>
                  <a:cubicBezTo>
                    <a:pt x="36517" y="22774"/>
                    <a:pt x="36481" y="22739"/>
                    <a:pt x="36410" y="22691"/>
                  </a:cubicBezTo>
                  <a:cubicBezTo>
                    <a:pt x="36255" y="22560"/>
                    <a:pt x="36112" y="22393"/>
                    <a:pt x="35981" y="22251"/>
                  </a:cubicBezTo>
                  <a:cubicBezTo>
                    <a:pt x="35974" y="22240"/>
                    <a:pt x="35965" y="22236"/>
                    <a:pt x="35955" y="22236"/>
                  </a:cubicBezTo>
                  <a:cubicBezTo>
                    <a:pt x="35929" y="22236"/>
                    <a:pt x="35901" y="22264"/>
                    <a:pt x="35910" y="22298"/>
                  </a:cubicBezTo>
                  <a:cubicBezTo>
                    <a:pt x="35957" y="22429"/>
                    <a:pt x="36017" y="22560"/>
                    <a:pt x="36100" y="22691"/>
                  </a:cubicBezTo>
                  <a:lnTo>
                    <a:pt x="35791" y="22608"/>
                  </a:lnTo>
                  <a:cubicBezTo>
                    <a:pt x="35731" y="22536"/>
                    <a:pt x="35660" y="22477"/>
                    <a:pt x="35600" y="22393"/>
                  </a:cubicBezTo>
                  <a:cubicBezTo>
                    <a:pt x="35505" y="22298"/>
                    <a:pt x="35422" y="22191"/>
                    <a:pt x="35338" y="22084"/>
                  </a:cubicBezTo>
                  <a:close/>
                  <a:moveTo>
                    <a:pt x="42137" y="22977"/>
                  </a:moveTo>
                  <a:cubicBezTo>
                    <a:pt x="42113" y="23013"/>
                    <a:pt x="42113" y="23013"/>
                    <a:pt x="42101" y="23024"/>
                  </a:cubicBezTo>
                  <a:cubicBezTo>
                    <a:pt x="42101" y="23013"/>
                    <a:pt x="42089" y="23001"/>
                    <a:pt x="42065" y="22977"/>
                  </a:cubicBezTo>
                  <a:close/>
                  <a:moveTo>
                    <a:pt x="36717" y="22369"/>
                  </a:moveTo>
                  <a:cubicBezTo>
                    <a:pt x="36900" y="22398"/>
                    <a:pt x="37083" y="22426"/>
                    <a:pt x="37267" y="22453"/>
                  </a:cubicBezTo>
                  <a:cubicBezTo>
                    <a:pt x="37374" y="22655"/>
                    <a:pt x="37553" y="22929"/>
                    <a:pt x="37755" y="23084"/>
                  </a:cubicBezTo>
                  <a:cubicBezTo>
                    <a:pt x="37636" y="23060"/>
                    <a:pt x="37529" y="23036"/>
                    <a:pt x="37434" y="23013"/>
                  </a:cubicBezTo>
                  <a:cubicBezTo>
                    <a:pt x="37338" y="22917"/>
                    <a:pt x="37219" y="22846"/>
                    <a:pt x="37136" y="22774"/>
                  </a:cubicBezTo>
                  <a:cubicBezTo>
                    <a:pt x="36981" y="22655"/>
                    <a:pt x="36850" y="22524"/>
                    <a:pt x="36731" y="22382"/>
                  </a:cubicBezTo>
                  <a:cubicBezTo>
                    <a:pt x="36727" y="22376"/>
                    <a:pt x="36722" y="22372"/>
                    <a:pt x="36717" y="22369"/>
                  </a:cubicBezTo>
                  <a:close/>
                  <a:moveTo>
                    <a:pt x="40005" y="22882"/>
                  </a:moveTo>
                  <a:lnTo>
                    <a:pt x="40005" y="22882"/>
                  </a:lnTo>
                  <a:cubicBezTo>
                    <a:pt x="40089" y="22894"/>
                    <a:pt x="40172" y="22894"/>
                    <a:pt x="40256" y="22905"/>
                  </a:cubicBezTo>
                  <a:cubicBezTo>
                    <a:pt x="40303" y="22953"/>
                    <a:pt x="40327" y="23001"/>
                    <a:pt x="40363" y="23036"/>
                  </a:cubicBezTo>
                  <a:cubicBezTo>
                    <a:pt x="40327" y="23036"/>
                    <a:pt x="40303" y="23072"/>
                    <a:pt x="40267" y="23096"/>
                  </a:cubicBezTo>
                  <a:cubicBezTo>
                    <a:pt x="40266" y="23098"/>
                    <a:pt x="40264" y="23099"/>
                    <a:pt x="40261" y="23099"/>
                  </a:cubicBezTo>
                  <a:cubicBezTo>
                    <a:pt x="40233" y="23099"/>
                    <a:pt x="40124" y="23000"/>
                    <a:pt x="40005" y="22882"/>
                  </a:cubicBezTo>
                  <a:close/>
                  <a:moveTo>
                    <a:pt x="42684" y="22965"/>
                  </a:moveTo>
                  <a:lnTo>
                    <a:pt x="42684" y="23084"/>
                  </a:lnTo>
                  <a:cubicBezTo>
                    <a:pt x="42637" y="23084"/>
                    <a:pt x="42613" y="23084"/>
                    <a:pt x="42577" y="23120"/>
                  </a:cubicBezTo>
                  <a:lnTo>
                    <a:pt x="42565" y="23132"/>
                  </a:lnTo>
                  <a:lnTo>
                    <a:pt x="42339" y="23001"/>
                  </a:lnTo>
                  <a:cubicBezTo>
                    <a:pt x="42458" y="23001"/>
                    <a:pt x="42577" y="22977"/>
                    <a:pt x="42684" y="22965"/>
                  </a:cubicBezTo>
                  <a:close/>
                  <a:moveTo>
                    <a:pt x="40696" y="22953"/>
                  </a:moveTo>
                  <a:cubicBezTo>
                    <a:pt x="40767" y="22953"/>
                    <a:pt x="40803" y="22965"/>
                    <a:pt x="40863" y="22965"/>
                  </a:cubicBezTo>
                  <a:cubicBezTo>
                    <a:pt x="40910" y="23013"/>
                    <a:pt x="40946" y="23072"/>
                    <a:pt x="40970" y="23132"/>
                  </a:cubicBezTo>
                  <a:cubicBezTo>
                    <a:pt x="40958" y="23132"/>
                    <a:pt x="40946" y="23132"/>
                    <a:pt x="40910" y="23144"/>
                  </a:cubicBezTo>
                  <a:cubicBezTo>
                    <a:pt x="40839" y="23084"/>
                    <a:pt x="40779" y="23013"/>
                    <a:pt x="40696" y="22953"/>
                  </a:cubicBezTo>
                  <a:close/>
                  <a:moveTo>
                    <a:pt x="41268" y="22977"/>
                  </a:moveTo>
                  <a:cubicBezTo>
                    <a:pt x="41387" y="22977"/>
                    <a:pt x="41506" y="23001"/>
                    <a:pt x="41625" y="23001"/>
                  </a:cubicBezTo>
                  <a:cubicBezTo>
                    <a:pt x="41684" y="23072"/>
                    <a:pt x="41708" y="23251"/>
                    <a:pt x="41672" y="23263"/>
                  </a:cubicBezTo>
                  <a:cubicBezTo>
                    <a:pt x="41660" y="23263"/>
                    <a:pt x="41470" y="23132"/>
                    <a:pt x="41470" y="23132"/>
                  </a:cubicBezTo>
                  <a:cubicBezTo>
                    <a:pt x="41399" y="23084"/>
                    <a:pt x="41339" y="23024"/>
                    <a:pt x="41268" y="22977"/>
                  </a:cubicBezTo>
                  <a:close/>
                  <a:moveTo>
                    <a:pt x="37636" y="22524"/>
                  </a:moveTo>
                  <a:lnTo>
                    <a:pt x="37946" y="22560"/>
                  </a:lnTo>
                  <a:cubicBezTo>
                    <a:pt x="38041" y="22679"/>
                    <a:pt x="38136" y="22798"/>
                    <a:pt x="38243" y="22905"/>
                  </a:cubicBezTo>
                  <a:cubicBezTo>
                    <a:pt x="38386" y="23036"/>
                    <a:pt x="38553" y="23215"/>
                    <a:pt x="38767" y="23215"/>
                  </a:cubicBezTo>
                  <a:cubicBezTo>
                    <a:pt x="38874" y="23215"/>
                    <a:pt x="38934" y="23096"/>
                    <a:pt x="38886" y="23013"/>
                  </a:cubicBezTo>
                  <a:cubicBezTo>
                    <a:pt x="38791" y="22846"/>
                    <a:pt x="38601" y="22786"/>
                    <a:pt x="38470" y="22703"/>
                  </a:cubicBezTo>
                  <a:cubicBezTo>
                    <a:pt x="38434" y="22679"/>
                    <a:pt x="38422" y="22655"/>
                    <a:pt x="38398" y="22643"/>
                  </a:cubicBezTo>
                  <a:lnTo>
                    <a:pt x="38398" y="22643"/>
                  </a:lnTo>
                  <a:cubicBezTo>
                    <a:pt x="38553" y="22667"/>
                    <a:pt x="38708" y="22679"/>
                    <a:pt x="38874" y="22715"/>
                  </a:cubicBezTo>
                  <a:cubicBezTo>
                    <a:pt x="39017" y="22905"/>
                    <a:pt x="39184" y="23120"/>
                    <a:pt x="39363" y="23215"/>
                  </a:cubicBezTo>
                  <a:cubicBezTo>
                    <a:pt x="39383" y="23226"/>
                    <a:pt x="39402" y="23231"/>
                    <a:pt x="39421" y="23231"/>
                  </a:cubicBezTo>
                  <a:cubicBezTo>
                    <a:pt x="39504" y="23231"/>
                    <a:pt x="39568" y="23138"/>
                    <a:pt x="39529" y="23060"/>
                  </a:cubicBezTo>
                  <a:cubicBezTo>
                    <a:pt x="39482" y="22953"/>
                    <a:pt x="39410" y="22858"/>
                    <a:pt x="39327" y="22774"/>
                  </a:cubicBezTo>
                  <a:lnTo>
                    <a:pt x="39327" y="22774"/>
                  </a:lnTo>
                  <a:cubicBezTo>
                    <a:pt x="39386" y="22786"/>
                    <a:pt x="39446" y="22786"/>
                    <a:pt x="39505" y="22798"/>
                  </a:cubicBezTo>
                  <a:cubicBezTo>
                    <a:pt x="39660" y="23013"/>
                    <a:pt x="39827" y="23215"/>
                    <a:pt x="40017" y="23358"/>
                  </a:cubicBezTo>
                  <a:cubicBezTo>
                    <a:pt x="39363" y="23310"/>
                    <a:pt x="38708" y="23239"/>
                    <a:pt x="38065" y="23132"/>
                  </a:cubicBezTo>
                  <a:cubicBezTo>
                    <a:pt x="38112" y="23120"/>
                    <a:pt x="38124" y="23084"/>
                    <a:pt x="38112" y="23036"/>
                  </a:cubicBezTo>
                  <a:cubicBezTo>
                    <a:pt x="38065" y="22882"/>
                    <a:pt x="37934" y="22834"/>
                    <a:pt x="37815" y="22727"/>
                  </a:cubicBezTo>
                  <a:cubicBezTo>
                    <a:pt x="37743" y="22667"/>
                    <a:pt x="37672" y="22596"/>
                    <a:pt x="37600" y="22524"/>
                  </a:cubicBezTo>
                  <a:close/>
                  <a:moveTo>
                    <a:pt x="40529" y="23251"/>
                  </a:moveTo>
                  <a:cubicBezTo>
                    <a:pt x="40565" y="23310"/>
                    <a:pt x="40613" y="23358"/>
                    <a:pt x="40672" y="23417"/>
                  </a:cubicBezTo>
                  <a:cubicBezTo>
                    <a:pt x="40601" y="23417"/>
                    <a:pt x="40529" y="23417"/>
                    <a:pt x="40446" y="23394"/>
                  </a:cubicBezTo>
                  <a:cubicBezTo>
                    <a:pt x="40494" y="23370"/>
                    <a:pt x="40529" y="23310"/>
                    <a:pt x="40529" y="23251"/>
                  </a:cubicBezTo>
                  <a:close/>
                  <a:moveTo>
                    <a:pt x="41148" y="23382"/>
                  </a:moveTo>
                  <a:cubicBezTo>
                    <a:pt x="41160" y="23394"/>
                    <a:pt x="41160" y="23417"/>
                    <a:pt x="41184" y="23429"/>
                  </a:cubicBezTo>
                  <a:lnTo>
                    <a:pt x="41137" y="23429"/>
                  </a:lnTo>
                  <a:cubicBezTo>
                    <a:pt x="41137" y="23417"/>
                    <a:pt x="41148" y="23394"/>
                    <a:pt x="41148" y="23382"/>
                  </a:cubicBezTo>
                  <a:close/>
                  <a:moveTo>
                    <a:pt x="33540" y="24215"/>
                  </a:moveTo>
                  <a:cubicBezTo>
                    <a:pt x="33588" y="24287"/>
                    <a:pt x="33636" y="24346"/>
                    <a:pt x="33683" y="24406"/>
                  </a:cubicBezTo>
                  <a:cubicBezTo>
                    <a:pt x="33659" y="24406"/>
                    <a:pt x="33636" y="24429"/>
                    <a:pt x="33636" y="24453"/>
                  </a:cubicBezTo>
                  <a:lnTo>
                    <a:pt x="33540" y="24763"/>
                  </a:lnTo>
                  <a:cubicBezTo>
                    <a:pt x="33528" y="24584"/>
                    <a:pt x="33528" y="24406"/>
                    <a:pt x="33540" y="24215"/>
                  </a:cubicBezTo>
                  <a:close/>
                  <a:moveTo>
                    <a:pt x="33755" y="24525"/>
                  </a:moveTo>
                  <a:cubicBezTo>
                    <a:pt x="33862" y="24632"/>
                    <a:pt x="33957" y="24751"/>
                    <a:pt x="34100" y="24858"/>
                  </a:cubicBezTo>
                  <a:cubicBezTo>
                    <a:pt x="34076" y="24858"/>
                    <a:pt x="34064" y="24870"/>
                    <a:pt x="34052" y="24882"/>
                  </a:cubicBezTo>
                  <a:cubicBezTo>
                    <a:pt x="33874" y="25215"/>
                    <a:pt x="33695" y="25560"/>
                    <a:pt x="33528" y="25918"/>
                  </a:cubicBezTo>
                  <a:lnTo>
                    <a:pt x="33528" y="25513"/>
                  </a:lnTo>
                  <a:lnTo>
                    <a:pt x="33755" y="24525"/>
                  </a:lnTo>
                  <a:close/>
                  <a:moveTo>
                    <a:pt x="33707" y="22120"/>
                  </a:moveTo>
                  <a:cubicBezTo>
                    <a:pt x="35709" y="23302"/>
                    <a:pt x="38257" y="24018"/>
                    <a:pt x="40684" y="24018"/>
                  </a:cubicBezTo>
                  <a:cubicBezTo>
                    <a:pt x="41361" y="24018"/>
                    <a:pt x="42029" y="23963"/>
                    <a:pt x="42672" y="23846"/>
                  </a:cubicBezTo>
                  <a:lnTo>
                    <a:pt x="42672" y="25894"/>
                  </a:lnTo>
                  <a:cubicBezTo>
                    <a:pt x="41862" y="26029"/>
                    <a:pt x="40891" y="26120"/>
                    <a:pt x="39879" y="26120"/>
                  </a:cubicBezTo>
                  <a:cubicBezTo>
                    <a:pt x="38660" y="26120"/>
                    <a:pt x="37381" y="25988"/>
                    <a:pt x="36243" y="25644"/>
                  </a:cubicBezTo>
                  <a:cubicBezTo>
                    <a:pt x="36218" y="25627"/>
                    <a:pt x="36187" y="25610"/>
                    <a:pt x="36158" y="25610"/>
                  </a:cubicBezTo>
                  <a:cubicBezTo>
                    <a:pt x="36146" y="25610"/>
                    <a:pt x="36135" y="25613"/>
                    <a:pt x="36124" y="25620"/>
                  </a:cubicBezTo>
                  <a:cubicBezTo>
                    <a:pt x="35791" y="25513"/>
                    <a:pt x="35481" y="25394"/>
                    <a:pt x="35183" y="25239"/>
                  </a:cubicBezTo>
                  <a:cubicBezTo>
                    <a:pt x="35172" y="25227"/>
                    <a:pt x="35148" y="25227"/>
                    <a:pt x="35136" y="25227"/>
                  </a:cubicBezTo>
                  <a:cubicBezTo>
                    <a:pt x="34493" y="24918"/>
                    <a:pt x="33945" y="24513"/>
                    <a:pt x="33528" y="23989"/>
                  </a:cubicBezTo>
                  <a:cubicBezTo>
                    <a:pt x="33528" y="23989"/>
                    <a:pt x="33517" y="23989"/>
                    <a:pt x="33517" y="23977"/>
                  </a:cubicBezTo>
                  <a:cubicBezTo>
                    <a:pt x="33624" y="23358"/>
                    <a:pt x="33683" y="22739"/>
                    <a:pt x="33707" y="22120"/>
                  </a:cubicBezTo>
                  <a:close/>
                  <a:moveTo>
                    <a:pt x="34195" y="24929"/>
                  </a:moveTo>
                  <a:cubicBezTo>
                    <a:pt x="34421" y="25096"/>
                    <a:pt x="34671" y="25239"/>
                    <a:pt x="34957" y="25382"/>
                  </a:cubicBezTo>
                  <a:cubicBezTo>
                    <a:pt x="34683" y="26061"/>
                    <a:pt x="34326" y="26692"/>
                    <a:pt x="34017" y="27346"/>
                  </a:cubicBezTo>
                  <a:cubicBezTo>
                    <a:pt x="33909" y="27299"/>
                    <a:pt x="33826" y="27239"/>
                    <a:pt x="33719" y="27192"/>
                  </a:cubicBezTo>
                  <a:cubicBezTo>
                    <a:pt x="33933" y="26656"/>
                    <a:pt x="34136" y="26120"/>
                    <a:pt x="34433" y="25620"/>
                  </a:cubicBezTo>
                  <a:cubicBezTo>
                    <a:pt x="34459" y="25586"/>
                    <a:pt x="34430" y="25553"/>
                    <a:pt x="34399" y="25553"/>
                  </a:cubicBezTo>
                  <a:cubicBezTo>
                    <a:pt x="34386" y="25553"/>
                    <a:pt x="34372" y="25558"/>
                    <a:pt x="34362" y="25572"/>
                  </a:cubicBezTo>
                  <a:cubicBezTo>
                    <a:pt x="34064" y="26013"/>
                    <a:pt x="33755" y="26513"/>
                    <a:pt x="33517" y="27025"/>
                  </a:cubicBezTo>
                  <a:lnTo>
                    <a:pt x="33517" y="26656"/>
                  </a:lnTo>
                  <a:cubicBezTo>
                    <a:pt x="33719" y="26096"/>
                    <a:pt x="33921" y="25525"/>
                    <a:pt x="34195" y="24977"/>
                  </a:cubicBezTo>
                  <a:lnTo>
                    <a:pt x="34195" y="24929"/>
                  </a:lnTo>
                  <a:close/>
                  <a:moveTo>
                    <a:pt x="35195" y="25477"/>
                  </a:moveTo>
                  <a:cubicBezTo>
                    <a:pt x="35291" y="25525"/>
                    <a:pt x="35374" y="25560"/>
                    <a:pt x="35469" y="25584"/>
                  </a:cubicBezTo>
                  <a:cubicBezTo>
                    <a:pt x="35267" y="25977"/>
                    <a:pt x="35076" y="26370"/>
                    <a:pt x="34886" y="26763"/>
                  </a:cubicBezTo>
                  <a:cubicBezTo>
                    <a:pt x="34743" y="27025"/>
                    <a:pt x="34600" y="27287"/>
                    <a:pt x="34481" y="27561"/>
                  </a:cubicBezTo>
                  <a:cubicBezTo>
                    <a:pt x="34421" y="27549"/>
                    <a:pt x="34350" y="27501"/>
                    <a:pt x="34279" y="27477"/>
                  </a:cubicBezTo>
                  <a:cubicBezTo>
                    <a:pt x="34648" y="26846"/>
                    <a:pt x="34933" y="26156"/>
                    <a:pt x="35195" y="25477"/>
                  </a:cubicBezTo>
                  <a:close/>
                  <a:moveTo>
                    <a:pt x="33600" y="27477"/>
                  </a:moveTo>
                  <a:lnTo>
                    <a:pt x="33874" y="27656"/>
                  </a:lnTo>
                  <a:cubicBezTo>
                    <a:pt x="33862" y="27704"/>
                    <a:pt x="33826" y="27739"/>
                    <a:pt x="33802" y="27799"/>
                  </a:cubicBezTo>
                  <a:lnTo>
                    <a:pt x="33802" y="27835"/>
                  </a:lnTo>
                  <a:cubicBezTo>
                    <a:pt x="33707" y="27799"/>
                    <a:pt x="33624" y="27751"/>
                    <a:pt x="33517" y="27727"/>
                  </a:cubicBezTo>
                  <a:lnTo>
                    <a:pt x="33517" y="27668"/>
                  </a:lnTo>
                  <a:cubicBezTo>
                    <a:pt x="33540" y="27608"/>
                    <a:pt x="33576" y="27549"/>
                    <a:pt x="33600" y="27477"/>
                  </a:cubicBezTo>
                  <a:close/>
                  <a:moveTo>
                    <a:pt x="35672" y="25680"/>
                  </a:moveTo>
                  <a:cubicBezTo>
                    <a:pt x="35791" y="25715"/>
                    <a:pt x="35898" y="25751"/>
                    <a:pt x="36017" y="25799"/>
                  </a:cubicBezTo>
                  <a:cubicBezTo>
                    <a:pt x="35862" y="26120"/>
                    <a:pt x="35719" y="26465"/>
                    <a:pt x="35553" y="26787"/>
                  </a:cubicBezTo>
                  <a:cubicBezTo>
                    <a:pt x="35410" y="27120"/>
                    <a:pt x="35207" y="27442"/>
                    <a:pt x="35136" y="27799"/>
                  </a:cubicBezTo>
                  <a:cubicBezTo>
                    <a:pt x="35124" y="27846"/>
                    <a:pt x="35148" y="27882"/>
                    <a:pt x="35172" y="27894"/>
                  </a:cubicBezTo>
                  <a:cubicBezTo>
                    <a:pt x="35017" y="27835"/>
                    <a:pt x="34886" y="27763"/>
                    <a:pt x="34731" y="27704"/>
                  </a:cubicBezTo>
                  <a:cubicBezTo>
                    <a:pt x="34886" y="27418"/>
                    <a:pt x="35005" y="27108"/>
                    <a:pt x="35136" y="26823"/>
                  </a:cubicBezTo>
                  <a:cubicBezTo>
                    <a:pt x="35314" y="26430"/>
                    <a:pt x="35493" y="26061"/>
                    <a:pt x="35672" y="25680"/>
                  </a:cubicBezTo>
                  <a:close/>
                  <a:moveTo>
                    <a:pt x="36267" y="25858"/>
                  </a:moveTo>
                  <a:cubicBezTo>
                    <a:pt x="36446" y="25894"/>
                    <a:pt x="36612" y="25953"/>
                    <a:pt x="36779" y="25989"/>
                  </a:cubicBezTo>
                  <a:cubicBezTo>
                    <a:pt x="36553" y="26334"/>
                    <a:pt x="36338" y="26668"/>
                    <a:pt x="36148" y="27013"/>
                  </a:cubicBezTo>
                  <a:cubicBezTo>
                    <a:pt x="35969" y="27335"/>
                    <a:pt x="35719" y="27704"/>
                    <a:pt x="35648" y="28073"/>
                  </a:cubicBezTo>
                  <a:lnTo>
                    <a:pt x="35271" y="27907"/>
                  </a:lnTo>
                  <a:lnTo>
                    <a:pt x="35271" y="27907"/>
                  </a:lnTo>
                  <a:cubicBezTo>
                    <a:pt x="35285" y="27904"/>
                    <a:pt x="35302" y="27895"/>
                    <a:pt x="35314" y="27882"/>
                  </a:cubicBezTo>
                  <a:cubicBezTo>
                    <a:pt x="35541" y="27585"/>
                    <a:pt x="35660" y="27180"/>
                    <a:pt x="35826" y="26834"/>
                  </a:cubicBezTo>
                  <a:lnTo>
                    <a:pt x="36267" y="25858"/>
                  </a:lnTo>
                  <a:close/>
                  <a:moveTo>
                    <a:pt x="34076" y="27787"/>
                  </a:moveTo>
                  <a:cubicBezTo>
                    <a:pt x="34183" y="27846"/>
                    <a:pt x="34279" y="27906"/>
                    <a:pt x="34374" y="27966"/>
                  </a:cubicBezTo>
                  <a:cubicBezTo>
                    <a:pt x="34398" y="28001"/>
                    <a:pt x="34433" y="28025"/>
                    <a:pt x="34469" y="28025"/>
                  </a:cubicBezTo>
                  <a:cubicBezTo>
                    <a:pt x="34600" y="28097"/>
                    <a:pt x="34731" y="28156"/>
                    <a:pt x="34850" y="28216"/>
                  </a:cubicBezTo>
                  <a:cubicBezTo>
                    <a:pt x="34564" y="28120"/>
                    <a:pt x="34267" y="28013"/>
                    <a:pt x="33969" y="27906"/>
                  </a:cubicBezTo>
                  <a:cubicBezTo>
                    <a:pt x="34017" y="27882"/>
                    <a:pt x="34052" y="27823"/>
                    <a:pt x="34076" y="27787"/>
                  </a:cubicBezTo>
                  <a:close/>
                  <a:moveTo>
                    <a:pt x="36957" y="26061"/>
                  </a:moveTo>
                  <a:cubicBezTo>
                    <a:pt x="37041" y="26072"/>
                    <a:pt x="37136" y="26096"/>
                    <a:pt x="37219" y="26120"/>
                  </a:cubicBezTo>
                  <a:cubicBezTo>
                    <a:pt x="36993" y="26573"/>
                    <a:pt x="36779" y="27013"/>
                    <a:pt x="36553" y="27442"/>
                  </a:cubicBezTo>
                  <a:cubicBezTo>
                    <a:pt x="36398" y="27716"/>
                    <a:pt x="36219" y="28001"/>
                    <a:pt x="36076" y="28275"/>
                  </a:cubicBezTo>
                  <a:cubicBezTo>
                    <a:pt x="35981" y="28251"/>
                    <a:pt x="35898" y="28204"/>
                    <a:pt x="35803" y="28180"/>
                  </a:cubicBezTo>
                  <a:cubicBezTo>
                    <a:pt x="36029" y="27882"/>
                    <a:pt x="36160" y="27489"/>
                    <a:pt x="36326" y="27168"/>
                  </a:cubicBezTo>
                  <a:cubicBezTo>
                    <a:pt x="36517" y="26787"/>
                    <a:pt x="36731" y="26418"/>
                    <a:pt x="36957" y="26061"/>
                  </a:cubicBezTo>
                  <a:close/>
                  <a:moveTo>
                    <a:pt x="37434" y="26180"/>
                  </a:moveTo>
                  <a:cubicBezTo>
                    <a:pt x="37458" y="26180"/>
                    <a:pt x="37493" y="26192"/>
                    <a:pt x="37505" y="26192"/>
                  </a:cubicBezTo>
                  <a:cubicBezTo>
                    <a:pt x="38231" y="26370"/>
                    <a:pt x="38946" y="26477"/>
                    <a:pt x="39672" y="26537"/>
                  </a:cubicBezTo>
                  <a:cubicBezTo>
                    <a:pt x="39315" y="27346"/>
                    <a:pt x="38946" y="28144"/>
                    <a:pt x="38636" y="28978"/>
                  </a:cubicBezTo>
                  <a:cubicBezTo>
                    <a:pt x="38470" y="28954"/>
                    <a:pt x="38327" y="28918"/>
                    <a:pt x="38184" y="28894"/>
                  </a:cubicBezTo>
                  <a:cubicBezTo>
                    <a:pt x="38243" y="28751"/>
                    <a:pt x="38339" y="28549"/>
                    <a:pt x="38362" y="28454"/>
                  </a:cubicBezTo>
                  <a:cubicBezTo>
                    <a:pt x="38589" y="27894"/>
                    <a:pt x="38886" y="27358"/>
                    <a:pt x="39124" y="26787"/>
                  </a:cubicBezTo>
                  <a:cubicBezTo>
                    <a:pt x="39166" y="26687"/>
                    <a:pt x="39080" y="26599"/>
                    <a:pt x="39004" y="26599"/>
                  </a:cubicBezTo>
                  <a:cubicBezTo>
                    <a:pt x="38971" y="26599"/>
                    <a:pt x="38940" y="26616"/>
                    <a:pt x="38922" y="26656"/>
                  </a:cubicBezTo>
                  <a:cubicBezTo>
                    <a:pt x="38636" y="27287"/>
                    <a:pt x="38303" y="27882"/>
                    <a:pt x="38029" y="28501"/>
                  </a:cubicBezTo>
                  <a:cubicBezTo>
                    <a:pt x="37981" y="28597"/>
                    <a:pt x="37922" y="28692"/>
                    <a:pt x="37874" y="28811"/>
                  </a:cubicBezTo>
                  <a:lnTo>
                    <a:pt x="37862" y="28811"/>
                  </a:lnTo>
                  <a:cubicBezTo>
                    <a:pt x="37767" y="28799"/>
                    <a:pt x="37696" y="28775"/>
                    <a:pt x="37612" y="28751"/>
                  </a:cubicBezTo>
                  <a:cubicBezTo>
                    <a:pt x="37946" y="28061"/>
                    <a:pt x="38220" y="27311"/>
                    <a:pt x="38565" y="26596"/>
                  </a:cubicBezTo>
                  <a:cubicBezTo>
                    <a:pt x="38614" y="26497"/>
                    <a:pt x="38521" y="26398"/>
                    <a:pt x="38435" y="26398"/>
                  </a:cubicBezTo>
                  <a:cubicBezTo>
                    <a:pt x="38397" y="26398"/>
                    <a:pt x="38361" y="26418"/>
                    <a:pt x="38339" y="26465"/>
                  </a:cubicBezTo>
                  <a:cubicBezTo>
                    <a:pt x="37981" y="27180"/>
                    <a:pt x="37577" y="27918"/>
                    <a:pt x="37315" y="28668"/>
                  </a:cubicBezTo>
                  <a:lnTo>
                    <a:pt x="36993" y="28573"/>
                  </a:lnTo>
                  <a:cubicBezTo>
                    <a:pt x="37315" y="27954"/>
                    <a:pt x="37565" y="27263"/>
                    <a:pt x="37850" y="26632"/>
                  </a:cubicBezTo>
                  <a:cubicBezTo>
                    <a:pt x="37875" y="26558"/>
                    <a:pt x="37815" y="26490"/>
                    <a:pt x="37759" y="26490"/>
                  </a:cubicBezTo>
                  <a:cubicBezTo>
                    <a:pt x="37734" y="26490"/>
                    <a:pt x="37710" y="26504"/>
                    <a:pt x="37696" y="26537"/>
                  </a:cubicBezTo>
                  <a:cubicBezTo>
                    <a:pt x="37374" y="27180"/>
                    <a:pt x="36993" y="27823"/>
                    <a:pt x="36696" y="28489"/>
                  </a:cubicBezTo>
                  <a:cubicBezTo>
                    <a:pt x="36600" y="28454"/>
                    <a:pt x="36493" y="28418"/>
                    <a:pt x="36386" y="28382"/>
                  </a:cubicBezTo>
                  <a:cubicBezTo>
                    <a:pt x="36541" y="28132"/>
                    <a:pt x="36660" y="27835"/>
                    <a:pt x="36791" y="27585"/>
                  </a:cubicBezTo>
                  <a:cubicBezTo>
                    <a:pt x="37017" y="27120"/>
                    <a:pt x="37231" y="26656"/>
                    <a:pt x="37434" y="26192"/>
                  </a:cubicBezTo>
                  <a:lnTo>
                    <a:pt x="37434" y="26180"/>
                  </a:lnTo>
                  <a:close/>
                  <a:moveTo>
                    <a:pt x="42684" y="28537"/>
                  </a:moveTo>
                  <a:cubicBezTo>
                    <a:pt x="42696" y="28668"/>
                    <a:pt x="42696" y="28787"/>
                    <a:pt x="42696" y="28918"/>
                  </a:cubicBezTo>
                  <a:cubicBezTo>
                    <a:pt x="42637" y="28930"/>
                    <a:pt x="42589" y="28954"/>
                    <a:pt x="42530" y="28978"/>
                  </a:cubicBezTo>
                  <a:cubicBezTo>
                    <a:pt x="42577" y="28835"/>
                    <a:pt x="42637" y="28680"/>
                    <a:pt x="42684" y="28537"/>
                  </a:cubicBezTo>
                  <a:close/>
                  <a:moveTo>
                    <a:pt x="39970" y="26537"/>
                  </a:moveTo>
                  <a:cubicBezTo>
                    <a:pt x="40089" y="26537"/>
                    <a:pt x="40196" y="26549"/>
                    <a:pt x="40315" y="26549"/>
                  </a:cubicBezTo>
                  <a:cubicBezTo>
                    <a:pt x="39934" y="27346"/>
                    <a:pt x="39494" y="28192"/>
                    <a:pt x="39255" y="29049"/>
                  </a:cubicBezTo>
                  <a:cubicBezTo>
                    <a:pt x="39184" y="29037"/>
                    <a:pt x="39101" y="29025"/>
                    <a:pt x="39017" y="29025"/>
                  </a:cubicBezTo>
                  <a:cubicBezTo>
                    <a:pt x="39363" y="28204"/>
                    <a:pt x="39660" y="27370"/>
                    <a:pt x="39970" y="26537"/>
                  </a:cubicBezTo>
                  <a:close/>
                  <a:moveTo>
                    <a:pt x="40922" y="26549"/>
                  </a:moveTo>
                  <a:cubicBezTo>
                    <a:pt x="40684" y="27025"/>
                    <a:pt x="40470" y="27525"/>
                    <a:pt x="40244" y="28013"/>
                  </a:cubicBezTo>
                  <a:cubicBezTo>
                    <a:pt x="40089" y="28370"/>
                    <a:pt x="39898" y="28739"/>
                    <a:pt x="39815" y="29132"/>
                  </a:cubicBezTo>
                  <a:cubicBezTo>
                    <a:pt x="39767" y="29132"/>
                    <a:pt x="39720" y="29109"/>
                    <a:pt x="39672" y="29109"/>
                  </a:cubicBezTo>
                  <a:cubicBezTo>
                    <a:pt x="40017" y="28335"/>
                    <a:pt x="40279" y="27525"/>
                    <a:pt x="40625" y="26751"/>
                  </a:cubicBezTo>
                  <a:cubicBezTo>
                    <a:pt x="40660" y="26668"/>
                    <a:pt x="40648" y="26608"/>
                    <a:pt x="40613" y="26549"/>
                  </a:cubicBezTo>
                  <a:close/>
                  <a:moveTo>
                    <a:pt x="42684" y="27073"/>
                  </a:moveTo>
                  <a:lnTo>
                    <a:pt x="42684" y="27537"/>
                  </a:lnTo>
                  <a:cubicBezTo>
                    <a:pt x="42470" y="28073"/>
                    <a:pt x="42280" y="28597"/>
                    <a:pt x="42089" y="29132"/>
                  </a:cubicBezTo>
                  <a:cubicBezTo>
                    <a:pt x="42041" y="29144"/>
                    <a:pt x="41982" y="29156"/>
                    <a:pt x="41934" y="29168"/>
                  </a:cubicBezTo>
                  <a:cubicBezTo>
                    <a:pt x="42161" y="28751"/>
                    <a:pt x="42256" y="28263"/>
                    <a:pt x="42411" y="27823"/>
                  </a:cubicBezTo>
                  <a:cubicBezTo>
                    <a:pt x="42506" y="27561"/>
                    <a:pt x="42589" y="27323"/>
                    <a:pt x="42684" y="27073"/>
                  </a:cubicBezTo>
                  <a:close/>
                  <a:moveTo>
                    <a:pt x="41756" y="26513"/>
                  </a:moveTo>
                  <a:lnTo>
                    <a:pt x="41756" y="26513"/>
                  </a:lnTo>
                  <a:cubicBezTo>
                    <a:pt x="41518" y="27049"/>
                    <a:pt x="41315" y="27585"/>
                    <a:pt x="41089" y="28132"/>
                  </a:cubicBezTo>
                  <a:cubicBezTo>
                    <a:pt x="40982" y="28394"/>
                    <a:pt x="40660" y="28870"/>
                    <a:pt x="40708" y="29204"/>
                  </a:cubicBezTo>
                  <a:cubicBezTo>
                    <a:pt x="40553" y="29180"/>
                    <a:pt x="40422" y="29180"/>
                    <a:pt x="40267" y="29168"/>
                  </a:cubicBezTo>
                  <a:cubicBezTo>
                    <a:pt x="40434" y="28859"/>
                    <a:pt x="40541" y="28501"/>
                    <a:pt x="40660" y="28192"/>
                  </a:cubicBezTo>
                  <a:cubicBezTo>
                    <a:pt x="40863" y="27668"/>
                    <a:pt x="41077" y="27144"/>
                    <a:pt x="41315" y="26632"/>
                  </a:cubicBezTo>
                  <a:cubicBezTo>
                    <a:pt x="41327" y="26596"/>
                    <a:pt x="41327" y="26573"/>
                    <a:pt x="41327" y="26537"/>
                  </a:cubicBezTo>
                  <a:cubicBezTo>
                    <a:pt x="41470" y="26537"/>
                    <a:pt x="41613" y="26525"/>
                    <a:pt x="41756" y="26513"/>
                  </a:cubicBezTo>
                  <a:close/>
                  <a:moveTo>
                    <a:pt x="42613" y="26418"/>
                  </a:moveTo>
                  <a:lnTo>
                    <a:pt x="42613" y="26418"/>
                  </a:lnTo>
                  <a:cubicBezTo>
                    <a:pt x="42434" y="26811"/>
                    <a:pt x="42256" y="27204"/>
                    <a:pt x="42089" y="27608"/>
                  </a:cubicBezTo>
                  <a:cubicBezTo>
                    <a:pt x="41875" y="28120"/>
                    <a:pt x="41577" y="28668"/>
                    <a:pt x="41553" y="29216"/>
                  </a:cubicBezTo>
                  <a:lnTo>
                    <a:pt x="41160" y="29216"/>
                  </a:lnTo>
                  <a:cubicBezTo>
                    <a:pt x="41160" y="29204"/>
                    <a:pt x="41184" y="29192"/>
                    <a:pt x="41160" y="29168"/>
                  </a:cubicBezTo>
                  <a:lnTo>
                    <a:pt x="41160" y="29144"/>
                  </a:lnTo>
                  <a:cubicBezTo>
                    <a:pt x="41160" y="29132"/>
                    <a:pt x="41148" y="29132"/>
                    <a:pt x="41148" y="29109"/>
                  </a:cubicBezTo>
                  <a:cubicBezTo>
                    <a:pt x="41196" y="28751"/>
                    <a:pt x="41482" y="28239"/>
                    <a:pt x="41577" y="27918"/>
                  </a:cubicBezTo>
                  <a:cubicBezTo>
                    <a:pt x="41744" y="27442"/>
                    <a:pt x="41910" y="26965"/>
                    <a:pt x="42053" y="26477"/>
                  </a:cubicBezTo>
                  <a:cubicBezTo>
                    <a:pt x="42232" y="26465"/>
                    <a:pt x="42434" y="26430"/>
                    <a:pt x="42613" y="26418"/>
                  </a:cubicBezTo>
                  <a:close/>
                  <a:moveTo>
                    <a:pt x="32159" y="34026"/>
                  </a:moveTo>
                  <a:lnTo>
                    <a:pt x="32159" y="34443"/>
                  </a:lnTo>
                  <a:cubicBezTo>
                    <a:pt x="32028" y="34383"/>
                    <a:pt x="31909" y="34276"/>
                    <a:pt x="31802" y="34169"/>
                  </a:cubicBezTo>
                  <a:cubicBezTo>
                    <a:pt x="31780" y="34149"/>
                    <a:pt x="31755" y="34141"/>
                    <a:pt x="31730" y="34141"/>
                  </a:cubicBezTo>
                  <a:cubicBezTo>
                    <a:pt x="31651" y="34141"/>
                    <a:pt x="31578" y="34230"/>
                    <a:pt x="31623" y="34312"/>
                  </a:cubicBezTo>
                  <a:cubicBezTo>
                    <a:pt x="31731" y="34490"/>
                    <a:pt x="31921" y="34693"/>
                    <a:pt x="32147" y="34812"/>
                  </a:cubicBezTo>
                  <a:lnTo>
                    <a:pt x="32147" y="34919"/>
                  </a:lnTo>
                  <a:cubicBezTo>
                    <a:pt x="31838" y="34943"/>
                    <a:pt x="31516" y="34990"/>
                    <a:pt x="31207" y="35026"/>
                  </a:cubicBezTo>
                  <a:cubicBezTo>
                    <a:pt x="31040" y="34824"/>
                    <a:pt x="30790" y="34752"/>
                    <a:pt x="30600" y="34633"/>
                  </a:cubicBezTo>
                  <a:cubicBezTo>
                    <a:pt x="30385" y="34502"/>
                    <a:pt x="30195" y="34347"/>
                    <a:pt x="30016" y="34193"/>
                  </a:cubicBezTo>
                  <a:cubicBezTo>
                    <a:pt x="30230" y="34169"/>
                    <a:pt x="30433" y="34157"/>
                    <a:pt x="30659" y="34145"/>
                  </a:cubicBezTo>
                  <a:lnTo>
                    <a:pt x="30659" y="34145"/>
                  </a:lnTo>
                  <a:cubicBezTo>
                    <a:pt x="30647" y="34169"/>
                    <a:pt x="30623" y="34204"/>
                    <a:pt x="30647" y="34228"/>
                  </a:cubicBezTo>
                  <a:cubicBezTo>
                    <a:pt x="30778" y="34431"/>
                    <a:pt x="30921" y="34562"/>
                    <a:pt x="31135" y="34693"/>
                  </a:cubicBezTo>
                  <a:cubicBezTo>
                    <a:pt x="31291" y="34796"/>
                    <a:pt x="31456" y="34928"/>
                    <a:pt x="31646" y="34928"/>
                  </a:cubicBezTo>
                  <a:cubicBezTo>
                    <a:pt x="31674" y="34928"/>
                    <a:pt x="31702" y="34925"/>
                    <a:pt x="31731" y="34919"/>
                  </a:cubicBezTo>
                  <a:cubicBezTo>
                    <a:pt x="31802" y="34907"/>
                    <a:pt x="31850" y="34800"/>
                    <a:pt x="31802" y="34740"/>
                  </a:cubicBezTo>
                  <a:cubicBezTo>
                    <a:pt x="31683" y="34574"/>
                    <a:pt x="31504" y="34550"/>
                    <a:pt x="31326" y="34454"/>
                  </a:cubicBezTo>
                  <a:cubicBezTo>
                    <a:pt x="31135" y="34371"/>
                    <a:pt x="30957" y="34252"/>
                    <a:pt x="30778" y="34145"/>
                  </a:cubicBezTo>
                  <a:cubicBezTo>
                    <a:pt x="31231" y="34109"/>
                    <a:pt x="31695" y="34073"/>
                    <a:pt x="32159" y="34026"/>
                  </a:cubicBezTo>
                  <a:close/>
                  <a:moveTo>
                    <a:pt x="29754" y="34169"/>
                  </a:moveTo>
                  <a:lnTo>
                    <a:pt x="29754" y="34169"/>
                  </a:lnTo>
                  <a:cubicBezTo>
                    <a:pt x="29730" y="34204"/>
                    <a:pt x="29754" y="34252"/>
                    <a:pt x="29778" y="34276"/>
                  </a:cubicBezTo>
                  <a:cubicBezTo>
                    <a:pt x="29969" y="34490"/>
                    <a:pt x="30183" y="34681"/>
                    <a:pt x="30409" y="34847"/>
                  </a:cubicBezTo>
                  <a:cubicBezTo>
                    <a:pt x="30492" y="34907"/>
                    <a:pt x="30588" y="34978"/>
                    <a:pt x="30683" y="35038"/>
                  </a:cubicBezTo>
                  <a:cubicBezTo>
                    <a:pt x="30588" y="35085"/>
                    <a:pt x="30480" y="35097"/>
                    <a:pt x="30385" y="35097"/>
                  </a:cubicBezTo>
                  <a:lnTo>
                    <a:pt x="30385" y="35050"/>
                  </a:lnTo>
                  <a:cubicBezTo>
                    <a:pt x="30278" y="34859"/>
                    <a:pt x="29969" y="34800"/>
                    <a:pt x="29778" y="34693"/>
                  </a:cubicBezTo>
                  <a:cubicBezTo>
                    <a:pt x="29540" y="34574"/>
                    <a:pt x="29302" y="34407"/>
                    <a:pt x="29064" y="34288"/>
                  </a:cubicBezTo>
                  <a:cubicBezTo>
                    <a:pt x="29056" y="34284"/>
                    <a:pt x="29048" y="34282"/>
                    <a:pt x="29040" y="34282"/>
                  </a:cubicBezTo>
                  <a:cubicBezTo>
                    <a:pt x="28997" y="34282"/>
                    <a:pt x="28952" y="34331"/>
                    <a:pt x="28992" y="34371"/>
                  </a:cubicBezTo>
                  <a:cubicBezTo>
                    <a:pt x="29135" y="34609"/>
                    <a:pt x="29361" y="34764"/>
                    <a:pt x="29599" y="34931"/>
                  </a:cubicBezTo>
                  <a:cubicBezTo>
                    <a:pt x="29683" y="34990"/>
                    <a:pt x="29790" y="35062"/>
                    <a:pt x="29909" y="35121"/>
                  </a:cubicBezTo>
                  <a:cubicBezTo>
                    <a:pt x="29754" y="35145"/>
                    <a:pt x="29588" y="35145"/>
                    <a:pt x="29421" y="35145"/>
                  </a:cubicBezTo>
                  <a:cubicBezTo>
                    <a:pt x="29457" y="35109"/>
                    <a:pt x="29457" y="35050"/>
                    <a:pt x="29421" y="35026"/>
                  </a:cubicBezTo>
                  <a:cubicBezTo>
                    <a:pt x="29230" y="34824"/>
                    <a:pt x="28945" y="34752"/>
                    <a:pt x="28706" y="34609"/>
                  </a:cubicBezTo>
                  <a:cubicBezTo>
                    <a:pt x="28516" y="34490"/>
                    <a:pt x="28325" y="34347"/>
                    <a:pt x="28159" y="34204"/>
                  </a:cubicBezTo>
                  <a:lnTo>
                    <a:pt x="28159" y="34204"/>
                  </a:lnTo>
                  <a:cubicBezTo>
                    <a:pt x="28293" y="34207"/>
                    <a:pt x="28425" y="34209"/>
                    <a:pt x="28557" y="34209"/>
                  </a:cubicBezTo>
                  <a:cubicBezTo>
                    <a:pt x="28953" y="34209"/>
                    <a:pt x="29343" y="34195"/>
                    <a:pt x="29754" y="34169"/>
                  </a:cubicBezTo>
                  <a:close/>
                  <a:moveTo>
                    <a:pt x="26313" y="34097"/>
                  </a:moveTo>
                  <a:lnTo>
                    <a:pt x="26313" y="34097"/>
                  </a:lnTo>
                  <a:cubicBezTo>
                    <a:pt x="26480" y="34109"/>
                    <a:pt x="26635" y="34145"/>
                    <a:pt x="26801" y="34157"/>
                  </a:cubicBezTo>
                  <a:cubicBezTo>
                    <a:pt x="26992" y="34383"/>
                    <a:pt x="27218" y="34597"/>
                    <a:pt x="27456" y="34776"/>
                  </a:cubicBezTo>
                  <a:cubicBezTo>
                    <a:pt x="27635" y="34919"/>
                    <a:pt x="27849" y="35097"/>
                    <a:pt x="28064" y="35169"/>
                  </a:cubicBezTo>
                  <a:cubicBezTo>
                    <a:pt x="27778" y="35169"/>
                    <a:pt x="27480" y="35157"/>
                    <a:pt x="27206" y="35145"/>
                  </a:cubicBezTo>
                  <a:cubicBezTo>
                    <a:pt x="27254" y="35109"/>
                    <a:pt x="27266" y="35038"/>
                    <a:pt x="27218" y="34990"/>
                  </a:cubicBezTo>
                  <a:cubicBezTo>
                    <a:pt x="26921" y="34693"/>
                    <a:pt x="26623" y="34395"/>
                    <a:pt x="26313" y="34097"/>
                  </a:cubicBezTo>
                  <a:close/>
                  <a:moveTo>
                    <a:pt x="27159" y="34193"/>
                  </a:moveTo>
                  <a:lnTo>
                    <a:pt x="27159" y="34193"/>
                  </a:lnTo>
                  <a:cubicBezTo>
                    <a:pt x="27373" y="34204"/>
                    <a:pt x="27587" y="34216"/>
                    <a:pt x="27813" y="34216"/>
                  </a:cubicBezTo>
                  <a:cubicBezTo>
                    <a:pt x="28040" y="34443"/>
                    <a:pt x="28290" y="34633"/>
                    <a:pt x="28540" y="34812"/>
                  </a:cubicBezTo>
                  <a:cubicBezTo>
                    <a:pt x="28754" y="34943"/>
                    <a:pt x="28980" y="35109"/>
                    <a:pt x="29230" y="35169"/>
                  </a:cubicBezTo>
                  <a:cubicBezTo>
                    <a:pt x="28945" y="35181"/>
                    <a:pt x="28659" y="35181"/>
                    <a:pt x="28397" y="35181"/>
                  </a:cubicBezTo>
                  <a:cubicBezTo>
                    <a:pt x="28421" y="35145"/>
                    <a:pt x="28421" y="35062"/>
                    <a:pt x="28373" y="35026"/>
                  </a:cubicBezTo>
                  <a:cubicBezTo>
                    <a:pt x="28183" y="34824"/>
                    <a:pt x="27873" y="34740"/>
                    <a:pt x="27635" y="34574"/>
                  </a:cubicBezTo>
                  <a:cubicBezTo>
                    <a:pt x="27456" y="34454"/>
                    <a:pt x="27302" y="34323"/>
                    <a:pt x="27159" y="34193"/>
                  </a:cubicBezTo>
                  <a:close/>
                  <a:moveTo>
                    <a:pt x="21098" y="37860"/>
                  </a:moveTo>
                  <a:cubicBezTo>
                    <a:pt x="21206" y="37919"/>
                    <a:pt x="21313" y="37979"/>
                    <a:pt x="21432" y="38026"/>
                  </a:cubicBezTo>
                  <a:lnTo>
                    <a:pt x="21432" y="38312"/>
                  </a:lnTo>
                  <a:cubicBezTo>
                    <a:pt x="21301" y="38217"/>
                    <a:pt x="21158" y="38145"/>
                    <a:pt x="21015" y="38074"/>
                  </a:cubicBezTo>
                  <a:cubicBezTo>
                    <a:pt x="21039" y="38003"/>
                    <a:pt x="21075" y="37943"/>
                    <a:pt x="21098" y="37860"/>
                  </a:cubicBezTo>
                  <a:close/>
                  <a:moveTo>
                    <a:pt x="21432" y="38669"/>
                  </a:moveTo>
                  <a:cubicBezTo>
                    <a:pt x="21432" y="39015"/>
                    <a:pt x="21420" y="39348"/>
                    <a:pt x="21420" y="39705"/>
                  </a:cubicBezTo>
                  <a:cubicBezTo>
                    <a:pt x="21325" y="39610"/>
                    <a:pt x="21253" y="39503"/>
                    <a:pt x="21158" y="39396"/>
                  </a:cubicBezTo>
                  <a:cubicBezTo>
                    <a:pt x="21253" y="39157"/>
                    <a:pt x="21336" y="38907"/>
                    <a:pt x="21432" y="38669"/>
                  </a:cubicBezTo>
                  <a:close/>
                  <a:moveTo>
                    <a:pt x="20896" y="38276"/>
                  </a:moveTo>
                  <a:cubicBezTo>
                    <a:pt x="21027" y="38336"/>
                    <a:pt x="21146" y="38419"/>
                    <a:pt x="21265" y="38455"/>
                  </a:cubicBezTo>
                  <a:cubicBezTo>
                    <a:pt x="21146" y="38669"/>
                    <a:pt x="21039" y="38895"/>
                    <a:pt x="20920" y="39110"/>
                  </a:cubicBezTo>
                  <a:lnTo>
                    <a:pt x="20908" y="39098"/>
                  </a:lnTo>
                  <a:cubicBezTo>
                    <a:pt x="20888" y="39073"/>
                    <a:pt x="20864" y="39062"/>
                    <a:pt x="20839" y="39062"/>
                  </a:cubicBezTo>
                  <a:cubicBezTo>
                    <a:pt x="20760" y="39062"/>
                    <a:pt x="20678" y="39174"/>
                    <a:pt x="20741" y="39265"/>
                  </a:cubicBezTo>
                  <a:cubicBezTo>
                    <a:pt x="20765" y="39288"/>
                    <a:pt x="20789" y="39312"/>
                    <a:pt x="20801" y="39336"/>
                  </a:cubicBezTo>
                  <a:cubicBezTo>
                    <a:pt x="20741" y="39467"/>
                    <a:pt x="20705" y="39586"/>
                    <a:pt x="20646" y="39729"/>
                  </a:cubicBezTo>
                  <a:lnTo>
                    <a:pt x="20372" y="39455"/>
                  </a:lnTo>
                  <a:cubicBezTo>
                    <a:pt x="20348" y="39431"/>
                    <a:pt x="20313" y="39407"/>
                    <a:pt x="20289" y="39407"/>
                  </a:cubicBezTo>
                  <a:cubicBezTo>
                    <a:pt x="20491" y="39038"/>
                    <a:pt x="20705" y="38669"/>
                    <a:pt x="20896" y="38276"/>
                  </a:cubicBezTo>
                  <a:close/>
                  <a:moveTo>
                    <a:pt x="20193" y="39622"/>
                  </a:moveTo>
                  <a:cubicBezTo>
                    <a:pt x="20193" y="39634"/>
                    <a:pt x="20205" y="39634"/>
                    <a:pt x="20205" y="39646"/>
                  </a:cubicBezTo>
                  <a:cubicBezTo>
                    <a:pt x="20313" y="39765"/>
                    <a:pt x="20432" y="39884"/>
                    <a:pt x="20539" y="40003"/>
                  </a:cubicBezTo>
                  <a:cubicBezTo>
                    <a:pt x="20491" y="40122"/>
                    <a:pt x="20432" y="40241"/>
                    <a:pt x="20384" y="40360"/>
                  </a:cubicBezTo>
                  <a:cubicBezTo>
                    <a:pt x="20313" y="40253"/>
                    <a:pt x="20229" y="40169"/>
                    <a:pt x="20146" y="40062"/>
                  </a:cubicBezTo>
                  <a:cubicBezTo>
                    <a:pt x="20122" y="40034"/>
                    <a:pt x="20093" y="40023"/>
                    <a:pt x="20064" y="40023"/>
                  </a:cubicBezTo>
                  <a:cubicBezTo>
                    <a:pt x="20019" y="40023"/>
                    <a:pt x="19972" y="40050"/>
                    <a:pt x="19943" y="40086"/>
                  </a:cubicBezTo>
                  <a:cubicBezTo>
                    <a:pt x="20015" y="39931"/>
                    <a:pt x="20110" y="39765"/>
                    <a:pt x="20193" y="39622"/>
                  </a:cubicBezTo>
                  <a:close/>
                  <a:moveTo>
                    <a:pt x="21075" y="39622"/>
                  </a:moveTo>
                  <a:lnTo>
                    <a:pt x="21301" y="39884"/>
                  </a:lnTo>
                  <a:cubicBezTo>
                    <a:pt x="21321" y="39910"/>
                    <a:pt x="21340" y="39918"/>
                    <a:pt x="21362" y="39918"/>
                  </a:cubicBezTo>
                  <a:cubicBezTo>
                    <a:pt x="21380" y="39918"/>
                    <a:pt x="21399" y="39913"/>
                    <a:pt x="21420" y="39907"/>
                  </a:cubicBezTo>
                  <a:lnTo>
                    <a:pt x="21420" y="40217"/>
                  </a:lnTo>
                  <a:cubicBezTo>
                    <a:pt x="21384" y="40277"/>
                    <a:pt x="21348" y="40324"/>
                    <a:pt x="21325" y="40384"/>
                  </a:cubicBezTo>
                  <a:cubicBezTo>
                    <a:pt x="21253" y="40336"/>
                    <a:pt x="21194" y="40277"/>
                    <a:pt x="21146" y="40229"/>
                  </a:cubicBezTo>
                  <a:cubicBezTo>
                    <a:pt x="21075" y="40146"/>
                    <a:pt x="20979" y="40062"/>
                    <a:pt x="20908" y="39979"/>
                  </a:cubicBezTo>
                  <a:cubicBezTo>
                    <a:pt x="20967" y="39860"/>
                    <a:pt x="21015" y="39741"/>
                    <a:pt x="21075" y="39622"/>
                  </a:cubicBezTo>
                  <a:close/>
                  <a:moveTo>
                    <a:pt x="20777" y="40277"/>
                  </a:moveTo>
                  <a:cubicBezTo>
                    <a:pt x="20836" y="40336"/>
                    <a:pt x="20884" y="40396"/>
                    <a:pt x="20932" y="40455"/>
                  </a:cubicBezTo>
                  <a:cubicBezTo>
                    <a:pt x="21003" y="40527"/>
                    <a:pt x="21075" y="40622"/>
                    <a:pt x="21146" y="40705"/>
                  </a:cubicBezTo>
                  <a:cubicBezTo>
                    <a:pt x="21086" y="40824"/>
                    <a:pt x="21027" y="40931"/>
                    <a:pt x="20967" y="41050"/>
                  </a:cubicBezTo>
                  <a:lnTo>
                    <a:pt x="20955" y="41039"/>
                  </a:lnTo>
                  <a:cubicBezTo>
                    <a:pt x="20836" y="40896"/>
                    <a:pt x="20729" y="40765"/>
                    <a:pt x="20622" y="40634"/>
                  </a:cubicBezTo>
                  <a:cubicBezTo>
                    <a:pt x="20670" y="40515"/>
                    <a:pt x="20729" y="40396"/>
                    <a:pt x="20777" y="40277"/>
                  </a:cubicBezTo>
                  <a:close/>
                  <a:moveTo>
                    <a:pt x="21336" y="40896"/>
                  </a:moveTo>
                  <a:lnTo>
                    <a:pt x="21384" y="40943"/>
                  </a:lnTo>
                  <a:lnTo>
                    <a:pt x="21384" y="41467"/>
                  </a:lnTo>
                  <a:cubicBezTo>
                    <a:pt x="21313" y="41396"/>
                    <a:pt x="21253" y="41312"/>
                    <a:pt x="21170" y="41241"/>
                  </a:cubicBezTo>
                  <a:cubicBezTo>
                    <a:pt x="21229" y="41122"/>
                    <a:pt x="21277" y="41015"/>
                    <a:pt x="21336" y="40896"/>
                  </a:cubicBezTo>
                  <a:close/>
                  <a:moveTo>
                    <a:pt x="20491" y="40931"/>
                  </a:moveTo>
                  <a:cubicBezTo>
                    <a:pt x="20551" y="41015"/>
                    <a:pt x="20622" y="41110"/>
                    <a:pt x="20705" y="41193"/>
                  </a:cubicBezTo>
                  <a:cubicBezTo>
                    <a:pt x="20741" y="41241"/>
                    <a:pt x="20777" y="41301"/>
                    <a:pt x="20825" y="41348"/>
                  </a:cubicBezTo>
                  <a:cubicBezTo>
                    <a:pt x="20753" y="41455"/>
                    <a:pt x="20717" y="41574"/>
                    <a:pt x="20658" y="41670"/>
                  </a:cubicBezTo>
                  <a:cubicBezTo>
                    <a:pt x="20539" y="41539"/>
                    <a:pt x="20432" y="41408"/>
                    <a:pt x="20324" y="41277"/>
                  </a:cubicBezTo>
                  <a:cubicBezTo>
                    <a:pt x="20384" y="41158"/>
                    <a:pt x="20432" y="41050"/>
                    <a:pt x="20491" y="40931"/>
                  </a:cubicBezTo>
                  <a:close/>
                  <a:moveTo>
                    <a:pt x="20193" y="41539"/>
                  </a:moveTo>
                  <a:cubicBezTo>
                    <a:pt x="20289" y="41646"/>
                    <a:pt x="20360" y="41741"/>
                    <a:pt x="20432" y="41848"/>
                  </a:cubicBezTo>
                  <a:cubicBezTo>
                    <a:pt x="20467" y="41884"/>
                    <a:pt x="20491" y="41932"/>
                    <a:pt x="20527" y="41955"/>
                  </a:cubicBezTo>
                  <a:cubicBezTo>
                    <a:pt x="20479" y="42063"/>
                    <a:pt x="20420" y="42182"/>
                    <a:pt x="20372" y="42289"/>
                  </a:cubicBezTo>
                  <a:cubicBezTo>
                    <a:pt x="20253" y="42182"/>
                    <a:pt x="20134" y="42074"/>
                    <a:pt x="20015" y="41955"/>
                  </a:cubicBezTo>
                  <a:cubicBezTo>
                    <a:pt x="20074" y="41824"/>
                    <a:pt x="20134" y="41693"/>
                    <a:pt x="20193" y="41539"/>
                  </a:cubicBezTo>
                  <a:close/>
                  <a:moveTo>
                    <a:pt x="21027" y="41574"/>
                  </a:moveTo>
                  <a:cubicBezTo>
                    <a:pt x="21122" y="41717"/>
                    <a:pt x="21229" y="41824"/>
                    <a:pt x="21384" y="41908"/>
                  </a:cubicBezTo>
                  <a:lnTo>
                    <a:pt x="21384" y="42384"/>
                  </a:lnTo>
                  <a:cubicBezTo>
                    <a:pt x="21384" y="42408"/>
                    <a:pt x="21372" y="42408"/>
                    <a:pt x="21372" y="42420"/>
                  </a:cubicBezTo>
                  <a:cubicBezTo>
                    <a:pt x="21217" y="42241"/>
                    <a:pt x="21039" y="42063"/>
                    <a:pt x="20884" y="41884"/>
                  </a:cubicBezTo>
                  <a:cubicBezTo>
                    <a:pt x="20920" y="41777"/>
                    <a:pt x="20979" y="41670"/>
                    <a:pt x="21027" y="41574"/>
                  </a:cubicBezTo>
                  <a:close/>
                  <a:moveTo>
                    <a:pt x="20717" y="42193"/>
                  </a:moveTo>
                  <a:cubicBezTo>
                    <a:pt x="20848" y="42372"/>
                    <a:pt x="21015" y="42551"/>
                    <a:pt x="21182" y="42717"/>
                  </a:cubicBezTo>
                  <a:cubicBezTo>
                    <a:pt x="21146" y="42777"/>
                    <a:pt x="21098" y="42836"/>
                    <a:pt x="21075" y="42896"/>
                  </a:cubicBezTo>
                  <a:cubicBezTo>
                    <a:pt x="20908" y="42741"/>
                    <a:pt x="20741" y="42610"/>
                    <a:pt x="20586" y="42467"/>
                  </a:cubicBezTo>
                  <a:lnTo>
                    <a:pt x="20717" y="42193"/>
                  </a:lnTo>
                  <a:close/>
                  <a:moveTo>
                    <a:pt x="21372" y="43039"/>
                  </a:moveTo>
                  <a:lnTo>
                    <a:pt x="21372" y="43194"/>
                  </a:lnTo>
                  <a:cubicBezTo>
                    <a:pt x="21360" y="43182"/>
                    <a:pt x="21336" y="43146"/>
                    <a:pt x="21325" y="43134"/>
                  </a:cubicBezTo>
                  <a:cubicBezTo>
                    <a:pt x="21325" y="43098"/>
                    <a:pt x="21336" y="43075"/>
                    <a:pt x="21372" y="43039"/>
                  </a:cubicBezTo>
                  <a:close/>
                  <a:moveTo>
                    <a:pt x="20444" y="42717"/>
                  </a:moveTo>
                  <a:cubicBezTo>
                    <a:pt x="20598" y="42860"/>
                    <a:pt x="20741" y="43015"/>
                    <a:pt x="20908" y="43146"/>
                  </a:cubicBezTo>
                  <a:cubicBezTo>
                    <a:pt x="20836" y="43265"/>
                    <a:pt x="20777" y="43384"/>
                    <a:pt x="20717" y="43503"/>
                  </a:cubicBezTo>
                  <a:cubicBezTo>
                    <a:pt x="20670" y="43467"/>
                    <a:pt x="20634" y="43432"/>
                    <a:pt x="20598" y="43396"/>
                  </a:cubicBezTo>
                  <a:cubicBezTo>
                    <a:pt x="20491" y="43289"/>
                    <a:pt x="20372" y="43194"/>
                    <a:pt x="20265" y="43086"/>
                  </a:cubicBezTo>
                  <a:cubicBezTo>
                    <a:pt x="20324" y="42967"/>
                    <a:pt x="20384" y="42848"/>
                    <a:pt x="20444" y="42717"/>
                  </a:cubicBezTo>
                  <a:close/>
                  <a:moveTo>
                    <a:pt x="21182" y="43360"/>
                  </a:moveTo>
                  <a:cubicBezTo>
                    <a:pt x="21229" y="43396"/>
                    <a:pt x="21265" y="43432"/>
                    <a:pt x="21313" y="43456"/>
                  </a:cubicBezTo>
                  <a:lnTo>
                    <a:pt x="21348" y="43456"/>
                  </a:lnTo>
                  <a:cubicBezTo>
                    <a:pt x="21348" y="43670"/>
                    <a:pt x="21348" y="43872"/>
                    <a:pt x="21336" y="44087"/>
                  </a:cubicBezTo>
                  <a:cubicBezTo>
                    <a:pt x="21325" y="44087"/>
                    <a:pt x="21325" y="44098"/>
                    <a:pt x="21313" y="44098"/>
                  </a:cubicBezTo>
                  <a:lnTo>
                    <a:pt x="20967" y="43753"/>
                  </a:lnTo>
                  <a:cubicBezTo>
                    <a:pt x="21039" y="43622"/>
                    <a:pt x="21098" y="43491"/>
                    <a:pt x="21182" y="43360"/>
                  </a:cubicBezTo>
                  <a:close/>
                  <a:moveTo>
                    <a:pt x="20146" y="43348"/>
                  </a:moveTo>
                  <a:cubicBezTo>
                    <a:pt x="20229" y="43444"/>
                    <a:pt x="20313" y="43527"/>
                    <a:pt x="20408" y="43610"/>
                  </a:cubicBezTo>
                  <a:lnTo>
                    <a:pt x="20586" y="43789"/>
                  </a:lnTo>
                  <a:cubicBezTo>
                    <a:pt x="20527" y="43908"/>
                    <a:pt x="20444" y="44039"/>
                    <a:pt x="20384" y="44158"/>
                  </a:cubicBezTo>
                  <a:cubicBezTo>
                    <a:pt x="20253" y="44027"/>
                    <a:pt x="20110" y="43896"/>
                    <a:pt x="19967" y="43753"/>
                  </a:cubicBezTo>
                  <a:lnTo>
                    <a:pt x="20146" y="43348"/>
                  </a:lnTo>
                  <a:close/>
                  <a:moveTo>
                    <a:pt x="20813" y="44039"/>
                  </a:moveTo>
                  <a:cubicBezTo>
                    <a:pt x="20932" y="44170"/>
                    <a:pt x="21039" y="44277"/>
                    <a:pt x="21158" y="44384"/>
                  </a:cubicBezTo>
                  <a:cubicBezTo>
                    <a:pt x="21098" y="44491"/>
                    <a:pt x="21039" y="44610"/>
                    <a:pt x="20979" y="44706"/>
                  </a:cubicBezTo>
                  <a:lnTo>
                    <a:pt x="20622" y="44396"/>
                  </a:lnTo>
                  <a:cubicBezTo>
                    <a:pt x="20682" y="44277"/>
                    <a:pt x="20753" y="44158"/>
                    <a:pt x="20813" y="44039"/>
                  </a:cubicBezTo>
                  <a:close/>
                  <a:moveTo>
                    <a:pt x="21277" y="44491"/>
                  </a:moveTo>
                  <a:cubicBezTo>
                    <a:pt x="21301" y="44503"/>
                    <a:pt x="21325" y="44515"/>
                    <a:pt x="21336" y="44527"/>
                  </a:cubicBezTo>
                  <a:lnTo>
                    <a:pt x="21336" y="45039"/>
                  </a:lnTo>
                  <a:cubicBezTo>
                    <a:pt x="21265" y="44968"/>
                    <a:pt x="21194" y="44908"/>
                    <a:pt x="21122" y="44825"/>
                  </a:cubicBezTo>
                  <a:cubicBezTo>
                    <a:pt x="21182" y="44718"/>
                    <a:pt x="21217" y="44610"/>
                    <a:pt x="21277" y="44491"/>
                  </a:cubicBezTo>
                  <a:close/>
                  <a:moveTo>
                    <a:pt x="20503" y="44634"/>
                  </a:moveTo>
                  <a:lnTo>
                    <a:pt x="20848" y="44980"/>
                  </a:lnTo>
                  <a:cubicBezTo>
                    <a:pt x="20765" y="45158"/>
                    <a:pt x="20658" y="45337"/>
                    <a:pt x="20563" y="45515"/>
                  </a:cubicBezTo>
                  <a:cubicBezTo>
                    <a:pt x="20444" y="45408"/>
                    <a:pt x="20336" y="45301"/>
                    <a:pt x="20229" y="45206"/>
                  </a:cubicBezTo>
                  <a:cubicBezTo>
                    <a:pt x="20313" y="45015"/>
                    <a:pt x="20408" y="44825"/>
                    <a:pt x="20503" y="44634"/>
                  </a:cubicBezTo>
                  <a:close/>
                  <a:moveTo>
                    <a:pt x="20979" y="45111"/>
                  </a:moveTo>
                  <a:cubicBezTo>
                    <a:pt x="21086" y="45230"/>
                    <a:pt x="21206" y="45337"/>
                    <a:pt x="21336" y="45444"/>
                  </a:cubicBezTo>
                  <a:lnTo>
                    <a:pt x="21336" y="46230"/>
                  </a:lnTo>
                  <a:lnTo>
                    <a:pt x="21301" y="46182"/>
                  </a:lnTo>
                  <a:cubicBezTo>
                    <a:pt x="21122" y="45992"/>
                    <a:pt x="20908" y="45813"/>
                    <a:pt x="20717" y="45646"/>
                  </a:cubicBezTo>
                  <a:lnTo>
                    <a:pt x="20979" y="45111"/>
                  </a:lnTo>
                  <a:close/>
                  <a:moveTo>
                    <a:pt x="20086" y="45480"/>
                  </a:moveTo>
                  <a:cubicBezTo>
                    <a:pt x="20193" y="45587"/>
                    <a:pt x="20301" y="45706"/>
                    <a:pt x="20408" y="45825"/>
                  </a:cubicBezTo>
                  <a:cubicBezTo>
                    <a:pt x="20324" y="45956"/>
                    <a:pt x="20265" y="46111"/>
                    <a:pt x="20193" y="46254"/>
                  </a:cubicBezTo>
                  <a:cubicBezTo>
                    <a:pt x="20074" y="46146"/>
                    <a:pt x="19967" y="46051"/>
                    <a:pt x="19860" y="45944"/>
                  </a:cubicBezTo>
                  <a:cubicBezTo>
                    <a:pt x="19943" y="45777"/>
                    <a:pt x="20015" y="45634"/>
                    <a:pt x="20086" y="45480"/>
                  </a:cubicBezTo>
                  <a:close/>
                  <a:moveTo>
                    <a:pt x="20539" y="45980"/>
                  </a:moveTo>
                  <a:cubicBezTo>
                    <a:pt x="20705" y="46134"/>
                    <a:pt x="20860" y="46301"/>
                    <a:pt x="21027" y="46456"/>
                  </a:cubicBezTo>
                  <a:cubicBezTo>
                    <a:pt x="20955" y="46563"/>
                    <a:pt x="20884" y="46706"/>
                    <a:pt x="20801" y="46825"/>
                  </a:cubicBezTo>
                  <a:cubicBezTo>
                    <a:pt x="20658" y="46670"/>
                    <a:pt x="20503" y="46527"/>
                    <a:pt x="20348" y="46396"/>
                  </a:cubicBezTo>
                  <a:cubicBezTo>
                    <a:pt x="20408" y="46254"/>
                    <a:pt x="20479" y="46111"/>
                    <a:pt x="20539" y="45980"/>
                  </a:cubicBezTo>
                  <a:close/>
                  <a:moveTo>
                    <a:pt x="19693" y="46277"/>
                  </a:moveTo>
                  <a:cubicBezTo>
                    <a:pt x="19812" y="46373"/>
                    <a:pt x="19932" y="46480"/>
                    <a:pt x="20027" y="46587"/>
                  </a:cubicBezTo>
                  <a:cubicBezTo>
                    <a:pt x="19967" y="46694"/>
                    <a:pt x="19932" y="46801"/>
                    <a:pt x="19872" y="46908"/>
                  </a:cubicBezTo>
                  <a:cubicBezTo>
                    <a:pt x="19765" y="46801"/>
                    <a:pt x="19646" y="46706"/>
                    <a:pt x="19539" y="46611"/>
                  </a:cubicBezTo>
                  <a:cubicBezTo>
                    <a:pt x="19586" y="46492"/>
                    <a:pt x="19646" y="46373"/>
                    <a:pt x="19693" y="46277"/>
                  </a:cubicBezTo>
                  <a:close/>
                  <a:moveTo>
                    <a:pt x="21206" y="46599"/>
                  </a:moveTo>
                  <a:cubicBezTo>
                    <a:pt x="21229" y="46635"/>
                    <a:pt x="21277" y="46658"/>
                    <a:pt x="21325" y="46694"/>
                  </a:cubicBezTo>
                  <a:lnTo>
                    <a:pt x="21325" y="47361"/>
                  </a:lnTo>
                  <a:cubicBezTo>
                    <a:pt x="21217" y="47242"/>
                    <a:pt x="21098" y="47135"/>
                    <a:pt x="21003" y="47016"/>
                  </a:cubicBezTo>
                  <a:cubicBezTo>
                    <a:pt x="21075" y="46885"/>
                    <a:pt x="21134" y="46730"/>
                    <a:pt x="21206" y="46599"/>
                  </a:cubicBezTo>
                  <a:close/>
                  <a:moveTo>
                    <a:pt x="20182" y="46718"/>
                  </a:moveTo>
                  <a:cubicBezTo>
                    <a:pt x="20324" y="46873"/>
                    <a:pt x="20467" y="47004"/>
                    <a:pt x="20610" y="47135"/>
                  </a:cubicBezTo>
                  <a:lnTo>
                    <a:pt x="20432" y="47444"/>
                  </a:lnTo>
                  <a:cubicBezTo>
                    <a:pt x="20301" y="47313"/>
                    <a:pt x="20146" y="47182"/>
                    <a:pt x="20015" y="47051"/>
                  </a:cubicBezTo>
                  <a:cubicBezTo>
                    <a:pt x="20063" y="46944"/>
                    <a:pt x="20122" y="46825"/>
                    <a:pt x="20182" y="46718"/>
                  </a:cubicBezTo>
                  <a:close/>
                  <a:moveTo>
                    <a:pt x="19408" y="46944"/>
                  </a:moveTo>
                  <a:cubicBezTo>
                    <a:pt x="19515" y="47027"/>
                    <a:pt x="19610" y="47135"/>
                    <a:pt x="19717" y="47254"/>
                  </a:cubicBezTo>
                  <a:cubicBezTo>
                    <a:pt x="19646" y="47432"/>
                    <a:pt x="19551" y="47611"/>
                    <a:pt x="19479" y="47789"/>
                  </a:cubicBezTo>
                  <a:cubicBezTo>
                    <a:pt x="19372" y="47682"/>
                    <a:pt x="19277" y="47587"/>
                    <a:pt x="19170" y="47492"/>
                  </a:cubicBezTo>
                  <a:cubicBezTo>
                    <a:pt x="19241" y="47301"/>
                    <a:pt x="19336" y="47123"/>
                    <a:pt x="19408" y="46944"/>
                  </a:cubicBezTo>
                  <a:close/>
                  <a:moveTo>
                    <a:pt x="20836" y="47325"/>
                  </a:moveTo>
                  <a:cubicBezTo>
                    <a:pt x="21003" y="47480"/>
                    <a:pt x="21158" y="47611"/>
                    <a:pt x="21313" y="47754"/>
                  </a:cubicBezTo>
                  <a:lnTo>
                    <a:pt x="21313" y="48051"/>
                  </a:lnTo>
                  <a:cubicBezTo>
                    <a:pt x="21277" y="48111"/>
                    <a:pt x="21253" y="48170"/>
                    <a:pt x="21217" y="48218"/>
                  </a:cubicBezTo>
                  <a:cubicBezTo>
                    <a:pt x="21039" y="48028"/>
                    <a:pt x="20860" y="47849"/>
                    <a:pt x="20670" y="47670"/>
                  </a:cubicBezTo>
                  <a:cubicBezTo>
                    <a:pt x="20729" y="47563"/>
                    <a:pt x="20777" y="47444"/>
                    <a:pt x="20836" y="47325"/>
                  </a:cubicBezTo>
                  <a:close/>
                  <a:moveTo>
                    <a:pt x="19848" y="47385"/>
                  </a:moveTo>
                  <a:lnTo>
                    <a:pt x="20253" y="47789"/>
                  </a:lnTo>
                  <a:cubicBezTo>
                    <a:pt x="20170" y="47956"/>
                    <a:pt x="20086" y="48099"/>
                    <a:pt x="20015" y="48266"/>
                  </a:cubicBezTo>
                  <a:lnTo>
                    <a:pt x="19610" y="47908"/>
                  </a:lnTo>
                  <a:cubicBezTo>
                    <a:pt x="19705" y="47730"/>
                    <a:pt x="19777" y="47563"/>
                    <a:pt x="19848" y="47385"/>
                  </a:cubicBezTo>
                  <a:close/>
                  <a:moveTo>
                    <a:pt x="19479" y="48182"/>
                  </a:moveTo>
                  <a:cubicBezTo>
                    <a:pt x="19610" y="48313"/>
                    <a:pt x="19741" y="48444"/>
                    <a:pt x="19872" y="48551"/>
                  </a:cubicBezTo>
                  <a:cubicBezTo>
                    <a:pt x="19812" y="48670"/>
                    <a:pt x="19765" y="48790"/>
                    <a:pt x="19705" y="48885"/>
                  </a:cubicBezTo>
                  <a:cubicBezTo>
                    <a:pt x="19574" y="48790"/>
                    <a:pt x="19455" y="48670"/>
                    <a:pt x="19312" y="48551"/>
                  </a:cubicBezTo>
                  <a:cubicBezTo>
                    <a:pt x="19372" y="48432"/>
                    <a:pt x="19431" y="48289"/>
                    <a:pt x="19479" y="48182"/>
                  </a:cubicBezTo>
                  <a:close/>
                  <a:moveTo>
                    <a:pt x="20503" y="48016"/>
                  </a:moveTo>
                  <a:cubicBezTo>
                    <a:pt x="20682" y="48194"/>
                    <a:pt x="20860" y="48361"/>
                    <a:pt x="21063" y="48516"/>
                  </a:cubicBezTo>
                  <a:cubicBezTo>
                    <a:pt x="20979" y="48670"/>
                    <a:pt x="20896" y="48801"/>
                    <a:pt x="20801" y="48944"/>
                  </a:cubicBezTo>
                  <a:cubicBezTo>
                    <a:pt x="20622" y="48790"/>
                    <a:pt x="20444" y="48635"/>
                    <a:pt x="20265" y="48468"/>
                  </a:cubicBezTo>
                  <a:cubicBezTo>
                    <a:pt x="20348" y="48325"/>
                    <a:pt x="20420" y="48159"/>
                    <a:pt x="20503" y="48016"/>
                  </a:cubicBezTo>
                  <a:close/>
                  <a:moveTo>
                    <a:pt x="21253" y="48682"/>
                  </a:moveTo>
                  <a:cubicBezTo>
                    <a:pt x="21277" y="48718"/>
                    <a:pt x="21313" y="48730"/>
                    <a:pt x="21336" y="48754"/>
                  </a:cubicBezTo>
                  <a:cubicBezTo>
                    <a:pt x="21313" y="48980"/>
                    <a:pt x="21325" y="49218"/>
                    <a:pt x="21325" y="49456"/>
                  </a:cubicBezTo>
                  <a:cubicBezTo>
                    <a:pt x="21217" y="49349"/>
                    <a:pt x="21122" y="49230"/>
                    <a:pt x="21015" y="49135"/>
                  </a:cubicBezTo>
                  <a:cubicBezTo>
                    <a:pt x="21086" y="48980"/>
                    <a:pt x="21158" y="48837"/>
                    <a:pt x="21253" y="48682"/>
                  </a:cubicBezTo>
                  <a:close/>
                  <a:moveTo>
                    <a:pt x="20134" y="48778"/>
                  </a:moveTo>
                  <a:cubicBezTo>
                    <a:pt x="20301" y="48932"/>
                    <a:pt x="20479" y="49087"/>
                    <a:pt x="20670" y="49230"/>
                  </a:cubicBezTo>
                  <a:lnTo>
                    <a:pt x="20491" y="49587"/>
                  </a:lnTo>
                  <a:cubicBezTo>
                    <a:pt x="20313" y="49432"/>
                    <a:pt x="20134" y="49278"/>
                    <a:pt x="19955" y="49111"/>
                  </a:cubicBezTo>
                  <a:cubicBezTo>
                    <a:pt x="20015" y="48992"/>
                    <a:pt x="20074" y="48885"/>
                    <a:pt x="20134" y="48778"/>
                  </a:cubicBezTo>
                  <a:close/>
                  <a:moveTo>
                    <a:pt x="19170" y="48897"/>
                  </a:moveTo>
                  <a:cubicBezTo>
                    <a:pt x="19289" y="49028"/>
                    <a:pt x="19420" y="49147"/>
                    <a:pt x="19539" y="49254"/>
                  </a:cubicBezTo>
                  <a:cubicBezTo>
                    <a:pt x="19467" y="49409"/>
                    <a:pt x="19396" y="49587"/>
                    <a:pt x="19312" y="49754"/>
                  </a:cubicBezTo>
                  <a:lnTo>
                    <a:pt x="18920" y="49492"/>
                  </a:lnTo>
                  <a:cubicBezTo>
                    <a:pt x="19003" y="49290"/>
                    <a:pt x="19074" y="49087"/>
                    <a:pt x="19170" y="48897"/>
                  </a:cubicBezTo>
                  <a:close/>
                  <a:moveTo>
                    <a:pt x="20860" y="49385"/>
                  </a:moveTo>
                  <a:cubicBezTo>
                    <a:pt x="21003" y="49492"/>
                    <a:pt x="21146" y="49587"/>
                    <a:pt x="21301" y="49683"/>
                  </a:cubicBezTo>
                  <a:cubicBezTo>
                    <a:pt x="21301" y="49683"/>
                    <a:pt x="21277" y="49683"/>
                    <a:pt x="21277" y="49694"/>
                  </a:cubicBezTo>
                  <a:cubicBezTo>
                    <a:pt x="21206" y="49849"/>
                    <a:pt x="21134" y="49980"/>
                    <a:pt x="21039" y="50123"/>
                  </a:cubicBezTo>
                  <a:cubicBezTo>
                    <a:pt x="20920" y="50004"/>
                    <a:pt x="20789" y="49885"/>
                    <a:pt x="20670" y="49766"/>
                  </a:cubicBezTo>
                  <a:cubicBezTo>
                    <a:pt x="20729" y="49635"/>
                    <a:pt x="20801" y="49516"/>
                    <a:pt x="20860" y="49385"/>
                  </a:cubicBezTo>
                  <a:close/>
                  <a:moveTo>
                    <a:pt x="19765" y="49468"/>
                  </a:moveTo>
                  <a:cubicBezTo>
                    <a:pt x="19955" y="49623"/>
                    <a:pt x="20134" y="49766"/>
                    <a:pt x="20313" y="49933"/>
                  </a:cubicBezTo>
                  <a:cubicBezTo>
                    <a:pt x="20253" y="50064"/>
                    <a:pt x="20182" y="50183"/>
                    <a:pt x="20122" y="50325"/>
                  </a:cubicBezTo>
                  <a:lnTo>
                    <a:pt x="19539" y="49921"/>
                  </a:lnTo>
                  <a:lnTo>
                    <a:pt x="19765" y="49468"/>
                  </a:lnTo>
                  <a:close/>
                  <a:moveTo>
                    <a:pt x="18824" y="49766"/>
                  </a:moveTo>
                  <a:cubicBezTo>
                    <a:pt x="18931" y="49861"/>
                    <a:pt x="19062" y="49968"/>
                    <a:pt x="19193" y="50064"/>
                  </a:cubicBezTo>
                  <a:cubicBezTo>
                    <a:pt x="19170" y="50159"/>
                    <a:pt x="19122" y="50242"/>
                    <a:pt x="19098" y="50337"/>
                  </a:cubicBezTo>
                  <a:cubicBezTo>
                    <a:pt x="18955" y="50242"/>
                    <a:pt x="18824" y="50171"/>
                    <a:pt x="18693" y="50075"/>
                  </a:cubicBezTo>
                  <a:lnTo>
                    <a:pt x="18824" y="49766"/>
                  </a:lnTo>
                  <a:close/>
                  <a:moveTo>
                    <a:pt x="21325" y="50064"/>
                  </a:moveTo>
                  <a:lnTo>
                    <a:pt x="21325" y="50385"/>
                  </a:lnTo>
                  <a:cubicBezTo>
                    <a:pt x="21277" y="50337"/>
                    <a:pt x="21253" y="50302"/>
                    <a:pt x="21206" y="50278"/>
                  </a:cubicBezTo>
                  <a:cubicBezTo>
                    <a:pt x="21253" y="50206"/>
                    <a:pt x="21277" y="50123"/>
                    <a:pt x="21325" y="50064"/>
                  </a:cubicBezTo>
                  <a:close/>
                  <a:moveTo>
                    <a:pt x="20503" y="50064"/>
                  </a:moveTo>
                  <a:cubicBezTo>
                    <a:pt x="20634" y="50183"/>
                    <a:pt x="20765" y="50290"/>
                    <a:pt x="20896" y="50397"/>
                  </a:cubicBezTo>
                  <a:cubicBezTo>
                    <a:pt x="20836" y="50516"/>
                    <a:pt x="20777" y="50635"/>
                    <a:pt x="20705" y="50754"/>
                  </a:cubicBezTo>
                  <a:cubicBezTo>
                    <a:pt x="20563" y="50647"/>
                    <a:pt x="20444" y="50540"/>
                    <a:pt x="20313" y="50433"/>
                  </a:cubicBezTo>
                  <a:cubicBezTo>
                    <a:pt x="20372" y="50325"/>
                    <a:pt x="20432" y="50194"/>
                    <a:pt x="20503" y="50064"/>
                  </a:cubicBezTo>
                  <a:close/>
                  <a:moveTo>
                    <a:pt x="19408" y="50218"/>
                  </a:moveTo>
                  <a:cubicBezTo>
                    <a:pt x="19586" y="50361"/>
                    <a:pt x="19777" y="50504"/>
                    <a:pt x="19967" y="50635"/>
                  </a:cubicBezTo>
                  <a:cubicBezTo>
                    <a:pt x="19943" y="50706"/>
                    <a:pt x="19908" y="50766"/>
                    <a:pt x="19884" y="50837"/>
                  </a:cubicBezTo>
                  <a:cubicBezTo>
                    <a:pt x="19693" y="50706"/>
                    <a:pt x="19479" y="50587"/>
                    <a:pt x="19289" y="50456"/>
                  </a:cubicBezTo>
                  <a:cubicBezTo>
                    <a:pt x="19336" y="50373"/>
                    <a:pt x="19360" y="50302"/>
                    <a:pt x="19408" y="50218"/>
                  </a:cubicBezTo>
                  <a:close/>
                  <a:moveTo>
                    <a:pt x="18586" y="50254"/>
                  </a:moveTo>
                  <a:cubicBezTo>
                    <a:pt x="18717" y="50361"/>
                    <a:pt x="18848" y="50468"/>
                    <a:pt x="18991" y="50564"/>
                  </a:cubicBezTo>
                  <a:cubicBezTo>
                    <a:pt x="18920" y="50718"/>
                    <a:pt x="18848" y="50897"/>
                    <a:pt x="18777" y="51064"/>
                  </a:cubicBezTo>
                  <a:cubicBezTo>
                    <a:pt x="18646" y="50968"/>
                    <a:pt x="18491" y="50897"/>
                    <a:pt x="18348" y="50826"/>
                  </a:cubicBezTo>
                  <a:cubicBezTo>
                    <a:pt x="18360" y="50826"/>
                    <a:pt x="18360" y="50814"/>
                    <a:pt x="18360" y="50790"/>
                  </a:cubicBezTo>
                  <a:lnTo>
                    <a:pt x="18586" y="50254"/>
                  </a:lnTo>
                  <a:close/>
                  <a:moveTo>
                    <a:pt x="20170" y="50754"/>
                  </a:moveTo>
                  <a:cubicBezTo>
                    <a:pt x="20301" y="50837"/>
                    <a:pt x="20444" y="50933"/>
                    <a:pt x="20598" y="51016"/>
                  </a:cubicBezTo>
                  <a:cubicBezTo>
                    <a:pt x="20563" y="51087"/>
                    <a:pt x="20527" y="51171"/>
                    <a:pt x="20491" y="51242"/>
                  </a:cubicBezTo>
                  <a:cubicBezTo>
                    <a:pt x="20360" y="51135"/>
                    <a:pt x="20205" y="51052"/>
                    <a:pt x="20074" y="50945"/>
                  </a:cubicBezTo>
                  <a:cubicBezTo>
                    <a:pt x="20086" y="50885"/>
                    <a:pt x="20134" y="50826"/>
                    <a:pt x="20170" y="50754"/>
                  </a:cubicBezTo>
                  <a:close/>
                  <a:moveTo>
                    <a:pt x="19146" y="50695"/>
                  </a:moveTo>
                  <a:cubicBezTo>
                    <a:pt x="19348" y="50837"/>
                    <a:pt x="19539" y="50992"/>
                    <a:pt x="19729" y="51123"/>
                  </a:cubicBezTo>
                  <a:cubicBezTo>
                    <a:pt x="19670" y="51254"/>
                    <a:pt x="19598" y="51409"/>
                    <a:pt x="19539" y="51540"/>
                  </a:cubicBezTo>
                  <a:cubicBezTo>
                    <a:pt x="19336" y="51409"/>
                    <a:pt x="19134" y="51290"/>
                    <a:pt x="18931" y="51147"/>
                  </a:cubicBezTo>
                  <a:cubicBezTo>
                    <a:pt x="19003" y="51004"/>
                    <a:pt x="19074" y="50861"/>
                    <a:pt x="19146" y="50695"/>
                  </a:cubicBezTo>
                  <a:close/>
                  <a:moveTo>
                    <a:pt x="21086" y="50516"/>
                  </a:moveTo>
                  <a:cubicBezTo>
                    <a:pt x="21182" y="50575"/>
                    <a:pt x="21265" y="50647"/>
                    <a:pt x="21360" y="50706"/>
                  </a:cubicBezTo>
                  <a:cubicBezTo>
                    <a:pt x="21360" y="51111"/>
                    <a:pt x="21360" y="51516"/>
                    <a:pt x="21372" y="51933"/>
                  </a:cubicBezTo>
                  <a:cubicBezTo>
                    <a:pt x="21146" y="51718"/>
                    <a:pt x="20908" y="51540"/>
                    <a:pt x="20658" y="51349"/>
                  </a:cubicBezTo>
                  <a:cubicBezTo>
                    <a:pt x="20670" y="51266"/>
                    <a:pt x="20717" y="51183"/>
                    <a:pt x="20765" y="51111"/>
                  </a:cubicBezTo>
                  <a:cubicBezTo>
                    <a:pt x="20836" y="51159"/>
                    <a:pt x="20908" y="51195"/>
                    <a:pt x="21003" y="51230"/>
                  </a:cubicBezTo>
                  <a:cubicBezTo>
                    <a:pt x="21016" y="51236"/>
                    <a:pt x="21028" y="51238"/>
                    <a:pt x="21041" y="51238"/>
                  </a:cubicBezTo>
                  <a:cubicBezTo>
                    <a:pt x="21111" y="51238"/>
                    <a:pt x="21169" y="51160"/>
                    <a:pt x="21098" y="51099"/>
                  </a:cubicBezTo>
                  <a:cubicBezTo>
                    <a:pt x="21027" y="51016"/>
                    <a:pt x="20955" y="50956"/>
                    <a:pt x="20884" y="50885"/>
                  </a:cubicBezTo>
                  <a:cubicBezTo>
                    <a:pt x="20944" y="50766"/>
                    <a:pt x="21015" y="50635"/>
                    <a:pt x="21086" y="50516"/>
                  </a:cubicBezTo>
                  <a:close/>
                  <a:moveTo>
                    <a:pt x="19908" y="51254"/>
                  </a:moveTo>
                  <a:cubicBezTo>
                    <a:pt x="20051" y="51361"/>
                    <a:pt x="20193" y="51457"/>
                    <a:pt x="20348" y="51552"/>
                  </a:cubicBezTo>
                  <a:cubicBezTo>
                    <a:pt x="20289" y="51695"/>
                    <a:pt x="20229" y="51826"/>
                    <a:pt x="20182" y="51957"/>
                  </a:cubicBezTo>
                  <a:cubicBezTo>
                    <a:pt x="20027" y="51849"/>
                    <a:pt x="19884" y="51766"/>
                    <a:pt x="19717" y="51659"/>
                  </a:cubicBezTo>
                  <a:cubicBezTo>
                    <a:pt x="19777" y="51528"/>
                    <a:pt x="19848" y="51397"/>
                    <a:pt x="19908" y="51254"/>
                  </a:cubicBezTo>
                  <a:close/>
                  <a:moveTo>
                    <a:pt x="32052" y="51707"/>
                  </a:moveTo>
                  <a:lnTo>
                    <a:pt x="32052" y="52183"/>
                  </a:lnTo>
                  <a:lnTo>
                    <a:pt x="31469" y="51730"/>
                  </a:lnTo>
                  <a:cubicBezTo>
                    <a:pt x="31671" y="51718"/>
                    <a:pt x="31862" y="51718"/>
                    <a:pt x="32052" y="51707"/>
                  </a:cubicBezTo>
                  <a:close/>
                  <a:moveTo>
                    <a:pt x="20479" y="51623"/>
                  </a:moveTo>
                  <a:cubicBezTo>
                    <a:pt x="20729" y="51790"/>
                    <a:pt x="20991" y="51957"/>
                    <a:pt x="21265" y="52088"/>
                  </a:cubicBezTo>
                  <a:lnTo>
                    <a:pt x="21313" y="52088"/>
                  </a:lnTo>
                  <a:cubicBezTo>
                    <a:pt x="21158" y="52207"/>
                    <a:pt x="21015" y="52314"/>
                    <a:pt x="20860" y="52433"/>
                  </a:cubicBezTo>
                  <a:lnTo>
                    <a:pt x="20277" y="52028"/>
                  </a:lnTo>
                  <a:cubicBezTo>
                    <a:pt x="20336" y="51897"/>
                    <a:pt x="20396" y="51766"/>
                    <a:pt x="20479" y="51623"/>
                  </a:cubicBezTo>
                  <a:close/>
                  <a:moveTo>
                    <a:pt x="24075" y="51183"/>
                  </a:moveTo>
                  <a:lnTo>
                    <a:pt x="24075" y="51183"/>
                  </a:lnTo>
                  <a:cubicBezTo>
                    <a:pt x="24611" y="51290"/>
                    <a:pt x="25146" y="51385"/>
                    <a:pt x="25682" y="51468"/>
                  </a:cubicBezTo>
                  <a:cubicBezTo>
                    <a:pt x="25968" y="51718"/>
                    <a:pt x="26266" y="51957"/>
                    <a:pt x="26551" y="52207"/>
                  </a:cubicBezTo>
                  <a:cubicBezTo>
                    <a:pt x="26766" y="52397"/>
                    <a:pt x="27004" y="52635"/>
                    <a:pt x="27242" y="52814"/>
                  </a:cubicBezTo>
                  <a:cubicBezTo>
                    <a:pt x="27222" y="52816"/>
                    <a:pt x="27199" y="52817"/>
                    <a:pt x="27176" y="52817"/>
                  </a:cubicBezTo>
                  <a:cubicBezTo>
                    <a:pt x="27077" y="52817"/>
                    <a:pt x="26955" y="52800"/>
                    <a:pt x="26849" y="52790"/>
                  </a:cubicBezTo>
                  <a:cubicBezTo>
                    <a:pt x="26587" y="52552"/>
                    <a:pt x="26266" y="52361"/>
                    <a:pt x="25968" y="52159"/>
                  </a:cubicBezTo>
                  <a:cubicBezTo>
                    <a:pt x="25635" y="51945"/>
                    <a:pt x="25301" y="51707"/>
                    <a:pt x="24968" y="51480"/>
                  </a:cubicBezTo>
                  <a:cubicBezTo>
                    <a:pt x="24949" y="51469"/>
                    <a:pt x="24930" y="51464"/>
                    <a:pt x="24912" y="51464"/>
                  </a:cubicBezTo>
                  <a:cubicBezTo>
                    <a:pt x="24820" y="51464"/>
                    <a:pt x="24759" y="51601"/>
                    <a:pt x="24849" y="51671"/>
                  </a:cubicBezTo>
                  <a:cubicBezTo>
                    <a:pt x="25158" y="51897"/>
                    <a:pt x="25480" y="52123"/>
                    <a:pt x="25778" y="52326"/>
                  </a:cubicBezTo>
                  <a:cubicBezTo>
                    <a:pt x="25956" y="52457"/>
                    <a:pt x="26147" y="52611"/>
                    <a:pt x="26337" y="52742"/>
                  </a:cubicBezTo>
                  <a:cubicBezTo>
                    <a:pt x="26159" y="52731"/>
                    <a:pt x="25980" y="52719"/>
                    <a:pt x="25789" y="52683"/>
                  </a:cubicBezTo>
                  <a:cubicBezTo>
                    <a:pt x="25277" y="52135"/>
                    <a:pt x="24646" y="51659"/>
                    <a:pt x="24075" y="51183"/>
                  </a:cubicBezTo>
                  <a:close/>
                  <a:moveTo>
                    <a:pt x="26206" y="51552"/>
                  </a:moveTo>
                  <a:lnTo>
                    <a:pt x="26206" y="51552"/>
                  </a:lnTo>
                  <a:cubicBezTo>
                    <a:pt x="26361" y="51564"/>
                    <a:pt x="26492" y="51599"/>
                    <a:pt x="26635" y="51611"/>
                  </a:cubicBezTo>
                  <a:cubicBezTo>
                    <a:pt x="27171" y="52040"/>
                    <a:pt x="27694" y="52504"/>
                    <a:pt x="28266" y="52909"/>
                  </a:cubicBezTo>
                  <a:cubicBezTo>
                    <a:pt x="28075" y="52885"/>
                    <a:pt x="27885" y="52885"/>
                    <a:pt x="27706" y="52861"/>
                  </a:cubicBezTo>
                  <a:cubicBezTo>
                    <a:pt x="27706" y="52850"/>
                    <a:pt x="27706" y="52850"/>
                    <a:pt x="27694" y="52838"/>
                  </a:cubicBezTo>
                  <a:cubicBezTo>
                    <a:pt x="27468" y="52504"/>
                    <a:pt x="27075" y="52266"/>
                    <a:pt x="26778" y="52016"/>
                  </a:cubicBezTo>
                  <a:cubicBezTo>
                    <a:pt x="26575" y="51861"/>
                    <a:pt x="26397" y="51707"/>
                    <a:pt x="26206" y="51552"/>
                  </a:cubicBezTo>
                  <a:close/>
                  <a:moveTo>
                    <a:pt x="27028" y="51635"/>
                  </a:moveTo>
                  <a:cubicBezTo>
                    <a:pt x="27266" y="51659"/>
                    <a:pt x="27504" y="51671"/>
                    <a:pt x="27754" y="51707"/>
                  </a:cubicBezTo>
                  <a:cubicBezTo>
                    <a:pt x="27754" y="51730"/>
                    <a:pt x="27754" y="51778"/>
                    <a:pt x="27802" y="51790"/>
                  </a:cubicBezTo>
                  <a:cubicBezTo>
                    <a:pt x="28337" y="52147"/>
                    <a:pt x="28861" y="52588"/>
                    <a:pt x="29433" y="52850"/>
                  </a:cubicBezTo>
                  <a:cubicBezTo>
                    <a:pt x="29452" y="52859"/>
                    <a:pt x="29472" y="52864"/>
                    <a:pt x="29492" y="52864"/>
                  </a:cubicBezTo>
                  <a:cubicBezTo>
                    <a:pt x="29592" y="52864"/>
                    <a:pt x="29677" y="52751"/>
                    <a:pt x="29588" y="52671"/>
                  </a:cubicBezTo>
                  <a:cubicBezTo>
                    <a:pt x="29135" y="52302"/>
                    <a:pt x="28599" y="52016"/>
                    <a:pt x="28099" y="51718"/>
                  </a:cubicBezTo>
                  <a:lnTo>
                    <a:pt x="28099" y="51718"/>
                  </a:lnTo>
                  <a:cubicBezTo>
                    <a:pt x="28325" y="51730"/>
                    <a:pt x="28540" y="51754"/>
                    <a:pt x="28754" y="51766"/>
                  </a:cubicBezTo>
                  <a:cubicBezTo>
                    <a:pt x="29278" y="52242"/>
                    <a:pt x="30052" y="52850"/>
                    <a:pt x="30778" y="52909"/>
                  </a:cubicBezTo>
                  <a:cubicBezTo>
                    <a:pt x="30782" y="52910"/>
                    <a:pt x="30786" y="52910"/>
                    <a:pt x="30790" y="52910"/>
                  </a:cubicBezTo>
                  <a:cubicBezTo>
                    <a:pt x="30887" y="52910"/>
                    <a:pt x="30906" y="52764"/>
                    <a:pt x="30838" y="52719"/>
                  </a:cubicBezTo>
                  <a:cubicBezTo>
                    <a:pt x="30540" y="52540"/>
                    <a:pt x="30171" y="52469"/>
                    <a:pt x="29849" y="52302"/>
                  </a:cubicBezTo>
                  <a:cubicBezTo>
                    <a:pt x="29576" y="52147"/>
                    <a:pt x="29314" y="51969"/>
                    <a:pt x="29064" y="51790"/>
                  </a:cubicBezTo>
                  <a:lnTo>
                    <a:pt x="29064" y="51790"/>
                  </a:lnTo>
                  <a:cubicBezTo>
                    <a:pt x="29397" y="51814"/>
                    <a:pt x="29707" y="51814"/>
                    <a:pt x="30028" y="51814"/>
                  </a:cubicBezTo>
                  <a:cubicBezTo>
                    <a:pt x="30254" y="52004"/>
                    <a:pt x="30480" y="52195"/>
                    <a:pt x="30719" y="52373"/>
                  </a:cubicBezTo>
                  <a:cubicBezTo>
                    <a:pt x="30952" y="52548"/>
                    <a:pt x="31265" y="52826"/>
                    <a:pt x="31558" y="52826"/>
                  </a:cubicBezTo>
                  <a:cubicBezTo>
                    <a:pt x="31564" y="52826"/>
                    <a:pt x="31570" y="52826"/>
                    <a:pt x="31576" y="52826"/>
                  </a:cubicBezTo>
                  <a:cubicBezTo>
                    <a:pt x="31659" y="52826"/>
                    <a:pt x="31719" y="52731"/>
                    <a:pt x="31671" y="52659"/>
                  </a:cubicBezTo>
                  <a:cubicBezTo>
                    <a:pt x="31516" y="52421"/>
                    <a:pt x="31195" y="52326"/>
                    <a:pt x="30957" y="52183"/>
                  </a:cubicBezTo>
                  <a:cubicBezTo>
                    <a:pt x="30766" y="52064"/>
                    <a:pt x="30588" y="51945"/>
                    <a:pt x="30409" y="51814"/>
                  </a:cubicBezTo>
                  <a:cubicBezTo>
                    <a:pt x="30659" y="51814"/>
                    <a:pt x="30897" y="51790"/>
                    <a:pt x="31147" y="51790"/>
                  </a:cubicBezTo>
                  <a:cubicBezTo>
                    <a:pt x="31147" y="51814"/>
                    <a:pt x="31147" y="51814"/>
                    <a:pt x="31159" y="51826"/>
                  </a:cubicBezTo>
                  <a:cubicBezTo>
                    <a:pt x="31457" y="52076"/>
                    <a:pt x="31754" y="52373"/>
                    <a:pt x="32064" y="52623"/>
                  </a:cubicBezTo>
                  <a:lnTo>
                    <a:pt x="32064" y="53004"/>
                  </a:lnTo>
                  <a:cubicBezTo>
                    <a:pt x="31687" y="53012"/>
                    <a:pt x="31310" y="53016"/>
                    <a:pt x="30934" y="53016"/>
                  </a:cubicBezTo>
                  <a:cubicBezTo>
                    <a:pt x="30122" y="53016"/>
                    <a:pt x="29313" y="52997"/>
                    <a:pt x="28516" y="52957"/>
                  </a:cubicBezTo>
                  <a:cubicBezTo>
                    <a:pt x="28528" y="52885"/>
                    <a:pt x="28528" y="52838"/>
                    <a:pt x="28504" y="52802"/>
                  </a:cubicBezTo>
                  <a:cubicBezTo>
                    <a:pt x="28040" y="52385"/>
                    <a:pt x="27528" y="52016"/>
                    <a:pt x="27028" y="51635"/>
                  </a:cubicBezTo>
                  <a:close/>
                  <a:moveTo>
                    <a:pt x="20205" y="52230"/>
                  </a:moveTo>
                  <a:cubicBezTo>
                    <a:pt x="20360" y="52326"/>
                    <a:pt x="20503" y="52433"/>
                    <a:pt x="20658" y="52528"/>
                  </a:cubicBezTo>
                  <a:cubicBezTo>
                    <a:pt x="20622" y="52552"/>
                    <a:pt x="20598" y="52588"/>
                    <a:pt x="20586" y="52647"/>
                  </a:cubicBezTo>
                  <a:lnTo>
                    <a:pt x="20586" y="52659"/>
                  </a:lnTo>
                  <a:cubicBezTo>
                    <a:pt x="20384" y="52778"/>
                    <a:pt x="20193" y="52921"/>
                    <a:pt x="19991" y="53052"/>
                  </a:cubicBezTo>
                  <a:cubicBezTo>
                    <a:pt x="19970" y="53045"/>
                    <a:pt x="19946" y="53038"/>
                    <a:pt x="19922" y="53038"/>
                  </a:cubicBezTo>
                  <a:cubicBezTo>
                    <a:pt x="19904" y="53038"/>
                    <a:pt x="19887" y="53042"/>
                    <a:pt x="19872" y="53052"/>
                  </a:cubicBezTo>
                  <a:cubicBezTo>
                    <a:pt x="19848" y="53076"/>
                    <a:pt x="19836" y="53076"/>
                    <a:pt x="19824" y="53088"/>
                  </a:cubicBezTo>
                  <a:cubicBezTo>
                    <a:pt x="19943" y="52802"/>
                    <a:pt x="20074" y="52504"/>
                    <a:pt x="20205" y="52230"/>
                  </a:cubicBezTo>
                  <a:close/>
                  <a:moveTo>
                    <a:pt x="54757" y="7665"/>
                  </a:moveTo>
                  <a:lnTo>
                    <a:pt x="54757" y="7665"/>
                  </a:lnTo>
                  <a:cubicBezTo>
                    <a:pt x="54114" y="14023"/>
                    <a:pt x="54638" y="20703"/>
                    <a:pt x="54603" y="27084"/>
                  </a:cubicBezTo>
                  <a:cubicBezTo>
                    <a:pt x="54579" y="33383"/>
                    <a:pt x="54543" y="39693"/>
                    <a:pt x="54757" y="45992"/>
                  </a:cubicBezTo>
                  <a:cubicBezTo>
                    <a:pt x="54698" y="46003"/>
                    <a:pt x="54650" y="46015"/>
                    <a:pt x="54591" y="46075"/>
                  </a:cubicBezTo>
                  <a:cubicBezTo>
                    <a:pt x="50888" y="50040"/>
                    <a:pt x="46911" y="53838"/>
                    <a:pt x="43351" y="57945"/>
                  </a:cubicBezTo>
                  <a:cubicBezTo>
                    <a:pt x="43589" y="51099"/>
                    <a:pt x="43363" y="44206"/>
                    <a:pt x="43363" y="37360"/>
                  </a:cubicBezTo>
                  <a:cubicBezTo>
                    <a:pt x="43363" y="32299"/>
                    <a:pt x="43577" y="27144"/>
                    <a:pt x="43470" y="22048"/>
                  </a:cubicBezTo>
                  <a:cubicBezTo>
                    <a:pt x="43577" y="20238"/>
                    <a:pt x="43542" y="18441"/>
                    <a:pt x="43232" y="16726"/>
                  </a:cubicBezTo>
                  <a:cubicBezTo>
                    <a:pt x="43220" y="16583"/>
                    <a:pt x="43220" y="16428"/>
                    <a:pt x="43208" y="16297"/>
                  </a:cubicBezTo>
                  <a:cubicBezTo>
                    <a:pt x="47137" y="13535"/>
                    <a:pt x="50793" y="10416"/>
                    <a:pt x="54757" y="7665"/>
                  </a:cubicBezTo>
                  <a:close/>
                  <a:moveTo>
                    <a:pt x="45006" y="1010"/>
                  </a:moveTo>
                  <a:lnTo>
                    <a:pt x="45006" y="1010"/>
                  </a:lnTo>
                  <a:cubicBezTo>
                    <a:pt x="45232" y="1677"/>
                    <a:pt x="44839" y="3439"/>
                    <a:pt x="44816" y="3879"/>
                  </a:cubicBezTo>
                  <a:cubicBezTo>
                    <a:pt x="44732" y="4939"/>
                    <a:pt x="44577" y="6022"/>
                    <a:pt x="44661" y="7082"/>
                  </a:cubicBezTo>
                  <a:cubicBezTo>
                    <a:pt x="44661" y="7142"/>
                    <a:pt x="44720" y="7189"/>
                    <a:pt x="44768" y="7201"/>
                  </a:cubicBezTo>
                  <a:lnTo>
                    <a:pt x="44768" y="7261"/>
                  </a:lnTo>
                  <a:cubicBezTo>
                    <a:pt x="43577" y="8201"/>
                    <a:pt x="42446" y="9356"/>
                    <a:pt x="41637" y="9951"/>
                  </a:cubicBezTo>
                  <a:cubicBezTo>
                    <a:pt x="39934" y="11225"/>
                    <a:pt x="38065" y="12249"/>
                    <a:pt x="36267" y="13345"/>
                  </a:cubicBezTo>
                  <a:cubicBezTo>
                    <a:pt x="36255" y="13321"/>
                    <a:pt x="36219" y="13309"/>
                    <a:pt x="36184" y="13309"/>
                  </a:cubicBezTo>
                  <a:cubicBezTo>
                    <a:pt x="36088" y="13309"/>
                    <a:pt x="36065" y="13392"/>
                    <a:pt x="36088" y="13464"/>
                  </a:cubicBezTo>
                  <a:cubicBezTo>
                    <a:pt x="36005" y="13523"/>
                    <a:pt x="35898" y="13583"/>
                    <a:pt x="35803" y="13642"/>
                  </a:cubicBezTo>
                  <a:lnTo>
                    <a:pt x="35803" y="13428"/>
                  </a:lnTo>
                  <a:cubicBezTo>
                    <a:pt x="35803" y="13374"/>
                    <a:pt x="35764" y="13348"/>
                    <a:pt x="35725" y="13348"/>
                  </a:cubicBezTo>
                  <a:cubicBezTo>
                    <a:pt x="35686" y="13348"/>
                    <a:pt x="35648" y="13374"/>
                    <a:pt x="35648" y="13428"/>
                  </a:cubicBezTo>
                  <a:lnTo>
                    <a:pt x="35648" y="13750"/>
                  </a:lnTo>
                  <a:cubicBezTo>
                    <a:pt x="35493" y="13857"/>
                    <a:pt x="35326" y="13940"/>
                    <a:pt x="35183" y="14047"/>
                  </a:cubicBezTo>
                  <a:cubicBezTo>
                    <a:pt x="35267" y="13750"/>
                    <a:pt x="35303" y="13392"/>
                    <a:pt x="35362" y="13095"/>
                  </a:cubicBezTo>
                  <a:cubicBezTo>
                    <a:pt x="35377" y="13015"/>
                    <a:pt x="35307" y="12962"/>
                    <a:pt x="35243" y="12962"/>
                  </a:cubicBezTo>
                  <a:cubicBezTo>
                    <a:pt x="35201" y="12962"/>
                    <a:pt x="35162" y="12984"/>
                    <a:pt x="35148" y="13035"/>
                  </a:cubicBezTo>
                  <a:cubicBezTo>
                    <a:pt x="35112" y="13249"/>
                    <a:pt x="35052" y="13452"/>
                    <a:pt x="35005" y="13666"/>
                  </a:cubicBezTo>
                  <a:cubicBezTo>
                    <a:pt x="34957" y="13845"/>
                    <a:pt x="34898" y="14035"/>
                    <a:pt x="34898" y="14226"/>
                  </a:cubicBezTo>
                  <a:cubicBezTo>
                    <a:pt x="34779" y="14297"/>
                    <a:pt x="34660" y="14381"/>
                    <a:pt x="34552" y="14464"/>
                  </a:cubicBezTo>
                  <a:cubicBezTo>
                    <a:pt x="34707" y="14059"/>
                    <a:pt x="34791" y="13619"/>
                    <a:pt x="34898" y="13214"/>
                  </a:cubicBezTo>
                  <a:cubicBezTo>
                    <a:pt x="34919" y="13134"/>
                    <a:pt x="34853" y="13081"/>
                    <a:pt x="34790" y="13081"/>
                  </a:cubicBezTo>
                  <a:cubicBezTo>
                    <a:pt x="34749" y="13081"/>
                    <a:pt x="34709" y="13103"/>
                    <a:pt x="34695" y="13154"/>
                  </a:cubicBezTo>
                  <a:cubicBezTo>
                    <a:pt x="34552" y="13619"/>
                    <a:pt x="34350" y="14107"/>
                    <a:pt x="34302" y="14583"/>
                  </a:cubicBezTo>
                  <a:cubicBezTo>
                    <a:pt x="34302" y="14607"/>
                    <a:pt x="34302" y="14619"/>
                    <a:pt x="34314" y="14631"/>
                  </a:cubicBezTo>
                  <a:cubicBezTo>
                    <a:pt x="34302" y="14619"/>
                    <a:pt x="34279" y="14607"/>
                    <a:pt x="34255" y="14607"/>
                  </a:cubicBezTo>
                  <a:cubicBezTo>
                    <a:pt x="34241" y="14598"/>
                    <a:pt x="34226" y="14594"/>
                    <a:pt x="34213" y="14594"/>
                  </a:cubicBezTo>
                  <a:cubicBezTo>
                    <a:pt x="34170" y="14594"/>
                    <a:pt x="34133" y="14633"/>
                    <a:pt x="34124" y="14678"/>
                  </a:cubicBezTo>
                  <a:cubicBezTo>
                    <a:pt x="34076" y="14690"/>
                    <a:pt x="34040" y="14690"/>
                    <a:pt x="33993" y="14702"/>
                  </a:cubicBezTo>
                  <a:cubicBezTo>
                    <a:pt x="34243" y="14166"/>
                    <a:pt x="34374" y="13547"/>
                    <a:pt x="34493" y="12976"/>
                  </a:cubicBezTo>
                  <a:cubicBezTo>
                    <a:pt x="34507" y="12934"/>
                    <a:pt x="34476" y="12909"/>
                    <a:pt x="34446" y="12909"/>
                  </a:cubicBezTo>
                  <a:cubicBezTo>
                    <a:pt x="34424" y="12909"/>
                    <a:pt x="34403" y="12922"/>
                    <a:pt x="34398" y="12952"/>
                  </a:cubicBezTo>
                  <a:cubicBezTo>
                    <a:pt x="34255" y="13547"/>
                    <a:pt x="34017" y="14083"/>
                    <a:pt x="33814" y="14642"/>
                  </a:cubicBezTo>
                  <a:cubicBezTo>
                    <a:pt x="33802" y="14666"/>
                    <a:pt x="33779" y="14666"/>
                    <a:pt x="33779" y="14678"/>
                  </a:cubicBezTo>
                  <a:cubicBezTo>
                    <a:pt x="33755" y="14738"/>
                    <a:pt x="33707" y="14797"/>
                    <a:pt x="33659" y="14857"/>
                  </a:cubicBezTo>
                  <a:cubicBezTo>
                    <a:pt x="33564" y="14916"/>
                    <a:pt x="33457" y="15000"/>
                    <a:pt x="33398" y="15107"/>
                  </a:cubicBezTo>
                  <a:cubicBezTo>
                    <a:pt x="33350" y="15166"/>
                    <a:pt x="33386" y="15226"/>
                    <a:pt x="33409" y="15250"/>
                  </a:cubicBezTo>
                  <a:cubicBezTo>
                    <a:pt x="33409" y="15250"/>
                    <a:pt x="33409" y="15274"/>
                    <a:pt x="33398" y="15274"/>
                  </a:cubicBezTo>
                  <a:cubicBezTo>
                    <a:pt x="33386" y="15274"/>
                    <a:pt x="33350" y="15274"/>
                    <a:pt x="33350" y="15297"/>
                  </a:cubicBezTo>
                  <a:lnTo>
                    <a:pt x="33267" y="15571"/>
                  </a:lnTo>
                  <a:cubicBezTo>
                    <a:pt x="33219" y="15583"/>
                    <a:pt x="33183" y="15619"/>
                    <a:pt x="33183" y="15678"/>
                  </a:cubicBezTo>
                  <a:cubicBezTo>
                    <a:pt x="33171" y="15762"/>
                    <a:pt x="33171" y="15833"/>
                    <a:pt x="33171" y="15928"/>
                  </a:cubicBezTo>
                  <a:cubicBezTo>
                    <a:pt x="33159" y="16000"/>
                    <a:pt x="33124" y="16071"/>
                    <a:pt x="33112" y="16143"/>
                  </a:cubicBezTo>
                  <a:cubicBezTo>
                    <a:pt x="33112" y="16178"/>
                    <a:pt x="33124" y="16202"/>
                    <a:pt x="33147" y="16226"/>
                  </a:cubicBezTo>
                  <a:cubicBezTo>
                    <a:pt x="32850" y="19512"/>
                    <a:pt x="33052" y="22917"/>
                    <a:pt x="33040" y="26215"/>
                  </a:cubicBezTo>
                  <a:lnTo>
                    <a:pt x="33040" y="27585"/>
                  </a:lnTo>
                  <a:cubicBezTo>
                    <a:pt x="33029" y="27580"/>
                    <a:pt x="33018" y="27578"/>
                    <a:pt x="33008" y="27578"/>
                  </a:cubicBezTo>
                  <a:cubicBezTo>
                    <a:pt x="32933" y="27578"/>
                    <a:pt x="32897" y="27685"/>
                    <a:pt x="32981" y="27727"/>
                  </a:cubicBezTo>
                  <a:cubicBezTo>
                    <a:pt x="33005" y="27739"/>
                    <a:pt x="33028" y="27739"/>
                    <a:pt x="33052" y="27751"/>
                  </a:cubicBezTo>
                  <a:cubicBezTo>
                    <a:pt x="33040" y="30906"/>
                    <a:pt x="33040" y="34062"/>
                    <a:pt x="33040" y="37229"/>
                  </a:cubicBezTo>
                  <a:cubicBezTo>
                    <a:pt x="32969" y="44098"/>
                    <a:pt x="32766" y="51064"/>
                    <a:pt x="32981" y="57981"/>
                  </a:cubicBezTo>
                  <a:cubicBezTo>
                    <a:pt x="32969" y="58005"/>
                    <a:pt x="32969" y="58017"/>
                    <a:pt x="32969" y="58029"/>
                  </a:cubicBezTo>
                  <a:lnTo>
                    <a:pt x="32874" y="58076"/>
                  </a:lnTo>
                  <a:cubicBezTo>
                    <a:pt x="32858" y="58053"/>
                    <a:pt x="32833" y="58040"/>
                    <a:pt x="32801" y="58040"/>
                  </a:cubicBezTo>
                  <a:cubicBezTo>
                    <a:pt x="32783" y="58040"/>
                    <a:pt x="32764" y="58044"/>
                    <a:pt x="32743" y="58053"/>
                  </a:cubicBezTo>
                  <a:cubicBezTo>
                    <a:pt x="32683" y="58088"/>
                    <a:pt x="32647" y="58112"/>
                    <a:pt x="32624" y="58136"/>
                  </a:cubicBezTo>
                  <a:cubicBezTo>
                    <a:pt x="32850" y="50349"/>
                    <a:pt x="32671" y="42539"/>
                    <a:pt x="32647" y="34752"/>
                  </a:cubicBezTo>
                  <a:lnTo>
                    <a:pt x="32647" y="34704"/>
                  </a:lnTo>
                  <a:lnTo>
                    <a:pt x="32647" y="34597"/>
                  </a:lnTo>
                  <a:cubicBezTo>
                    <a:pt x="32673" y="34613"/>
                    <a:pt x="32700" y="34620"/>
                    <a:pt x="32726" y="34620"/>
                  </a:cubicBezTo>
                  <a:cubicBezTo>
                    <a:pt x="32881" y="34620"/>
                    <a:pt x="33015" y="34378"/>
                    <a:pt x="32790" y="34276"/>
                  </a:cubicBezTo>
                  <a:cubicBezTo>
                    <a:pt x="32757" y="34268"/>
                    <a:pt x="32725" y="34254"/>
                    <a:pt x="32692" y="34254"/>
                  </a:cubicBezTo>
                  <a:cubicBezTo>
                    <a:pt x="32677" y="34254"/>
                    <a:pt x="32662" y="34257"/>
                    <a:pt x="32647" y="34264"/>
                  </a:cubicBezTo>
                  <a:lnTo>
                    <a:pt x="32647" y="33704"/>
                  </a:lnTo>
                  <a:cubicBezTo>
                    <a:pt x="32647" y="27263"/>
                    <a:pt x="32909" y="20750"/>
                    <a:pt x="32743" y="14273"/>
                  </a:cubicBezTo>
                  <a:cubicBezTo>
                    <a:pt x="32766" y="14273"/>
                    <a:pt x="32802" y="14273"/>
                    <a:pt x="32802" y="14226"/>
                  </a:cubicBezTo>
                  <a:cubicBezTo>
                    <a:pt x="33064" y="13214"/>
                    <a:pt x="33350" y="12202"/>
                    <a:pt x="33624" y="11178"/>
                  </a:cubicBezTo>
                  <a:cubicBezTo>
                    <a:pt x="33631" y="11140"/>
                    <a:pt x="33590" y="11111"/>
                    <a:pt x="33557" y="11111"/>
                  </a:cubicBezTo>
                  <a:cubicBezTo>
                    <a:pt x="33538" y="11111"/>
                    <a:pt x="33521" y="11121"/>
                    <a:pt x="33517" y="11142"/>
                  </a:cubicBezTo>
                  <a:cubicBezTo>
                    <a:pt x="33243" y="12118"/>
                    <a:pt x="32993" y="13083"/>
                    <a:pt x="32731" y="14047"/>
                  </a:cubicBezTo>
                  <a:cubicBezTo>
                    <a:pt x="32731" y="13821"/>
                    <a:pt x="32707" y="13607"/>
                    <a:pt x="32707" y="13380"/>
                  </a:cubicBezTo>
                  <a:cubicBezTo>
                    <a:pt x="32731" y="13380"/>
                    <a:pt x="32755" y="13369"/>
                    <a:pt x="32766" y="13333"/>
                  </a:cubicBezTo>
                  <a:cubicBezTo>
                    <a:pt x="33124" y="12487"/>
                    <a:pt x="33350" y="11583"/>
                    <a:pt x="33624" y="10702"/>
                  </a:cubicBezTo>
                  <a:cubicBezTo>
                    <a:pt x="33631" y="10664"/>
                    <a:pt x="33595" y="10635"/>
                    <a:pt x="33565" y="10635"/>
                  </a:cubicBezTo>
                  <a:cubicBezTo>
                    <a:pt x="33548" y="10635"/>
                    <a:pt x="33533" y="10644"/>
                    <a:pt x="33528" y="10666"/>
                  </a:cubicBezTo>
                  <a:cubicBezTo>
                    <a:pt x="33243" y="11416"/>
                    <a:pt x="32933" y="12154"/>
                    <a:pt x="32707" y="12916"/>
                  </a:cubicBezTo>
                  <a:cubicBezTo>
                    <a:pt x="32671" y="11654"/>
                    <a:pt x="32612" y="10404"/>
                    <a:pt x="32516" y="9154"/>
                  </a:cubicBezTo>
                  <a:cubicBezTo>
                    <a:pt x="32588" y="9106"/>
                    <a:pt x="32647" y="9082"/>
                    <a:pt x="32731" y="9035"/>
                  </a:cubicBezTo>
                  <a:cubicBezTo>
                    <a:pt x="32766" y="8999"/>
                    <a:pt x="32790" y="8963"/>
                    <a:pt x="32802" y="8928"/>
                  </a:cubicBezTo>
                  <a:cubicBezTo>
                    <a:pt x="32814" y="8939"/>
                    <a:pt x="32814" y="8939"/>
                    <a:pt x="32850" y="8939"/>
                  </a:cubicBezTo>
                  <a:cubicBezTo>
                    <a:pt x="32909" y="8939"/>
                    <a:pt x="32921" y="8880"/>
                    <a:pt x="32909" y="8856"/>
                  </a:cubicBezTo>
                  <a:cubicBezTo>
                    <a:pt x="33386" y="8499"/>
                    <a:pt x="33838" y="8142"/>
                    <a:pt x="34314" y="7785"/>
                  </a:cubicBezTo>
                  <a:cubicBezTo>
                    <a:pt x="37827" y="5451"/>
                    <a:pt x="41315" y="3082"/>
                    <a:pt x="45006" y="1010"/>
                  </a:cubicBezTo>
                  <a:close/>
                  <a:moveTo>
                    <a:pt x="43982" y="57838"/>
                  </a:moveTo>
                  <a:lnTo>
                    <a:pt x="43351" y="58505"/>
                  </a:lnTo>
                  <a:lnTo>
                    <a:pt x="43351" y="58386"/>
                  </a:lnTo>
                  <a:cubicBezTo>
                    <a:pt x="43565" y="58207"/>
                    <a:pt x="43768" y="58029"/>
                    <a:pt x="43982" y="57838"/>
                  </a:cubicBezTo>
                  <a:close/>
                  <a:moveTo>
                    <a:pt x="21968" y="13154"/>
                  </a:moveTo>
                  <a:cubicBezTo>
                    <a:pt x="23892" y="13868"/>
                    <a:pt x="26437" y="14446"/>
                    <a:pt x="28785" y="14446"/>
                  </a:cubicBezTo>
                  <a:cubicBezTo>
                    <a:pt x="29924" y="14446"/>
                    <a:pt x="31016" y="14310"/>
                    <a:pt x="31969" y="13988"/>
                  </a:cubicBezTo>
                  <a:cubicBezTo>
                    <a:pt x="32016" y="13976"/>
                    <a:pt x="32040" y="13952"/>
                    <a:pt x="32052" y="13916"/>
                  </a:cubicBezTo>
                  <a:lnTo>
                    <a:pt x="32052" y="13916"/>
                  </a:lnTo>
                  <a:cubicBezTo>
                    <a:pt x="31862" y="20512"/>
                    <a:pt x="32135" y="27144"/>
                    <a:pt x="32135" y="33716"/>
                  </a:cubicBezTo>
                  <a:lnTo>
                    <a:pt x="32135" y="33740"/>
                  </a:lnTo>
                  <a:cubicBezTo>
                    <a:pt x="31683" y="33788"/>
                    <a:pt x="31254" y="33835"/>
                    <a:pt x="30802" y="33859"/>
                  </a:cubicBezTo>
                  <a:cubicBezTo>
                    <a:pt x="30790" y="33847"/>
                    <a:pt x="30778" y="33835"/>
                    <a:pt x="30766" y="33835"/>
                  </a:cubicBezTo>
                  <a:cubicBezTo>
                    <a:pt x="30731" y="33835"/>
                    <a:pt x="30719" y="33847"/>
                    <a:pt x="30707" y="33859"/>
                  </a:cubicBezTo>
                  <a:cubicBezTo>
                    <a:pt x="29920" y="33924"/>
                    <a:pt x="29134" y="33967"/>
                    <a:pt x="28352" y="33967"/>
                  </a:cubicBezTo>
                  <a:cubicBezTo>
                    <a:pt x="27844" y="33967"/>
                    <a:pt x="27339" y="33949"/>
                    <a:pt x="26837" y="33907"/>
                  </a:cubicBezTo>
                  <a:cubicBezTo>
                    <a:pt x="26819" y="33901"/>
                    <a:pt x="26807" y="33898"/>
                    <a:pt x="26795" y="33898"/>
                  </a:cubicBezTo>
                  <a:cubicBezTo>
                    <a:pt x="26784" y="33898"/>
                    <a:pt x="26772" y="33901"/>
                    <a:pt x="26754" y="33907"/>
                  </a:cubicBezTo>
                  <a:cubicBezTo>
                    <a:pt x="25420" y="33788"/>
                    <a:pt x="24099" y="33490"/>
                    <a:pt x="22813" y="32907"/>
                  </a:cubicBezTo>
                  <a:cubicBezTo>
                    <a:pt x="22799" y="32900"/>
                    <a:pt x="22785" y="32898"/>
                    <a:pt x="22773" y="32898"/>
                  </a:cubicBezTo>
                  <a:cubicBezTo>
                    <a:pt x="22687" y="32898"/>
                    <a:pt x="22636" y="33022"/>
                    <a:pt x="22730" y="33073"/>
                  </a:cubicBezTo>
                  <a:cubicBezTo>
                    <a:pt x="23408" y="33419"/>
                    <a:pt x="24123" y="33657"/>
                    <a:pt x="24837" y="33835"/>
                  </a:cubicBezTo>
                  <a:cubicBezTo>
                    <a:pt x="24837" y="33835"/>
                    <a:pt x="24837" y="33847"/>
                    <a:pt x="24849" y="33847"/>
                  </a:cubicBezTo>
                  <a:cubicBezTo>
                    <a:pt x="25087" y="34050"/>
                    <a:pt x="25349" y="34264"/>
                    <a:pt x="25599" y="34443"/>
                  </a:cubicBezTo>
                  <a:cubicBezTo>
                    <a:pt x="25837" y="34621"/>
                    <a:pt x="26099" y="34859"/>
                    <a:pt x="26397" y="34931"/>
                  </a:cubicBezTo>
                  <a:cubicBezTo>
                    <a:pt x="26402" y="34931"/>
                    <a:pt x="26407" y="34932"/>
                    <a:pt x="26412" y="34932"/>
                  </a:cubicBezTo>
                  <a:cubicBezTo>
                    <a:pt x="26484" y="34932"/>
                    <a:pt x="26513" y="34855"/>
                    <a:pt x="26480" y="34800"/>
                  </a:cubicBezTo>
                  <a:cubicBezTo>
                    <a:pt x="26301" y="34585"/>
                    <a:pt x="26016" y="34466"/>
                    <a:pt x="25789" y="34312"/>
                  </a:cubicBezTo>
                  <a:cubicBezTo>
                    <a:pt x="25611" y="34193"/>
                    <a:pt x="25444" y="34038"/>
                    <a:pt x="25266" y="33907"/>
                  </a:cubicBezTo>
                  <a:lnTo>
                    <a:pt x="25266" y="33907"/>
                  </a:lnTo>
                  <a:lnTo>
                    <a:pt x="25980" y="34038"/>
                  </a:lnTo>
                  <a:cubicBezTo>
                    <a:pt x="26337" y="34395"/>
                    <a:pt x="26694" y="34752"/>
                    <a:pt x="27051" y="35121"/>
                  </a:cubicBezTo>
                  <a:cubicBezTo>
                    <a:pt x="25825" y="35038"/>
                    <a:pt x="24575" y="34847"/>
                    <a:pt x="23301" y="34502"/>
                  </a:cubicBezTo>
                  <a:cubicBezTo>
                    <a:pt x="23292" y="34498"/>
                    <a:pt x="23283" y="34496"/>
                    <a:pt x="23275" y="34496"/>
                  </a:cubicBezTo>
                  <a:cubicBezTo>
                    <a:pt x="23211" y="34496"/>
                    <a:pt x="23192" y="34612"/>
                    <a:pt x="23277" y="34633"/>
                  </a:cubicBezTo>
                  <a:cubicBezTo>
                    <a:pt x="25078" y="35156"/>
                    <a:pt x="26958" y="35459"/>
                    <a:pt x="28835" y="35459"/>
                  </a:cubicBezTo>
                  <a:cubicBezTo>
                    <a:pt x="29950" y="35459"/>
                    <a:pt x="31064" y="35352"/>
                    <a:pt x="32159" y="35121"/>
                  </a:cubicBezTo>
                  <a:lnTo>
                    <a:pt x="32159" y="35121"/>
                  </a:lnTo>
                  <a:cubicBezTo>
                    <a:pt x="32147" y="40527"/>
                    <a:pt x="32052" y="45944"/>
                    <a:pt x="32088" y="51361"/>
                  </a:cubicBezTo>
                  <a:cubicBezTo>
                    <a:pt x="31385" y="51421"/>
                    <a:pt x="30707" y="51457"/>
                    <a:pt x="30016" y="51468"/>
                  </a:cubicBezTo>
                  <a:lnTo>
                    <a:pt x="29945" y="51468"/>
                  </a:lnTo>
                  <a:cubicBezTo>
                    <a:pt x="29848" y="51469"/>
                    <a:pt x="29752" y="51470"/>
                    <a:pt x="29655" y="51470"/>
                  </a:cubicBezTo>
                  <a:cubicBezTo>
                    <a:pt x="28395" y="51470"/>
                    <a:pt x="27135" y="51397"/>
                    <a:pt x="25897" y="51242"/>
                  </a:cubicBezTo>
                  <a:cubicBezTo>
                    <a:pt x="25849" y="51195"/>
                    <a:pt x="25789" y="51159"/>
                    <a:pt x="25742" y="51111"/>
                  </a:cubicBezTo>
                  <a:cubicBezTo>
                    <a:pt x="25718" y="51091"/>
                    <a:pt x="25691" y="51082"/>
                    <a:pt x="25664" y="51082"/>
                  </a:cubicBezTo>
                  <a:cubicBezTo>
                    <a:pt x="25599" y="51082"/>
                    <a:pt x="25536" y="51135"/>
                    <a:pt x="25527" y="51195"/>
                  </a:cubicBezTo>
                  <a:cubicBezTo>
                    <a:pt x="24789" y="51099"/>
                    <a:pt x="24051" y="50980"/>
                    <a:pt x="23325" y="50826"/>
                  </a:cubicBezTo>
                  <a:cubicBezTo>
                    <a:pt x="23321" y="50825"/>
                    <a:pt x="23316" y="50825"/>
                    <a:pt x="23312" y="50825"/>
                  </a:cubicBezTo>
                  <a:cubicBezTo>
                    <a:pt x="23214" y="50825"/>
                    <a:pt x="23174" y="50957"/>
                    <a:pt x="23277" y="50980"/>
                  </a:cubicBezTo>
                  <a:cubicBezTo>
                    <a:pt x="23503" y="51040"/>
                    <a:pt x="23718" y="51076"/>
                    <a:pt x="23944" y="51123"/>
                  </a:cubicBezTo>
                  <a:cubicBezTo>
                    <a:pt x="23884" y="51159"/>
                    <a:pt x="23861" y="51242"/>
                    <a:pt x="23920" y="51302"/>
                  </a:cubicBezTo>
                  <a:cubicBezTo>
                    <a:pt x="24408" y="51730"/>
                    <a:pt x="24885" y="52230"/>
                    <a:pt x="25408" y="52623"/>
                  </a:cubicBezTo>
                  <a:cubicBezTo>
                    <a:pt x="25266" y="52611"/>
                    <a:pt x="25123" y="52600"/>
                    <a:pt x="24992" y="52588"/>
                  </a:cubicBezTo>
                  <a:cubicBezTo>
                    <a:pt x="24515" y="52147"/>
                    <a:pt x="23884" y="51838"/>
                    <a:pt x="23349" y="51480"/>
                  </a:cubicBezTo>
                  <a:cubicBezTo>
                    <a:pt x="23330" y="51469"/>
                    <a:pt x="23311" y="51464"/>
                    <a:pt x="23293" y="51464"/>
                  </a:cubicBezTo>
                  <a:cubicBezTo>
                    <a:pt x="23201" y="51464"/>
                    <a:pt x="23140" y="51601"/>
                    <a:pt x="23230" y="51671"/>
                  </a:cubicBezTo>
                  <a:cubicBezTo>
                    <a:pt x="23515" y="51873"/>
                    <a:pt x="23777" y="52064"/>
                    <a:pt x="24063" y="52254"/>
                  </a:cubicBezTo>
                  <a:lnTo>
                    <a:pt x="24420" y="52528"/>
                  </a:lnTo>
                  <a:cubicBezTo>
                    <a:pt x="24134" y="52480"/>
                    <a:pt x="23837" y="52445"/>
                    <a:pt x="23563" y="52409"/>
                  </a:cubicBezTo>
                  <a:cubicBezTo>
                    <a:pt x="23555" y="52407"/>
                    <a:pt x="23548" y="52406"/>
                    <a:pt x="23542" y="52406"/>
                  </a:cubicBezTo>
                  <a:cubicBezTo>
                    <a:pt x="23474" y="52406"/>
                    <a:pt x="23451" y="52506"/>
                    <a:pt x="23527" y="52528"/>
                  </a:cubicBezTo>
                  <a:cubicBezTo>
                    <a:pt x="23956" y="52611"/>
                    <a:pt x="24396" y="52683"/>
                    <a:pt x="24825" y="52766"/>
                  </a:cubicBezTo>
                  <a:cubicBezTo>
                    <a:pt x="24849" y="52778"/>
                    <a:pt x="24885" y="52790"/>
                    <a:pt x="24896" y="52802"/>
                  </a:cubicBezTo>
                  <a:cubicBezTo>
                    <a:pt x="24918" y="52813"/>
                    <a:pt x="24934" y="52819"/>
                    <a:pt x="24951" y="52819"/>
                  </a:cubicBezTo>
                  <a:cubicBezTo>
                    <a:pt x="24970" y="52819"/>
                    <a:pt x="24989" y="52810"/>
                    <a:pt x="25016" y="52790"/>
                  </a:cubicBezTo>
                  <a:cubicBezTo>
                    <a:pt x="25266" y="52838"/>
                    <a:pt x="25539" y="52885"/>
                    <a:pt x="25801" y="52909"/>
                  </a:cubicBezTo>
                  <a:cubicBezTo>
                    <a:pt x="25825" y="52909"/>
                    <a:pt x="25825" y="52921"/>
                    <a:pt x="25837" y="52921"/>
                  </a:cubicBezTo>
                  <a:cubicBezTo>
                    <a:pt x="25848" y="52937"/>
                    <a:pt x="25863" y="52944"/>
                    <a:pt x="25878" y="52944"/>
                  </a:cubicBezTo>
                  <a:cubicBezTo>
                    <a:pt x="25897" y="52944"/>
                    <a:pt x="25914" y="52934"/>
                    <a:pt x="25920" y="52921"/>
                  </a:cubicBezTo>
                  <a:cubicBezTo>
                    <a:pt x="27583" y="53153"/>
                    <a:pt x="29253" y="53259"/>
                    <a:pt x="30931" y="53259"/>
                  </a:cubicBezTo>
                  <a:cubicBezTo>
                    <a:pt x="31320" y="53259"/>
                    <a:pt x="31710" y="53254"/>
                    <a:pt x="32100" y="53242"/>
                  </a:cubicBezTo>
                  <a:cubicBezTo>
                    <a:pt x="32112" y="54886"/>
                    <a:pt x="32147" y="56529"/>
                    <a:pt x="32195" y="58184"/>
                  </a:cubicBezTo>
                  <a:cubicBezTo>
                    <a:pt x="30913" y="58478"/>
                    <a:pt x="29587" y="58638"/>
                    <a:pt x="28266" y="58638"/>
                  </a:cubicBezTo>
                  <a:cubicBezTo>
                    <a:pt x="26067" y="58638"/>
                    <a:pt x="23881" y="58197"/>
                    <a:pt x="21932" y="57207"/>
                  </a:cubicBezTo>
                  <a:cubicBezTo>
                    <a:pt x="21928" y="57203"/>
                    <a:pt x="21924" y="57202"/>
                    <a:pt x="21920" y="57202"/>
                  </a:cubicBezTo>
                  <a:cubicBezTo>
                    <a:pt x="21912" y="57202"/>
                    <a:pt x="21904" y="57207"/>
                    <a:pt x="21896" y="57207"/>
                  </a:cubicBezTo>
                  <a:cubicBezTo>
                    <a:pt x="22122" y="52123"/>
                    <a:pt x="22075" y="46992"/>
                    <a:pt x="21991" y="41872"/>
                  </a:cubicBezTo>
                  <a:cubicBezTo>
                    <a:pt x="21991" y="41848"/>
                    <a:pt x="22015" y="41836"/>
                    <a:pt x="22015" y="41836"/>
                  </a:cubicBezTo>
                  <a:cubicBezTo>
                    <a:pt x="22039" y="41777"/>
                    <a:pt x="22027" y="41729"/>
                    <a:pt x="21991" y="41705"/>
                  </a:cubicBezTo>
                  <a:cubicBezTo>
                    <a:pt x="21956" y="38860"/>
                    <a:pt x="21908" y="36002"/>
                    <a:pt x="21908" y="33180"/>
                  </a:cubicBezTo>
                  <a:cubicBezTo>
                    <a:pt x="21908" y="26525"/>
                    <a:pt x="22110" y="19822"/>
                    <a:pt x="21968" y="13154"/>
                  </a:cubicBezTo>
                  <a:close/>
                  <a:moveTo>
                    <a:pt x="12133" y="14107"/>
                  </a:moveTo>
                  <a:lnTo>
                    <a:pt x="12145" y="14131"/>
                  </a:lnTo>
                  <a:cubicBezTo>
                    <a:pt x="12157" y="14333"/>
                    <a:pt x="12216" y="14523"/>
                    <a:pt x="12335" y="14702"/>
                  </a:cubicBezTo>
                  <a:cubicBezTo>
                    <a:pt x="12361" y="14740"/>
                    <a:pt x="12399" y="14757"/>
                    <a:pt x="12436" y="14757"/>
                  </a:cubicBezTo>
                  <a:cubicBezTo>
                    <a:pt x="12502" y="14757"/>
                    <a:pt x="12565" y="14703"/>
                    <a:pt x="12550" y="14619"/>
                  </a:cubicBezTo>
                  <a:cubicBezTo>
                    <a:pt x="12526" y="14583"/>
                    <a:pt x="12526" y="14547"/>
                    <a:pt x="12514" y="14512"/>
                  </a:cubicBezTo>
                  <a:lnTo>
                    <a:pt x="12514" y="14512"/>
                  </a:lnTo>
                  <a:lnTo>
                    <a:pt x="12633" y="14631"/>
                  </a:lnTo>
                  <a:cubicBezTo>
                    <a:pt x="12550" y="14666"/>
                    <a:pt x="12502" y="14797"/>
                    <a:pt x="12597" y="14869"/>
                  </a:cubicBezTo>
                  <a:cubicBezTo>
                    <a:pt x="13097" y="15214"/>
                    <a:pt x="13645" y="15535"/>
                    <a:pt x="14240" y="15833"/>
                  </a:cubicBezTo>
                  <a:cubicBezTo>
                    <a:pt x="15627" y="16669"/>
                    <a:pt x="17248" y="17166"/>
                    <a:pt x="18829" y="17166"/>
                  </a:cubicBezTo>
                  <a:cubicBezTo>
                    <a:pt x="19026" y="17166"/>
                    <a:pt x="19224" y="17159"/>
                    <a:pt x="19420" y="17143"/>
                  </a:cubicBezTo>
                  <a:cubicBezTo>
                    <a:pt x="19551" y="17131"/>
                    <a:pt x="19634" y="17024"/>
                    <a:pt x="19610" y="16928"/>
                  </a:cubicBezTo>
                  <a:cubicBezTo>
                    <a:pt x="19896" y="16881"/>
                    <a:pt x="20158" y="16833"/>
                    <a:pt x="20432" y="16750"/>
                  </a:cubicBezTo>
                  <a:cubicBezTo>
                    <a:pt x="20444" y="16762"/>
                    <a:pt x="20455" y="16774"/>
                    <a:pt x="20479" y="16774"/>
                  </a:cubicBezTo>
                  <a:cubicBezTo>
                    <a:pt x="20634" y="16821"/>
                    <a:pt x="20848" y="16845"/>
                    <a:pt x="21027" y="16845"/>
                  </a:cubicBezTo>
                  <a:cubicBezTo>
                    <a:pt x="20848" y="17643"/>
                    <a:pt x="20813" y="18441"/>
                    <a:pt x="20598" y="19214"/>
                  </a:cubicBezTo>
                  <a:cubicBezTo>
                    <a:pt x="20574" y="19262"/>
                    <a:pt x="20598" y="19310"/>
                    <a:pt x="20622" y="19334"/>
                  </a:cubicBezTo>
                  <a:cubicBezTo>
                    <a:pt x="20539" y="19905"/>
                    <a:pt x="20455" y="20465"/>
                    <a:pt x="20420" y="21012"/>
                  </a:cubicBezTo>
                  <a:cubicBezTo>
                    <a:pt x="20420" y="21059"/>
                    <a:pt x="20457" y="21083"/>
                    <a:pt x="20492" y="21083"/>
                  </a:cubicBezTo>
                  <a:cubicBezTo>
                    <a:pt x="20519" y="21083"/>
                    <a:pt x="20545" y="21068"/>
                    <a:pt x="20551" y="21036"/>
                  </a:cubicBezTo>
                  <a:cubicBezTo>
                    <a:pt x="20563" y="20941"/>
                    <a:pt x="20574" y="20869"/>
                    <a:pt x="20598" y="20774"/>
                  </a:cubicBezTo>
                  <a:cubicBezTo>
                    <a:pt x="20612" y="20836"/>
                    <a:pt x="20670" y="20875"/>
                    <a:pt x="20728" y="20875"/>
                  </a:cubicBezTo>
                  <a:cubicBezTo>
                    <a:pt x="20770" y="20875"/>
                    <a:pt x="20811" y="20855"/>
                    <a:pt x="20836" y="20810"/>
                  </a:cubicBezTo>
                  <a:cubicBezTo>
                    <a:pt x="21134" y="20357"/>
                    <a:pt x="21229" y="19846"/>
                    <a:pt x="21336" y="19322"/>
                  </a:cubicBezTo>
                  <a:cubicBezTo>
                    <a:pt x="21348" y="19226"/>
                    <a:pt x="21289" y="19143"/>
                    <a:pt x="21194" y="19131"/>
                  </a:cubicBezTo>
                  <a:cubicBezTo>
                    <a:pt x="21098" y="19131"/>
                    <a:pt x="21015" y="19107"/>
                    <a:pt x="20920" y="19107"/>
                  </a:cubicBezTo>
                  <a:cubicBezTo>
                    <a:pt x="21075" y="18536"/>
                    <a:pt x="21217" y="17952"/>
                    <a:pt x="21348" y="17357"/>
                  </a:cubicBezTo>
                  <a:lnTo>
                    <a:pt x="21348" y="17357"/>
                  </a:lnTo>
                  <a:cubicBezTo>
                    <a:pt x="21336" y="22620"/>
                    <a:pt x="21467" y="27906"/>
                    <a:pt x="21467" y="33145"/>
                  </a:cubicBezTo>
                  <a:cubicBezTo>
                    <a:pt x="21467" y="34109"/>
                    <a:pt x="21467" y="35097"/>
                    <a:pt x="21456" y="36062"/>
                  </a:cubicBezTo>
                  <a:cubicBezTo>
                    <a:pt x="21336" y="35955"/>
                    <a:pt x="21217" y="35871"/>
                    <a:pt x="21098" y="35776"/>
                  </a:cubicBezTo>
                  <a:cubicBezTo>
                    <a:pt x="21081" y="35765"/>
                    <a:pt x="21064" y="35759"/>
                    <a:pt x="21048" y="35759"/>
                  </a:cubicBezTo>
                  <a:cubicBezTo>
                    <a:pt x="20965" y="35759"/>
                    <a:pt x="20911" y="35895"/>
                    <a:pt x="20991" y="35955"/>
                  </a:cubicBezTo>
                  <a:cubicBezTo>
                    <a:pt x="21146" y="36062"/>
                    <a:pt x="21289" y="36193"/>
                    <a:pt x="21456" y="36276"/>
                  </a:cubicBezTo>
                  <a:lnTo>
                    <a:pt x="21456" y="36812"/>
                  </a:lnTo>
                  <a:cubicBezTo>
                    <a:pt x="21194" y="36609"/>
                    <a:pt x="20908" y="36431"/>
                    <a:pt x="20634" y="36252"/>
                  </a:cubicBezTo>
                  <a:cubicBezTo>
                    <a:pt x="20614" y="36239"/>
                    <a:pt x="20595" y="36233"/>
                    <a:pt x="20576" y="36233"/>
                  </a:cubicBezTo>
                  <a:cubicBezTo>
                    <a:pt x="20482" y="36233"/>
                    <a:pt x="20416" y="36385"/>
                    <a:pt x="20515" y="36455"/>
                  </a:cubicBezTo>
                  <a:cubicBezTo>
                    <a:pt x="20670" y="36550"/>
                    <a:pt x="20813" y="36657"/>
                    <a:pt x="20967" y="36776"/>
                  </a:cubicBezTo>
                  <a:cubicBezTo>
                    <a:pt x="20848" y="36788"/>
                    <a:pt x="20848" y="36990"/>
                    <a:pt x="20979" y="36990"/>
                  </a:cubicBezTo>
                  <a:cubicBezTo>
                    <a:pt x="21075" y="36990"/>
                    <a:pt x="21086" y="36907"/>
                    <a:pt x="21075" y="36848"/>
                  </a:cubicBezTo>
                  <a:lnTo>
                    <a:pt x="21075" y="36848"/>
                  </a:lnTo>
                  <a:cubicBezTo>
                    <a:pt x="21194" y="36943"/>
                    <a:pt x="21325" y="37026"/>
                    <a:pt x="21456" y="37110"/>
                  </a:cubicBezTo>
                  <a:cubicBezTo>
                    <a:pt x="21456" y="37312"/>
                    <a:pt x="21456" y="37526"/>
                    <a:pt x="21444" y="37729"/>
                  </a:cubicBezTo>
                  <a:cubicBezTo>
                    <a:pt x="21372" y="37681"/>
                    <a:pt x="21289" y="37645"/>
                    <a:pt x="21229" y="37598"/>
                  </a:cubicBezTo>
                  <a:cubicBezTo>
                    <a:pt x="21229" y="37586"/>
                    <a:pt x="21253" y="37562"/>
                    <a:pt x="21253" y="37550"/>
                  </a:cubicBezTo>
                  <a:cubicBezTo>
                    <a:pt x="21292" y="37472"/>
                    <a:pt x="21213" y="37409"/>
                    <a:pt x="21134" y="37409"/>
                  </a:cubicBezTo>
                  <a:cubicBezTo>
                    <a:pt x="21093" y="37409"/>
                    <a:pt x="21051" y="37426"/>
                    <a:pt x="21027" y="37467"/>
                  </a:cubicBezTo>
                  <a:lnTo>
                    <a:pt x="21027" y="37479"/>
                  </a:lnTo>
                  <a:cubicBezTo>
                    <a:pt x="20813" y="37324"/>
                    <a:pt x="20610" y="37169"/>
                    <a:pt x="20432" y="36967"/>
                  </a:cubicBezTo>
                  <a:cubicBezTo>
                    <a:pt x="20408" y="36946"/>
                    <a:pt x="20383" y="36937"/>
                    <a:pt x="20359" y="36937"/>
                  </a:cubicBezTo>
                  <a:cubicBezTo>
                    <a:pt x="20273" y="36937"/>
                    <a:pt x="20200" y="37050"/>
                    <a:pt x="20265" y="37133"/>
                  </a:cubicBezTo>
                  <a:cubicBezTo>
                    <a:pt x="20444" y="37312"/>
                    <a:pt x="20658" y="37538"/>
                    <a:pt x="20896" y="37717"/>
                  </a:cubicBezTo>
                  <a:cubicBezTo>
                    <a:pt x="20848" y="37788"/>
                    <a:pt x="20801" y="37860"/>
                    <a:pt x="20777" y="37943"/>
                  </a:cubicBezTo>
                  <a:cubicBezTo>
                    <a:pt x="20610" y="37848"/>
                    <a:pt x="20432" y="37776"/>
                    <a:pt x="20265" y="37681"/>
                  </a:cubicBezTo>
                  <a:cubicBezTo>
                    <a:pt x="20247" y="37672"/>
                    <a:pt x="20231" y="37668"/>
                    <a:pt x="20215" y="37668"/>
                  </a:cubicBezTo>
                  <a:cubicBezTo>
                    <a:pt x="20125" y="37668"/>
                    <a:pt x="20077" y="37799"/>
                    <a:pt x="20158" y="37860"/>
                  </a:cubicBezTo>
                  <a:cubicBezTo>
                    <a:pt x="20324" y="37955"/>
                    <a:pt x="20491" y="38062"/>
                    <a:pt x="20658" y="38145"/>
                  </a:cubicBezTo>
                  <a:cubicBezTo>
                    <a:pt x="20324" y="38788"/>
                    <a:pt x="20039" y="39455"/>
                    <a:pt x="19741" y="40098"/>
                  </a:cubicBezTo>
                  <a:cubicBezTo>
                    <a:pt x="19717" y="40155"/>
                    <a:pt x="19770" y="40212"/>
                    <a:pt x="19821" y="40212"/>
                  </a:cubicBezTo>
                  <a:cubicBezTo>
                    <a:pt x="19845" y="40212"/>
                    <a:pt x="19869" y="40200"/>
                    <a:pt x="19884" y="40169"/>
                  </a:cubicBezTo>
                  <a:cubicBezTo>
                    <a:pt x="19896" y="40158"/>
                    <a:pt x="19896" y="40146"/>
                    <a:pt x="19908" y="40122"/>
                  </a:cubicBezTo>
                  <a:lnTo>
                    <a:pt x="19908" y="40122"/>
                  </a:lnTo>
                  <a:cubicBezTo>
                    <a:pt x="19896" y="40158"/>
                    <a:pt x="19908" y="40181"/>
                    <a:pt x="19920" y="40229"/>
                  </a:cubicBezTo>
                  <a:cubicBezTo>
                    <a:pt x="20039" y="40384"/>
                    <a:pt x="20158" y="40515"/>
                    <a:pt x="20265" y="40658"/>
                  </a:cubicBezTo>
                  <a:cubicBezTo>
                    <a:pt x="20217" y="40777"/>
                    <a:pt x="20182" y="40920"/>
                    <a:pt x="20134" y="41039"/>
                  </a:cubicBezTo>
                  <a:cubicBezTo>
                    <a:pt x="19979" y="40860"/>
                    <a:pt x="19836" y="40693"/>
                    <a:pt x="19705" y="40503"/>
                  </a:cubicBezTo>
                  <a:cubicBezTo>
                    <a:pt x="19681" y="40473"/>
                    <a:pt x="19650" y="40460"/>
                    <a:pt x="19619" y="40460"/>
                  </a:cubicBezTo>
                  <a:cubicBezTo>
                    <a:pt x="19526" y="40460"/>
                    <a:pt x="19429" y="40569"/>
                    <a:pt x="19491" y="40658"/>
                  </a:cubicBezTo>
                  <a:lnTo>
                    <a:pt x="20027" y="41336"/>
                  </a:lnTo>
                  <a:cubicBezTo>
                    <a:pt x="19967" y="41491"/>
                    <a:pt x="19908" y="41646"/>
                    <a:pt x="19848" y="41812"/>
                  </a:cubicBezTo>
                  <a:cubicBezTo>
                    <a:pt x="19705" y="41670"/>
                    <a:pt x="19551" y="41539"/>
                    <a:pt x="19408" y="41420"/>
                  </a:cubicBezTo>
                  <a:cubicBezTo>
                    <a:pt x="19381" y="41395"/>
                    <a:pt x="19351" y="41385"/>
                    <a:pt x="19323" y="41385"/>
                  </a:cubicBezTo>
                  <a:cubicBezTo>
                    <a:pt x="19228" y="41385"/>
                    <a:pt x="19149" y="41503"/>
                    <a:pt x="19241" y="41586"/>
                  </a:cubicBezTo>
                  <a:cubicBezTo>
                    <a:pt x="19420" y="41753"/>
                    <a:pt x="19586" y="41896"/>
                    <a:pt x="19765" y="42063"/>
                  </a:cubicBezTo>
                  <a:cubicBezTo>
                    <a:pt x="19729" y="42146"/>
                    <a:pt x="19705" y="42229"/>
                    <a:pt x="19670" y="42313"/>
                  </a:cubicBezTo>
                  <a:cubicBezTo>
                    <a:pt x="19654" y="42376"/>
                    <a:pt x="19712" y="42429"/>
                    <a:pt x="19767" y="42429"/>
                  </a:cubicBezTo>
                  <a:cubicBezTo>
                    <a:pt x="19794" y="42429"/>
                    <a:pt x="19820" y="42416"/>
                    <a:pt x="19836" y="42384"/>
                  </a:cubicBezTo>
                  <a:cubicBezTo>
                    <a:pt x="19860" y="42324"/>
                    <a:pt x="19896" y="42265"/>
                    <a:pt x="19908" y="42205"/>
                  </a:cubicBezTo>
                  <a:cubicBezTo>
                    <a:pt x="20027" y="42313"/>
                    <a:pt x="20146" y="42432"/>
                    <a:pt x="20265" y="42539"/>
                  </a:cubicBezTo>
                  <a:cubicBezTo>
                    <a:pt x="20205" y="42670"/>
                    <a:pt x="20146" y="42789"/>
                    <a:pt x="20098" y="42920"/>
                  </a:cubicBezTo>
                  <a:cubicBezTo>
                    <a:pt x="19884" y="42717"/>
                    <a:pt x="19658" y="42491"/>
                    <a:pt x="19443" y="42289"/>
                  </a:cubicBezTo>
                  <a:cubicBezTo>
                    <a:pt x="19417" y="42262"/>
                    <a:pt x="19387" y="42251"/>
                    <a:pt x="19357" y="42251"/>
                  </a:cubicBezTo>
                  <a:cubicBezTo>
                    <a:pt x="19255" y="42251"/>
                    <a:pt x="19160" y="42387"/>
                    <a:pt x="19253" y="42479"/>
                  </a:cubicBezTo>
                  <a:cubicBezTo>
                    <a:pt x="19491" y="42717"/>
                    <a:pt x="19741" y="42955"/>
                    <a:pt x="19979" y="43206"/>
                  </a:cubicBezTo>
                  <a:cubicBezTo>
                    <a:pt x="19920" y="43336"/>
                    <a:pt x="19860" y="43491"/>
                    <a:pt x="19801" y="43622"/>
                  </a:cubicBezTo>
                  <a:cubicBezTo>
                    <a:pt x="19598" y="43420"/>
                    <a:pt x="19372" y="43217"/>
                    <a:pt x="19170" y="43015"/>
                  </a:cubicBezTo>
                  <a:cubicBezTo>
                    <a:pt x="19145" y="42991"/>
                    <a:pt x="19118" y="42980"/>
                    <a:pt x="19093" y="42980"/>
                  </a:cubicBezTo>
                  <a:cubicBezTo>
                    <a:pt x="19005" y="42980"/>
                    <a:pt x="18929" y="43099"/>
                    <a:pt x="19003" y="43182"/>
                  </a:cubicBezTo>
                  <a:cubicBezTo>
                    <a:pt x="19241" y="43420"/>
                    <a:pt x="19467" y="43634"/>
                    <a:pt x="19705" y="43860"/>
                  </a:cubicBezTo>
                  <a:cubicBezTo>
                    <a:pt x="19622" y="44027"/>
                    <a:pt x="19562" y="44206"/>
                    <a:pt x="19491" y="44372"/>
                  </a:cubicBezTo>
                  <a:cubicBezTo>
                    <a:pt x="19459" y="44436"/>
                    <a:pt x="19528" y="44494"/>
                    <a:pt x="19592" y="44494"/>
                  </a:cubicBezTo>
                  <a:cubicBezTo>
                    <a:pt x="19623" y="44494"/>
                    <a:pt x="19654" y="44479"/>
                    <a:pt x="19670" y="44444"/>
                  </a:cubicBezTo>
                  <a:cubicBezTo>
                    <a:pt x="19729" y="44289"/>
                    <a:pt x="19789" y="44158"/>
                    <a:pt x="19860" y="44027"/>
                  </a:cubicBezTo>
                  <a:lnTo>
                    <a:pt x="20265" y="44432"/>
                  </a:lnTo>
                  <a:lnTo>
                    <a:pt x="20003" y="45003"/>
                  </a:lnTo>
                  <a:cubicBezTo>
                    <a:pt x="19503" y="44527"/>
                    <a:pt x="19015" y="44051"/>
                    <a:pt x="18539" y="43563"/>
                  </a:cubicBezTo>
                  <a:cubicBezTo>
                    <a:pt x="18514" y="43538"/>
                    <a:pt x="18487" y="43528"/>
                    <a:pt x="18462" y="43528"/>
                  </a:cubicBezTo>
                  <a:cubicBezTo>
                    <a:pt x="18374" y="43528"/>
                    <a:pt x="18298" y="43647"/>
                    <a:pt x="18372" y="43729"/>
                  </a:cubicBezTo>
                  <a:cubicBezTo>
                    <a:pt x="18872" y="44253"/>
                    <a:pt x="19372" y="44765"/>
                    <a:pt x="19884" y="45277"/>
                  </a:cubicBezTo>
                  <a:cubicBezTo>
                    <a:pt x="19801" y="45444"/>
                    <a:pt x="19741" y="45599"/>
                    <a:pt x="19670" y="45765"/>
                  </a:cubicBezTo>
                  <a:cubicBezTo>
                    <a:pt x="19086" y="45230"/>
                    <a:pt x="18491" y="44706"/>
                    <a:pt x="17931" y="44170"/>
                  </a:cubicBezTo>
                  <a:cubicBezTo>
                    <a:pt x="17906" y="44144"/>
                    <a:pt x="17877" y="44133"/>
                    <a:pt x="17849" y="44133"/>
                  </a:cubicBezTo>
                  <a:cubicBezTo>
                    <a:pt x="17749" y="44133"/>
                    <a:pt x="17659" y="44274"/>
                    <a:pt x="17753" y="44349"/>
                  </a:cubicBezTo>
                  <a:cubicBezTo>
                    <a:pt x="18348" y="44920"/>
                    <a:pt x="18931" y="45515"/>
                    <a:pt x="19527" y="46111"/>
                  </a:cubicBezTo>
                  <a:cubicBezTo>
                    <a:pt x="19479" y="46230"/>
                    <a:pt x="19431" y="46349"/>
                    <a:pt x="19372" y="46468"/>
                  </a:cubicBezTo>
                  <a:cubicBezTo>
                    <a:pt x="18943" y="46063"/>
                    <a:pt x="18515" y="45658"/>
                    <a:pt x="18098" y="45241"/>
                  </a:cubicBezTo>
                  <a:cubicBezTo>
                    <a:pt x="18074" y="45220"/>
                    <a:pt x="18048" y="45212"/>
                    <a:pt x="18023" y="45212"/>
                  </a:cubicBezTo>
                  <a:cubicBezTo>
                    <a:pt x="17935" y="45212"/>
                    <a:pt x="17860" y="45322"/>
                    <a:pt x="17943" y="45396"/>
                  </a:cubicBezTo>
                  <a:cubicBezTo>
                    <a:pt x="18372" y="45837"/>
                    <a:pt x="18812" y="46301"/>
                    <a:pt x="19253" y="46777"/>
                  </a:cubicBezTo>
                  <a:lnTo>
                    <a:pt x="19027" y="47361"/>
                  </a:lnTo>
                  <a:cubicBezTo>
                    <a:pt x="18586" y="46932"/>
                    <a:pt x="18158" y="46492"/>
                    <a:pt x="17741" y="46051"/>
                  </a:cubicBezTo>
                  <a:cubicBezTo>
                    <a:pt x="17718" y="46029"/>
                    <a:pt x="17694" y="46020"/>
                    <a:pt x="17671" y="46020"/>
                  </a:cubicBezTo>
                  <a:cubicBezTo>
                    <a:pt x="17596" y="46020"/>
                    <a:pt x="17534" y="46118"/>
                    <a:pt x="17598" y="46182"/>
                  </a:cubicBezTo>
                  <a:cubicBezTo>
                    <a:pt x="18038" y="46646"/>
                    <a:pt x="18479" y="47135"/>
                    <a:pt x="18943" y="47623"/>
                  </a:cubicBezTo>
                  <a:cubicBezTo>
                    <a:pt x="18931" y="47682"/>
                    <a:pt x="18967" y="47718"/>
                    <a:pt x="19027" y="47718"/>
                  </a:cubicBezTo>
                  <a:lnTo>
                    <a:pt x="19384" y="48075"/>
                  </a:lnTo>
                  <a:cubicBezTo>
                    <a:pt x="19324" y="48206"/>
                    <a:pt x="19289" y="48337"/>
                    <a:pt x="19229" y="48456"/>
                  </a:cubicBezTo>
                  <a:cubicBezTo>
                    <a:pt x="18539" y="47885"/>
                    <a:pt x="17860" y="47289"/>
                    <a:pt x="17205" y="46670"/>
                  </a:cubicBezTo>
                  <a:cubicBezTo>
                    <a:pt x="17184" y="46652"/>
                    <a:pt x="17160" y="46644"/>
                    <a:pt x="17137" y="46644"/>
                  </a:cubicBezTo>
                  <a:cubicBezTo>
                    <a:pt x="17058" y="46644"/>
                    <a:pt x="16988" y="46739"/>
                    <a:pt x="17062" y="46813"/>
                  </a:cubicBezTo>
                  <a:cubicBezTo>
                    <a:pt x="17741" y="47468"/>
                    <a:pt x="18408" y="48135"/>
                    <a:pt x="19086" y="48790"/>
                  </a:cubicBezTo>
                  <a:cubicBezTo>
                    <a:pt x="19003" y="48992"/>
                    <a:pt x="18931" y="49206"/>
                    <a:pt x="18836" y="49432"/>
                  </a:cubicBezTo>
                  <a:cubicBezTo>
                    <a:pt x="18491" y="49206"/>
                    <a:pt x="18158" y="48992"/>
                    <a:pt x="17824" y="48754"/>
                  </a:cubicBezTo>
                  <a:cubicBezTo>
                    <a:pt x="17806" y="48742"/>
                    <a:pt x="17788" y="48736"/>
                    <a:pt x="17772" y="48736"/>
                  </a:cubicBezTo>
                  <a:cubicBezTo>
                    <a:pt x="17694" y="48736"/>
                    <a:pt x="17652" y="48861"/>
                    <a:pt x="17741" y="48921"/>
                  </a:cubicBezTo>
                  <a:cubicBezTo>
                    <a:pt x="18062" y="49159"/>
                    <a:pt x="18408" y="49432"/>
                    <a:pt x="18753" y="49683"/>
                  </a:cubicBezTo>
                  <a:cubicBezTo>
                    <a:pt x="18705" y="49790"/>
                    <a:pt x="18658" y="49885"/>
                    <a:pt x="18634" y="50004"/>
                  </a:cubicBezTo>
                  <a:cubicBezTo>
                    <a:pt x="18372" y="49849"/>
                    <a:pt x="18122" y="49694"/>
                    <a:pt x="17884" y="49528"/>
                  </a:cubicBezTo>
                  <a:cubicBezTo>
                    <a:pt x="17875" y="49523"/>
                    <a:pt x="17866" y="49521"/>
                    <a:pt x="17857" y="49521"/>
                  </a:cubicBezTo>
                  <a:cubicBezTo>
                    <a:pt x="17799" y="49521"/>
                    <a:pt x="17760" y="49616"/>
                    <a:pt x="17812" y="49647"/>
                  </a:cubicBezTo>
                  <a:cubicBezTo>
                    <a:pt x="18062" y="49825"/>
                    <a:pt x="18300" y="50004"/>
                    <a:pt x="18550" y="50206"/>
                  </a:cubicBezTo>
                  <a:lnTo>
                    <a:pt x="18336" y="50778"/>
                  </a:lnTo>
                  <a:lnTo>
                    <a:pt x="18336" y="50802"/>
                  </a:lnTo>
                  <a:cubicBezTo>
                    <a:pt x="17598" y="50385"/>
                    <a:pt x="16872" y="49980"/>
                    <a:pt x="16110" y="49611"/>
                  </a:cubicBezTo>
                  <a:cubicBezTo>
                    <a:pt x="16098" y="49603"/>
                    <a:pt x="16087" y="49600"/>
                    <a:pt x="16076" y="49600"/>
                  </a:cubicBezTo>
                  <a:cubicBezTo>
                    <a:pt x="16019" y="49600"/>
                    <a:pt x="15978" y="49690"/>
                    <a:pt x="16038" y="49730"/>
                  </a:cubicBezTo>
                  <a:cubicBezTo>
                    <a:pt x="16967" y="50206"/>
                    <a:pt x="17860" y="50706"/>
                    <a:pt x="18729" y="51242"/>
                  </a:cubicBezTo>
                  <a:cubicBezTo>
                    <a:pt x="18586" y="51599"/>
                    <a:pt x="18455" y="51957"/>
                    <a:pt x="18312" y="52326"/>
                  </a:cubicBezTo>
                  <a:cubicBezTo>
                    <a:pt x="18304" y="52366"/>
                    <a:pt x="18345" y="52401"/>
                    <a:pt x="18380" y="52401"/>
                  </a:cubicBezTo>
                  <a:cubicBezTo>
                    <a:pt x="18396" y="52401"/>
                    <a:pt x="18412" y="52393"/>
                    <a:pt x="18419" y="52373"/>
                  </a:cubicBezTo>
                  <a:cubicBezTo>
                    <a:pt x="18574" y="52028"/>
                    <a:pt x="18729" y="51695"/>
                    <a:pt x="18896" y="51349"/>
                  </a:cubicBezTo>
                  <a:cubicBezTo>
                    <a:pt x="19110" y="51480"/>
                    <a:pt x="19312" y="51599"/>
                    <a:pt x="19503" y="51730"/>
                  </a:cubicBezTo>
                  <a:cubicBezTo>
                    <a:pt x="19253" y="52314"/>
                    <a:pt x="19003" y="52897"/>
                    <a:pt x="18765" y="53481"/>
                  </a:cubicBezTo>
                  <a:cubicBezTo>
                    <a:pt x="18742" y="53519"/>
                    <a:pt x="18777" y="53547"/>
                    <a:pt x="18815" y="53547"/>
                  </a:cubicBezTo>
                  <a:cubicBezTo>
                    <a:pt x="18837" y="53547"/>
                    <a:pt x="18859" y="53538"/>
                    <a:pt x="18872" y="53516"/>
                  </a:cubicBezTo>
                  <a:cubicBezTo>
                    <a:pt x="19122" y="52957"/>
                    <a:pt x="19384" y="52385"/>
                    <a:pt x="19658" y="51826"/>
                  </a:cubicBezTo>
                  <a:cubicBezTo>
                    <a:pt x="19824" y="51933"/>
                    <a:pt x="19967" y="52028"/>
                    <a:pt x="20122" y="52135"/>
                  </a:cubicBezTo>
                  <a:cubicBezTo>
                    <a:pt x="19979" y="52480"/>
                    <a:pt x="19848" y="52802"/>
                    <a:pt x="19729" y="53147"/>
                  </a:cubicBezTo>
                  <a:cubicBezTo>
                    <a:pt x="18693" y="53778"/>
                    <a:pt x="17705" y="54469"/>
                    <a:pt x="16741" y="55243"/>
                  </a:cubicBezTo>
                  <a:cubicBezTo>
                    <a:pt x="15133" y="56314"/>
                    <a:pt x="13574" y="57445"/>
                    <a:pt x="12216" y="58862"/>
                  </a:cubicBezTo>
                  <a:cubicBezTo>
                    <a:pt x="12216" y="58763"/>
                    <a:pt x="12140" y="58663"/>
                    <a:pt x="12052" y="58663"/>
                  </a:cubicBezTo>
                  <a:cubicBezTo>
                    <a:pt x="12024" y="58663"/>
                    <a:pt x="11995" y="58673"/>
                    <a:pt x="11966" y="58696"/>
                  </a:cubicBezTo>
                  <a:cubicBezTo>
                    <a:pt x="11876" y="58776"/>
                    <a:pt x="11777" y="58806"/>
                    <a:pt x="11683" y="58806"/>
                  </a:cubicBezTo>
                  <a:cubicBezTo>
                    <a:pt x="11666" y="58806"/>
                    <a:pt x="11649" y="58805"/>
                    <a:pt x="11633" y="58803"/>
                  </a:cubicBezTo>
                  <a:cubicBezTo>
                    <a:pt x="11847" y="58624"/>
                    <a:pt x="12026" y="58398"/>
                    <a:pt x="12145" y="58160"/>
                  </a:cubicBezTo>
                  <a:cubicBezTo>
                    <a:pt x="12204" y="58148"/>
                    <a:pt x="12240" y="58100"/>
                    <a:pt x="12264" y="58029"/>
                  </a:cubicBezTo>
                  <a:cubicBezTo>
                    <a:pt x="15562" y="47647"/>
                    <a:pt x="18193" y="36907"/>
                    <a:pt x="20384" y="26239"/>
                  </a:cubicBezTo>
                  <a:cubicBezTo>
                    <a:pt x="20406" y="26159"/>
                    <a:pt x="20335" y="26106"/>
                    <a:pt x="20271" y="26106"/>
                  </a:cubicBezTo>
                  <a:cubicBezTo>
                    <a:pt x="20229" y="26106"/>
                    <a:pt x="20191" y="26128"/>
                    <a:pt x="20182" y="26180"/>
                  </a:cubicBezTo>
                  <a:cubicBezTo>
                    <a:pt x="17634" y="36836"/>
                    <a:pt x="14776" y="47361"/>
                    <a:pt x="11871" y="57922"/>
                  </a:cubicBezTo>
                  <a:cubicBezTo>
                    <a:pt x="11847" y="58017"/>
                    <a:pt x="11883" y="58088"/>
                    <a:pt x="11931" y="58136"/>
                  </a:cubicBezTo>
                  <a:cubicBezTo>
                    <a:pt x="11811" y="58279"/>
                    <a:pt x="11681" y="58422"/>
                    <a:pt x="11514" y="58517"/>
                  </a:cubicBezTo>
                  <a:cubicBezTo>
                    <a:pt x="11502" y="58517"/>
                    <a:pt x="11502" y="58505"/>
                    <a:pt x="11490" y="58505"/>
                  </a:cubicBezTo>
                  <a:cubicBezTo>
                    <a:pt x="10502" y="58362"/>
                    <a:pt x="9537" y="58326"/>
                    <a:pt x="8573" y="58041"/>
                  </a:cubicBezTo>
                  <a:cubicBezTo>
                    <a:pt x="8566" y="58039"/>
                    <a:pt x="8559" y="58038"/>
                    <a:pt x="8552" y="58038"/>
                  </a:cubicBezTo>
                  <a:cubicBezTo>
                    <a:pt x="8460" y="58038"/>
                    <a:pt x="8425" y="58185"/>
                    <a:pt x="8525" y="58207"/>
                  </a:cubicBezTo>
                  <a:cubicBezTo>
                    <a:pt x="9283" y="58438"/>
                    <a:pt x="10173" y="58689"/>
                    <a:pt x="11008" y="58689"/>
                  </a:cubicBezTo>
                  <a:cubicBezTo>
                    <a:pt x="11078" y="58689"/>
                    <a:pt x="11147" y="58687"/>
                    <a:pt x="11216" y="58684"/>
                  </a:cubicBezTo>
                  <a:lnTo>
                    <a:pt x="11216" y="58684"/>
                  </a:lnTo>
                  <a:cubicBezTo>
                    <a:pt x="11133" y="58731"/>
                    <a:pt x="11097" y="58791"/>
                    <a:pt x="11097" y="58862"/>
                  </a:cubicBezTo>
                  <a:cubicBezTo>
                    <a:pt x="9645" y="58755"/>
                    <a:pt x="8347" y="58636"/>
                    <a:pt x="6966" y="57922"/>
                  </a:cubicBezTo>
                  <a:cubicBezTo>
                    <a:pt x="6949" y="57913"/>
                    <a:pt x="6933" y="57910"/>
                    <a:pt x="6917" y="57910"/>
                  </a:cubicBezTo>
                  <a:cubicBezTo>
                    <a:pt x="6818" y="57910"/>
                    <a:pt x="6744" y="58052"/>
                    <a:pt x="6847" y="58124"/>
                  </a:cubicBezTo>
                  <a:cubicBezTo>
                    <a:pt x="7969" y="58746"/>
                    <a:pt x="9381" y="59273"/>
                    <a:pt x="10732" y="59273"/>
                  </a:cubicBezTo>
                  <a:cubicBezTo>
                    <a:pt x="11115" y="59273"/>
                    <a:pt x="11494" y="59231"/>
                    <a:pt x="11859" y="59136"/>
                  </a:cubicBezTo>
                  <a:lnTo>
                    <a:pt x="11871" y="59136"/>
                  </a:lnTo>
                  <a:cubicBezTo>
                    <a:pt x="11055" y="59475"/>
                    <a:pt x="10197" y="59617"/>
                    <a:pt x="9319" y="59617"/>
                  </a:cubicBezTo>
                  <a:cubicBezTo>
                    <a:pt x="6277" y="59617"/>
                    <a:pt x="3000" y="57910"/>
                    <a:pt x="441" y="56755"/>
                  </a:cubicBezTo>
                  <a:cubicBezTo>
                    <a:pt x="477" y="56719"/>
                    <a:pt x="524" y="56695"/>
                    <a:pt x="536" y="56636"/>
                  </a:cubicBezTo>
                  <a:cubicBezTo>
                    <a:pt x="4942" y="42670"/>
                    <a:pt x="9180" y="28454"/>
                    <a:pt x="12133" y="14107"/>
                  </a:cubicBezTo>
                  <a:close/>
                  <a:moveTo>
                    <a:pt x="33528" y="28192"/>
                  </a:moveTo>
                  <a:cubicBezTo>
                    <a:pt x="34314" y="28989"/>
                    <a:pt x="35922" y="29216"/>
                    <a:pt x="36838" y="29466"/>
                  </a:cubicBezTo>
                  <a:cubicBezTo>
                    <a:pt x="37832" y="29727"/>
                    <a:pt x="38825" y="29890"/>
                    <a:pt x="39809" y="29890"/>
                  </a:cubicBezTo>
                  <a:cubicBezTo>
                    <a:pt x="40394" y="29890"/>
                    <a:pt x="40976" y="29833"/>
                    <a:pt x="41553" y="29704"/>
                  </a:cubicBezTo>
                  <a:cubicBezTo>
                    <a:pt x="41672" y="29692"/>
                    <a:pt x="41780" y="29680"/>
                    <a:pt x="41899" y="29668"/>
                  </a:cubicBezTo>
                  <a:lnTo>
                    <a:pt x="41922" y="29668"/>
                  </a:lnTo>
                  <a:cubicBezTo>
                    <a:pt x="41929" y="29765"/>
                    <a:pt x="42019" y="29819"/>
                    <a:pt x="42109" y="29819"/>
                  </a:cubicBezTo>
                  <a:cubicBezTo>
                    <a:pt x="42186" y="29819"/>
                    <a:pt x="42264" y="29780"/>
                    <a:pt x="42291" y="29692"/>
                  </a:cubicBezTo>
                  <a:cubicBezTo>
                    <a:pt x="42315" y="29668"/>
                    <a:pt x="42315" y="29644"/>
                    <a:pt x="42327" y="29621"/>
                  </a:cubicBezTo>
                  <a:cubicBezTo>
                    <a:pt x="42399" y="29609"/>
                    <a:pt x="42470" y="29585"/>
                    <a:pt x="42530" y="29573"/>
                  </a:cubicBezTo>
                  <a:cubicBezTo>
                    <a:pt x="42565" y="29609"/>
                    <a:pt x="42613" y="29621"/>
                    <a:pt x="42649" y="29621"/>
                  </a:cubicBezTo>
                  <a:cubicBezTo>
                    <a:pt x="42684" y="29621"/>
                    <a:pt x="42696" y="29621"/>
                    <a:pt x="42708" y="29609"/>
                  </a:cubicBezTo>
                  <a:cubicBezTo>
                    <a:pt x="42756" y="32204"/>
                    <a:pt x="42803" y="34800"/>
                    <a:pt x="42803" y="37371"/>
                  </a:cubicBezTo>
                  <a:cubicBezTo>
                    <a:pt x="42803" y="43848"/>
                    <a:pt x="42589" y="50385"/>
                    <a:pt x="42792" y="56850"/>
                  </a:cubicBezTo>
                  <a:cubicBezTo>
                    <a:pt x="42673" y="56831"/>
                    <a:pt x="42552" y="56824"/>
                    <a:pt x="42429" y="56824"/>
                  </a:cubicBezTo>
                  <a:cubicBezTo>
                    <a:pt x="42093" y="56824"/>
                    <a:pt x="41748" y="56877"/>
                    <a:pt x="41434" y="56886"/>
                  </a:cubicBezTo>
                  <a:cubicBezTo>
                    <a:pt x="41303" y="56886"/>
                    <a:pt x="41303" y="57088"/>
                    <a:pt x="41434" y="57088"/>
                  </a:cubicBezTo>
                  <a:cubicBezTo>
                    <a:pt x="41739" y="57105"/>
                    <a:pt x="42074" y="57152"/>
                    <a:pt x="42401" y="57152"/>
                  </a:cubicBezTo>
                  <a:cubicBezTo>
                    <a:pt x="42534" y="57152"/>
                    <a:pt x="42665" y="57144"/>
                    <a:pt x="42792" y="57124"/>
                  </a:cubicBezTo>
                  <a:cubicBezTo>
                    <a:pt x="42803" y="57493"/>
                    <a:pt x="42803" y="57862"/>
                    <a:pt x="42815" y="58243"/>
                  </a:cubicBezTo>
                  <a:cubicBezTo>
                    <a:pt x="42434" y="58303"/>
                    <a:pt x="42030" y="58362"/>
                    <a:pt x="41625" y="58374"/>
                  </a:cubicBezTo>
                  <a:cubicBezTo>
                    <a:pt x="41524" y="58380"/>
                    <a:pt x="41419" y="58383"/>
                    <a:pt x="41315" y="58383"/>
                  </a:cubicBezTo>
                  <a:cubicBezTo>
                    <a:pt x="41211" y="58383"/>
                    <a:pt x="41107" y="58380"/>
                    <a:pt x="41006" y="58374"/>
                  </a:cubicBezTo>
                  <a:cubicBezTo>
                    <a:pt x="40898" y="58374"/>
                    <a:pt x="39994" y="58303"/>
                    <a:pt x="40172" y="58100"/>
                  </a:cubicBezTo>
                  <a:cubicBezTo>
                    <a:pt x="40192" y="58071"/>
                    <a:pt x="40164" y="58034"/>
                    <a:pt x="40133" y="58034"/>
                  </a:cubicBezTo>
                  <a:cubicBezTo>
                    <a:pt x="40126" y="58034"/>
                    <a:pt x="40119" y="58036"/>
                    <a:pt x="40113" y="58041"/>
                  </a:cubicBezTo>
                  <a:cubicBezTo>
                    <a:pt x="39827" y="58315"/>
                    <a:pt x="40375" y="58517"/>
                    <a:pt x="40553" y="58565"/>
                  </a:cubicBezTo>
                  <a:cubicBezTo>
                    <a:pt x="40887" y="58654"/>
                    <a:pt x="41244" y="58693"/>
                    <a:pt x="41603" y="58693"/>
                  </a:cubicBezTo>
                  <a:cubicBezTo>
                    <a:pt x="42014" y="58693"/>
                    <a:pt x="42428" y="58641"/>
                    <a:pt x="42815" y="58553"/>
                  </a:cubicBezTo>
                  <a:lnTo>
                    <a:pt x="42815" y="58553"/>
                  </a:lnTo>
                  <a:cubicBezTo>
                    <a:pt x="42803" y="58576"/>
                    <a:pt x="42768" y="58600"/>
                    <a:pt x="42756" y="58624"/>
                  </a:cubicBezTo>
                  <a:cubicBezTo>
                    <a:pt x="42696" y="58684"/>
                    <a:pt x="42732" y="58755"/>
                    <a:pt x="42792" y="58791"/>
                  </a:cubicBezTo>
                  <a:cubicBezTo>
                    <a:pt x="41397" y="59578"/>
                    <a:pt x="40005" y="59886"/>
                    <a:pt x="38606" y="59886"/>
                  </a:cubicBezTo>
                  <a:cubicBezTo>
                    <a:pt x="37234" y="59886"/>
                    <a:pt x="35854" y="59590"/>
                    <a:pt x="34457" y="59160"/>
                  </a:cubicBezTo>
                  <a:cubicBezTo>
                    <a:pt x="34457" y="59148"/>
                    <a:pt x="34433" y="59112"/>
                    <a:pt x="34421" y="59100"/>
                  </a:cubicBezTo>
                  <a:cubicBezTo>
                    <a:pt x="34183" y="58898"/>
                    <a:pt x="33838" y="58731"/>
                    <a:pt x="33505" y="58660"/>
                  </a:cubicBezTo>
                  <a:cubicBezTo>
                    <a:pt x="33528" y="58017"/>
                    <a:pt x="33540" y="57374"/>
                    <a:pt x="33564" y="56719"/>
                  </a:cubicBezTo>
                  <a:cubicBezTo>
                    <a:pt x="33576" y="56731"/>
                    <a:pt x="33588" y="56755"/>
                    <a:pt x="33624" y="56755"/>
                  </a:cubicBezTo>
                  <a:cubicBezTo>
                    <a:pt x="33743" y="56755"/>
                    <a:pt x="33743" y="56576"/>
                    <a:pt x="33624" y="56576"/>
                  </a:cubicBezTo>
                  <a:cubicBezTo>
                    <a:pt x="33588" y="56576"/>
                    <a:pt x="33576" y="56588"/>
                    <a:pt x="33564" y="56600"/>
                  </a:cubicBezTo>
                  <a:cubicBezTo>
                    <a:pt x="33707" y="50147"/>
                    <a:pt x="33540" y="43658"/>
                    <a:pt x="33540" y="37193"/>
                  </a:cubicBezTo>
                  <a:cubicBezTo>
                    <a:pt x="33540" y="34193"/>
                    <a:pt x="33540" y="31192"/>
                    <a:pt x="33528" y="28192"/>
                  </a:cubicBezTo>
                  <a:close/>
                  <a:moveTo>
                    <a:pt x="45555" y="1"/>
                  </a:moveTo>
                  <a:cubicBezTo>
                    <a:pt x="45530" y="1"/>
                    <a:pt x="45506" y="16"/>
                    <a:pt x="45506" y="45"/>
                  </a:cubicBezTo>
                  <a:cubicBezTo>
                    <a:pt x="45506" y="81"/>
                    <a:pt x="45494" y="105"/>
                    <a:pt x="45494" y="141"/>
                  </a:cubicBezTo>
                  <a:lnTo>
                    <a:pt x="45482" y="141"/>
                  </a:lnTo>
                  <a:cubicBezTo>
                    <a:pt x="44220" y="569"/>
                    <a:pt x="43006" y="1153"/>
                    <a:pt x="41851" y="1831"/>
                  </a:cubicBezTo>
                  <a:cubicBezTo>
                    <a:pt x="41004" y="1726"/>
                    <a:pt x="40181" y="1665"/>
                    <a:pt x="39375" y="1665"/>
                  </a:cubicBezTo>
                  <a:cubicBezTo>
                    <a:pt x="38277" y="1665"/>
                    <a:pt x="37210" y="1778"/>
                    <a:pt x="36160" y="2046"/>
                  </a:cubicBezTo>
                  <a:cubicBezTo>
                    <a:pt x="36160" y="1998"/>
                    <a:pt x="36160" y="1950"/>
                    <a:pt x="36148" y="1903"/>
                  </a:cubicBezTo>
                  <a:lnTo>
                    <a:pt x="36148" y="1903"/>
                  </a:lnTo>
                  <a:cubicBezTo>
                    <a:pt x="36173" y="1913"/>
                    <a:pt x="36200" y="1918"/>
                    <a:pt x="36228" y="1918"/>
                  </a:cubicBezTo>
                  <a:cubicBezTo>
                    <a:pt x="36329" y="1918"/>
                    <a:pt x="36431" y="1851"/>
                    <a:pt x="36422" y="1748"/>
                  </a:cubicBezTo>
                  <a:cubicBezTo>
                    <a:pt x="36386" y="1403"/>
                    <a:pt x="36362" y="1057"/>
                    <a:pt x="36303" y="712"/>
                  </a:cubicBezTo>
                  <a:cubicBezTo>
                    <a:pt x="36283" y="612"/>
                    <a:pt x="36211" y="511"/>
                    <a:pt x="36096" y="511"/>
                  </a:cubicBezTo>
                  <a:cubicBezTo>
                    <a:pt x="36075" y="511"/>
                    <a:pt x="36053" y="514"/>
                    <a:pt x="36029" y="522"/>
                  </a:cubicBezTo>
                  <a:cubicBezTo>
                    <a:pt x="35493" y="700"/>
                    <a:pt x="34969" y="915"/>
                    <a:pt x="34469" y="1153"/>
                  </a:cubicBezTo>
                  <a:cubicBezTo>
                    <a:pt x="34421" y="1153"/>
                    <a:pt x="34398" y="1165"/>
                    <a:pt x="34362" y="1188"/>
                  </a:cubicBezTo>
                  <a:cubicBezTo>
                    <a:pt x="32516" y="2070"/>
                    <a:pt x="30861" y="3272"/>
                    <a:pt x="29040" y="4225"/>
                  </a:cubicBezTo>
                  <a:cubicBezTo>
                    <a:pt x="26873" y="5356"/>
                    <a:pt x="24718" y="6391"/>
                    <a:pt x="22753" y="7796"/>
                  </a:cubicBezTo>
                  <a:cubicBezTo>
                    <a:pt x="22741" y="7785"/>
                    <a:pt x="22741" y="7773"/>
                    <a:pt x="22730" y="7773"/>
                  </a:cubicBezTo>
                  <a:cubicBezTo>
                    <a:pt x="22714" y="7749"/>
                    <a:pt x="22690" y="7738"/>
                    <a:pt x="22667" y="7738"/>
                  </a:cubicBezTo>
                  <a:cubicBezTo>
                    <a:pt x="22621" y="7738"/>
                    <a:pt x="22579" y="7781"/>
                    <a:pt x="22610" y="7844"/>
                  </a:cubicBezTo>
                  <a:cubicBezTo>
                    <a:pt x="22610" y="7856"/>
                    <a:pt x="22622" y="7856"/>
                    <a:pt x="22634" y="7880"/>
                  </a:cubicBezTo>
                  <a:cubicBezTo>
                    <a:pt x="22527" y="7880"/>
                    <a:pt x="22432" y="7880"/>
                    <a:pt x="22337" y="7904"/>
                  </a:cubicBezTo>
                  <a:cubicBezTo>
                    <a:pt x="21991" y="7999"/>
                    <a:pt x="21622" y="8225"/>
                    <a:pt x="21575" y="8618"/>
                  </a:cubicBezTo>
                  <a:cubicBezTo>
                    <a:pt x="21575" y="8630"/>
                    <a:pt x="21575" y="8642"/>
                    <a:pt x="21598" y="8666"/>
                  </a:cubicBezTo>
                  <a:cubicBezTo>
                    <a:pt x="21598" y="8749"/>
                    <a:pt x="21598" y="8856"/>
                    <a:pt x="21575" y="8939"/>
                  </a:cubicBezTo>
                  <a:cubicBezTo>
                    <a:pt x="19241" y="9999"/>
                    <a:pt x="16967" y="11190"/>
                    <a:pt x="14729" y="12464"/>
                  </a:cubicBezTo>
                  <a:cubicBezTo>
                    <a:pt x="14716" y="12459"/>
                    <a:pt x="14703" y="12457"/>
                    <a:pt x="14690" y="12457"/>
                  </a:cubicBezTo>
                  <a:cubicBezTo>
                    <a:pt x="14629" y="12457"/>
                    <a:pt x="14567" y="12500"/>
                    <a:pt x="14538" y="12559"/>
                  </a:cubicBezTo>
                  <a:lnTo>
                    <a:pt x="14002" y="12880"/>
                  </a:lnTo>
                  <a:cubicBezTo>
                    <a:pt x="14084" y="12799"/>
                    <a:pt x="14009" y="12665"/>
                    <a:pt x="13896" y="12665"/>
                  </a:cubicBezTo>
                  <a:cubicBezTo>
                    <a:pt x="13877" y="12665"/>
                    <a:pt x="13856" y="12669"/>
                    <a:pt x="13836" y="12678"/>
                  </a:cubicBezTo>
                  <a:cubicBezTo>
                    <a:pt x="13288" y="12952"/>
                    <a:pt x="12752" y="13249"/>
                    <a:pt x="12204" y="13535"/>
                  </a:cubicBezTo>
                  <a:cubicBezTo>
                    <a:pt x="12157" y="13547"/>
                    <a:pt x="12157" y="13595"/>
                    <a:pt x="12157" y="13619"/>
                  </a:cubicBezTo>
                  <a:cubicBezTo>
                    <a:pt x="12145" y="13690"/>
                    <a:pt x="12145" y="13773"/>
                    <a:pt x="12133" y="13857"/>
                  </a:cubicBezTo>
                  <a:cubicBezTo>
                    <a:pt x="12109" y="13845"/>
                    <a:pt x="12097" y="13845"/>
                    <a:pt x="12085" y="13833"/>
                  </a:cubicBezTo>
                  <a:cubicBezTo>
                    <a:pt x="12061" y="13812"/>
                    <a:pt x="12037" y="13803"/>
                    <a:pt x="12016" y="13803"/>
                  </a:cubicBezTo>
                  <a:cubicBezTo>
                    <a:pt x="11952" y="13803"/>
                    <a:pt x="11910" y="13881"/>
                    <a:pt x="11954" y="13952"/>
                  </a:cubicBezTo>
                  <a:cubicBezTo>
                    <a:pt x="11919" y="13964"/>
                    <a:pt x="11907" y="13976"/>
                    <a:pt x="11895" y="14023"/>
                  </a:cubicBezTo>
                  <a:cubicBezTo>
                    <a:pt x="8109" y="28263"/>
                    <a:pt x="4513" y="42491"/>
                    <a:pt x="48" y="56540"/>
                  </a:cubicBezTo>
                  <a:cubicBezTo>
                    <a:pt x="0" y="56671"/>
                    <a:pt x="72" y="56767"/>
                    <a:pt x="167" y="56826"/>
                  </a:cubicBezTo>
                  <a:cubicBezTo>
                    <a:pt x="143" y="56874"/>
                    <a:pt x="167" y="56910"/>
                    <a:pt x="203" y="56945"/>
                  </a:cubicBezTo>
                  <a:cubicBezTo>
                    <a:pt x="2282" y="58340"/>
                    <a:pt x="6132" y="60297"/>
                    <a:pt x="9282" y="60297"/>
                  </a:cubicBezTo>
                  <a:cubicBezTo>
                    <a:pt x="10407" y="60297"/>
                    <a:pt x="11442" y="60048"/>
                    <a:pt x="12276" y="59434"/>
                  </a:cubicBezTo>
                  <a:lnTo>
                    <a:pt x="12288" y="59410"/>
                  </a:lnTo>
                  <a:cubicBezTo>
                    <a:pt x="12335" y="59374"/>
                    <a:pt x="12395" y="59338"/>
                    <a:pt x="12454" y="59291"/>
                  </a:cubicBezTo>
                  <a:cubicBezTo>
                    <a:pt x="12466" y="59315"/>
                    <a:pt x="12490" y="59327"/>
                    <a:pt x="12514" y="59327"/>
                  </a:cubicBezTo>
                  <a:cubicBezTo>
                    <a:pt x="12585" y="59327"/>
                    <a:pt x="12621" y="59255"/>
                    <a:pt x="12609" y="59196"/>
                  </a:cubicBezTo>
                  <a:cubicBezTo>
                    <a:pt x="14419" y="57862"/>
                    <a:pt x="16360" y="56552"/>
                    <a:pt x="18098" y="55100"/>
                  </a:cubicBezTo>
                  <a:cubicBezTo>
                    <a:pt x="19134" y="54397"/>
                    <a:pt x="20170" y="53683"/>
                    <a:pt x="21146" y="52897"/>
                  </a:cubicBezTo>
                  <a:cubicBezTo>
                    <a:pt x="21152" y="52898"/>
                    <a:pt x="21158" y="52899"/>
                    <a:pt x="21164" y="52899"/>
                  </a:cubicBezTo>
                  <a:cubicBezTo>
                    <a:pt x="21215" y="52899"/>
                    <a:pt x="21253" y="52855"/>
                    <a:pt x="21253" y="52802"/>
                  </a:cubicBezTo>
                  <a:cubicBezTo>
                    <a:pt x="21277" y="52778"/>
                    <a:pt x="21325" y="52742"/>
                    <a:pt x="21360" y="52719"/>
                  </a:cubicBezTo>
                  <a:cubicBezTo>
                    <a:pt x="21384" y="54409"/>
                    <a:pt x="21432" y="56124"/>
                    <a:pt x="21515" y="57826"/>
                  </a:cubicBezTo>
                  <a:cubicBezTo>
                    <a:pt x="21515" y="57939"/>
                    <a:pt x="21604" y="57993"/>
                    <a:pt x="21688" y="57993"/>
                  </a:cubicBezTo>
                  <a:cubicBezTo>
                    <a:pt x="21711" y="57993"/>
                    <a:pt x="21733" y="57989"/>
                    <a:pt x="21753" y="57981"/>
                  </a:cubicBezTo>
                  <a:cubicBezTo>
                    <a:pt x="21777" y="58005"/>
                    <a:pt x="21789" y="58017"/>
                    <a:pt x="21801" y="58017"/>
                  </a:cubicBezTo>
                  <a:cubicBezTo>
                    <a:pt x="23622" y="59148"/>
                    <a:pt x="26075" y="59327"/>
                    <a:pt x="28171" y="59434"/>
                  </a:cubicBezTo>
                  <a:cubicBezTo>
                    <a:pt x="28564" y="59452"/>
                    <a:pt x="28959" y="59469"/>
                    <a:pt x="29351" y="59469"/>
                  </a:cubicBezTo>
                  <a:cubicBezTo>
                    <a:pt x="30489" y="59469"/>
                    <a:pt x="31595" y="59327"/>
                    <a:pt x="32516" y="58672"/>
                  </a:cubicBezTo>
                  <a:cubicBezTo>
                    <a:pt x="32528" y="58660"/>
                    <a:pt x="32552" y="58660"/>
                    <a:pt x="32564" y="58636"/>
                  </a:cubicBezTo>
                  <a:cubicBezTo>
                    <a:pt x="32707" y="58517"/>
                    <a:pt x="32862" y="58398"/>
                    <a:pt x="32993" y="58255"/>
                  </a:cubicBezTo>
                  <a:cubicBezTo>
                    <a:pt x="32993" y="58386"/>
                    <a:pt x="32993" y="58517"/>
                    <a:pt x="33005" y="58672"/>
                  </a:cubicBezTo>
                  <a:lnTo>
                    <a:pt x="32909" y="58672"/>
                  </a:lnTo>
                  <a:cubicBezTo>
                    <a:pt x="32755" y="58684"/>
                    <a:pt x="32731" y="58874"/>
                    <a:pt x="32874" y="58934"/>
                  </a:cubicBezTo>
                  <a:cubicBezTo>
                    <a:pt x="32933" y="58969"/>
                    <a:pt x="32993" y="58969"/>
                    <a:pt x="33040" y="58993"/>
                  </a:cubicBezTo>
                  <a:cubicBezTo>
                    <a:pt x="33052" y="59005"/>
                    <a:pt x="33052" y="59029"/>
                    <a:pt x="33064" y="59029"/>
                  </a:cubicBezTo>
                  <a:cubicBezTo>
                    <a:pt x="34887" y="59825"/>
                    <a:pt x="36947" y="60508"/>
                    <a:pt x="38937" y="60508"/>
                  </a:cubicBezTo>
                  <a:cubicBezTo>
                    <a:pt x="40431" y="60508"/>
                    <a:pt x="41886" y="60123"/>
                    <a:pt x="43173" y="59112"/>
                  </a:cubicBezTo>
                  <a:cubicBezTo>
                    <a:pt x="43173" y="59112"/>
                    <a:pt x="43173" y="59100"/>
                    <a:pt x="43184" y="59100"/>
                  </a:cubicBezTo>
                  <a:cubicBezTo>
                    <a:pt x="47768" y="55874"/>
                    <a:pt x="51697" y="51218"/>
                    <a:pt x="55353" y="46992"/>
                  </a:cubicBezTo>
                  <a:cubicBezTo>
                    <a:pt x="55499" y="46734"/>
                    <a:pt x="55338" y="46465"/>
                    <a:pt x="55159" y="46465"/>
                  </a:cubicBezTo>
                  <a:cubicBezTo>
                    <a:pt x="55148" y="46465"/>
                    <a:pt x="55137" y="46466"/>
                    <a:pt x="55126" y="46468"/>
                  </a:cubicBezTo>
                  <a:lnTo>
                    <a:pt x="55126" y="46420"/>
                  </a:lnTo>
                  <a:cubicBezTo>
                    <a:pt x="55138" y="46361"/>
                    <a:pt x="55138" y="46301"/>
                    <a:pt x="55126" y="46242"/>
                  </a:cubicBezTo>
                  <a:cubicBezTo>
                    <a:pt x="55353" y="39860"/>
                    <a:pt x="55317" y="33478"/>
                    <a:pt x="55293" y="27084"/>
                  </a:cubicBezTo>
                  <a:cubicBezTo>
                    <a:pt x="55257" y="20619"/>
                    <a:pt x="55805" y="13845"/>
                    <a:pt x="55126" y="7404"/>
                  </a:cubicBezTo>
                  <a:cubicBezTo>
                    <a:pt x="55312" y="7217"/>
                    <a:pt x="55160" y="6903"/>
                    <a:pt x="54955" y="6903"/>
                  </a:cubicBezTo>
                  <a:cubicBezTo>
                    <a:pt x="54910" y="6903"/>
                    <a:pt x="54863" y="6917"/>
                    <a:pt x="54817" y="6951"/>
                  </a:cubicBezTo>
                  <a:cubicBezTo>
                    <a:pt x="54317" y="7296"/>
                    <a:pt x="53817" y="7654"/>
                    <a:pt x="53305" y="7999"/>
                  </a:cubicBezTo>
                  <a:cubicBezTo>
                    <a:pt x="53186" y="7856"/>
                    <a:pt x="53043" y="7773"/>
                    <a:pt x="52805" y="7701"/>
                  </a:cubicBezTo>
                  <a:cubicBezTo>
                    <a:pt x="52705" y="7671"/>
                    <a:pt x="52611" y="7663"/>
                    <a:pt x="52518" y="7663"/>
                  </a:cubicBezTo>
                  <a:cubicBezTo>
                    <a:pt x="52406" y="7663"/>
                    <a:pt x="52298" y="7675"/>
                    <a:pt x="52189" y="7675"/>
                  </a:cubicBezTo>
                  <a:cubicBezTo>
                    <a:pt x="52140" y="7675"/>
                    <a:pt x="52092" y="7672"/>
                    <a:pt x="52043" y="7665"/>
                  </a:cubicBezTo>
                  <a:cubicBezTo>
                    <a:pt x="51447" y="7606"/>
                    <a:pt x="50900" y="7415"/>
                    <a:pt x="50316" y="7344"/>
                  </a:cubicBezTo>
                  <a:cubicBezTo>
                    <a:pt x="50127" y="7318"/>
                    <a:pt x="49936" y="7305"/>
                    <a:pt x="49747" y="7305"/>
                  </a:cubicBezTo>
                  <a:cubicBezTo>
                    <a:pt x="49057" y="7305"/>
                    <a:pt x="48381" y="7477"/>
                    <a:pt x="47792" y="7832"/>
                  </a:cubicBezTo>
                  <a:cubicBezTo>
                    <a:pt x="47804" y="7249"/>
                    <a:pt x="47876" y="6630"/>
                    <a:pt x="47709" y="6058"/>
                  </a:cubicBezTo>
                  <a:cubicBezTo>
                    <a:pt x="47685" y="5975"/>
                    <a:pt x="47590" y="5891"/>
                    <a:pt x="47506" y="5891"/>
                  </a:cubicBezTo>
                  <a:cubicBezTo>
                    <a:pt x="46899" y="5927"/>
                    <a:pt x="46221" y="6237"/>
                    <a:pt x="45542" y="6689"/>
                  </a:cubicBezTo>
                  <a:cubicBezTo>
                    <a:pt x="45566" y="6570"/>
                    <a:pt x="45590" y="6427"/>
                    <a:pt x="45601" y="6344"/>
                  </a:cubicBezTo>
                  <a:cubicBezTo>
                    <a:pt x="45732" y="5701"/>
                    <a:pt x="45649" y="4939"/>
                    <a:pt x="45661" y="4284"/>
                  </a:cubicBezTo>
                  <a:cubicBezTo>
                    <a:pt x="45685" y="3117"/>
                    <a:pt x="45792" y="1903"/>
                    <a:pt x="45709" y="736"/>
                  </a:cubicBezTo>
                  <a:cubicBezTo>
                    <a:pt x="45720" y="593"/>
                    <a:pt x="45732" y="450"/>
                    <a:pt x="45732" y="319"/>
                  </a:cubicBezTo>
                  <a:cubicBezTo>
                    <a:pt x="45732" y="236"/>
                    <a:pt x="45685" y="176"/>
                    <a:pt x="45625" y="153"/>
                  </a:cubicBezTo>
                  <a:cubicBezTo>
                    <a:pt x="45625" y="117"/>
                    <a:pt x="45613" y="81"/>
                    <a:pt x="45613" y="45"/>
                  </a:cubicBezTo>
                  <a:cubicBezTo>
                    <a:pt x="45607" y="16"/>
                    <a:pt x="45581" y="1"/>
                    <a:pt x="4555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5"/>
            <p:cNvSpPr/>
            <p:nvPr/>
          </p:nvSpPr>
          <p:spPr>
            <a:xfrm>
              <a:off x="4222500" y="3002200"/>
              <a:ext cx="7125" cy="10750"/>
            </a:xfrm>
            <a:custGeom>
              <a:rect b="b" l="l" r="r" t="t"/>
              <a:pathLst>
                <a:path extrusionOk="0" h="430" w="285">
                  <a:moveTo>
                    <a:pt x="130" y="1"/>
                  </a:moveTo>
                  <a:cubicBezTo>
                    <a:pt x="67" y="1"/>
                    <a:pt x="0" y="64"/>
                    <a:pt x="38" y="147"/>
                  </a:cubicBezTo>
                  <a:cubicBezTo>
                    <a:pt x="62" y="230"/>
                    <a:pt x="109" y="313"/>
                    <a:pt x="157" y="397"/>
                  </a:cubicBezTo>
                  <a:cubicBezTo>
                    <a:pt x="172" y="420"/>
                    <a:pt x="191" y="429"/>
                    <a:pt x="209" y="429"/>
                  </a:cubicBezTo>
                  <a:cubicBezTo>
                    <a:pt x="248" y="429"/>
                    <a:pt x="284" y="386"/>
                    <a:pt x="276" y="337"/>
                  </a:cubicBezTo>
                  <a:cubicBezTo>
                    <a:pt x="264" y="254"/>
                    <a:pt x="228" y="159"/>
                    <a:pt x="216" y="75"/>
                  </a:cubicBezTo>
                  <a:cubicBezTo>
                    <a:pt x="203" y="22"/>
                    <a:pt x="167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5"/>
            <p:cNvSpPr/>
            <p:nvPr/>
          </p:nvSpPr>
          <p:spPr>
            <a:xfrm>
              <a:off x="4302325" y="2713800"/>
              <a:ext cx="6250" cy="4850"/>
            </a:xfrm>
            <a:custGeom>
              <a:rect b="b" l="l" r="r" t="t"/>
              <a:pathLst>
                <a:path extrusionOk="0" h="194" w="250">
                  <a:moveTo>
                    <a:pt x="101" y="1"/>
                  </a:moveTo>
                  <a:cubicBezTo>
                    <a:pt x="0" y="1"/>
                    <a:pt x="6" y="193"/>
                    <a:pt x="119" y="193"/>
                  </a:cubicBezTo>
                  <a:cubicBezTo>
                    <a:pt x="250" y="193"/>
                    <a:pt x="250" y="3"/>
                    <a:pt x="119" y="3"/>
                  </a:cubicBezTo>
                  <a:cubicBezTo>
                    <a:pt x="113" y="1"/>
                    <a:pt x="107" y="1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5"/>
            <p:cNvSpPr/>
            <p:nvPr/>
          </p:nvSpPr>
          <p:spPr>
            <a:xfrm>
              <a:off x="4598550" y="1967900"/>
              <a:ext cx="18400" cy="42450"/>
            </a:xfrm>
            <a:custGeom>
              <a:rect b="b" l="l" r="r" t="t"/>
              <a:pathLst>
                <a:path extrusionOk="0" h="1698" w="736">
                  <a:moveTo>
                    <a:pt x="679" y="1"/>
                  </a:moveTo>
                  <a:cubicBezTo>
                    <a:pt x="663" y="1"/>
                    <a:pt x="649" y="9"/>
                    <a:pt x="641" y="26"/>
                  </a:cubicBezTo>
                  <a:cubicBezTo>
                    <a:pt x="367" y="502"/>
                    <a:pt x="188" y="1038"/>
                    <a:pt x="21" y="1561"/>
                  </a:cubicBezTo>
                  <a:cubicBezTo>
                    <a:pt x="0" y="1646"/>
                    <a:pt x="63" y="1698"/>
                    <a:pt x="130" y="1698"/>
                  </a:cubicBezTo>
                  <a:cubicBezTo>
                    <a:pt x="176" y="1698"/>
                    <a:pt x="224" y="1674"/>
                    <a:pt x="248" y="1621"/>
                  </a:cubicBezTo>
                  <a:cubicBezTo>
                    <a:pt x="438" y="1109"/>
                    <a:pt x="641" y="597"/>
                    <a:pt x="736" y="73"/>
                  </a:cubicBezTo>
                  <a:cubicBezTo>
                    <a:pt x="736" y="27"/>
                    <a:pt x="706" y="1"/>
                    <a:pt x="67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5"/>
            <p:cNvSpPr/>
            <p:nvPr/>
          </p:nvSpPr>
          <p:spPr>
            <a:xfrm>
              <a:off x="4597425" y="1994075"/>
              <a:ext cx="18575" cy="50350"/>
            </a:xfrm>
            <a:custGeom>
              <a:rect b="b" l="l" r="r" t="t"/>
              <a:pathLst>
                <a:path extrusionOk="0" h="2014" w="743">
                  <a:moveTo>
                    <a:pt x="650" y="1"/>
                  </a:moveTo>
                  <a:cubicBezTo>
                    <a:pt x="619" y="1"/>
                    <a:pt x="588" y="19"/>
                    <a:pt x="578" y="62"/>
                  </a:cubicBezTo>
                  <a:cubicBezTo>
                    <a:pt x="388" y="693"/>
                    <a:pt x="138" y="1300"/>
                    <a:pt x="7" y="1943"/>
                  </a:cubicBezTo>
                  <a:cubicBezTo>
                    <a:pt x="0" y="1990"/>
                    <a:pt x="31" y="2014"/>
                    <a:pt x="63" y="2014"/>
                  </a:cubicBezTo>
                  <a:cubicBezTo>
                    <a:pt x="89" y="2014"/>
                    <a:pt x="115" y="1999"/>
                    <a:pt x="126" y="1967"/>
                  </a:cubicBezTo>
                  <a:cubicBezTo>
                    <a:pt x="364" y="1360"/>
                    <a:pt x="543" y="717"/>
                    <a:pt x="721" y="98"/>
                  </a:cubicBezTo>
                  <a:cubicBezTo>
                    <a:pt x="743" y="41"/>
                    <a:pt x="696" y="1"/>
                    <a:pt x="65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5"/>
            <p:cNvSpPr/>
            <p:nvPr/>
          </p:nvSpPr>
          <p:spPr>
            <a:xfrm>
              <a:off x="4512750" y="2126175"/>
              <a:ext cx="57525" cy="6900"/>
            </a:xfrm>
            <a:custGeom>
              <a:rect b="b" l="l" r="r" t="t"/>
              <a:pathLst>
                <a:path extrusionOk="0" h="276" w="2301">
                  <a:moveTo>
                    <a:pt x="2171" y="1"/>
                  </a:moveTo>
                  <a:cubicBezTo>
                    <a:pt x="2163" y="1"/>
                    <a:pt x="2153" y="2"/>
                    <a:pt x="2144" y="5"/>
                  </a:cubicBezTo>
                  <a:cubicBezTo>
                    <a:pt x="1589" y="91"/>
                    <a:pt x="1035" y="146"/>
                    <a:pt x="475" y="146"/>
                  </a:cubicBezTo>
                  <a:cubicBezTo>
                    <a:pt x="337" y="146"/>
                    <a:pt x="199" y="143"/>
                    <a:pt x="60" y="136"/>
                  </a:cubicBezTo>
                  <a:cubicBezTo>
                    <a:pt x="1" y="136"/>
                    <a:pt x="1" y="195"/>
                    <a:pt x="48" y="207"/>
                  </a:cubicBezTo>
                  <a:cubicBezTo>
                    <a:pt x="386" y="252"/>
                    <a:pt x="723" y="276"/>
                    <a:pt x="1060" y="276"/>
                  </a:cubicBezTo>
                  <a:cubicBezTo>
                    <a:pt x="1437" y="276"/>
                    <a:pt x="1814" y="246"/>
                    <a:pt x="2191" y="183"/>
                  </a:cubicBezTo>
                  <a:cubicBezTo>
                    <a:pt x="2301" y="173"/>
                    <a:pt x="2269" y="1"/>
                    <a:pt x="217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5"/>
            <p:cNvSpPr/>
            <p:nvPr/>
          </p:nvSpPr>
          <p:spPr>
            <a:xfrm>
              <a:off x="4573775" y="2126575"/>
              <a:ext cx="3600" cy="2700"/>
            </a:xfrm>
            <a:custGeom>
              <a:rect b="b" l="l" r="r" t="t"/>
              <a:pathLst>
                <a:path extrusionOk="0" h="108" w="144">
                  <a:moveTo>
                    <a:pt x="60" y="1"/>
                  </a:moveTo>
                  <a:cubicBezTo>
                    <a:pt x="0" y="1"/>
                    <a:pt x="0" y="108"/>
                    <a:pt x="60" y="108"/>
                  </a:cubicBezTo>
                  <a:cubicBezTo>
                    <a:pt x="143" y="108"/>
                    <a:pt x="143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5"/>
            <p:cNvSpPr/>
            <p:nvPr/>
          </p:nvSpPr>
          <p:spPr>
            <a:xfrm>
              <a:off x="4540725" y="2142200"/>
              <a:ext cx="38425" cy="6000"/>
            </a:xfrm>
            <a:custGeom>
              <a:rect b="b" l="l" r="r" t="t"/>
              <a:pathLst>
                <a:path extrusionOk="0" h="240" w="1537">
                  <a:moveTo>
                    <a:pt x="1039" y="1"/>
                  </a:moveTo>
                  <a:cubicBezTo>
                    <a:pt x="722" y="1"/>
                    <a:pt x="409" y="34"/>
                    <a:pt x="108" y="43"/>
                  </a:cubicBezTo>
                  <a:cubicBezTo>
                    <a:pt x="1" y="43"/>
                    <a:pt x="1" y="197"/>
                    <a:pt x="108" y="197"/>
                  </a:cubicBezTo>
                  <a:cubicBezTo>
                    <a:pt x="409" y="206"/>
                    <a:pt x="722" y="239"/>
                    <a:pt x="1039" y="239"/>
                  </a:cubicBezTo>
                  <a:cubicBezTo>
                    <a:pt x="1161" y="239"/>
                    <a:pt x="1283" y="234"/>
                    <a:pt x="1406" y="221"/>
                  </a:cubicBezTo>
                  <a:cubicBezTo>
                    <a:pt x="1537" y="209"/>
                    <a:pt x="1537" y="31"/>
                    <a:pt x="1406" y="19"/>
                  </a:cubicBezTo>
                  <a:cubicBezTo>
                    <a:pt x="1283" y="5"/>
                    <a:pt x="1161" y="1"/>
                    <a:pt x="103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5"/>
            <p:cNvSpPr/>
            <p:nvPr/>
          </p:nvSpPr>
          <p:spPr>
            <a:xfrm>
              <a:off x="4548875" y="2156325"/>
              <a:ext cx="30575" cy="9325"/>
            </a:xfrm>
            <a:custGeom>
              <a:rect b="b" l="l" r="r" t="t"/>
              <a:pathLst>
                <a:path extrusionOk="0" h="373" w="1223">
                  <a:moveTo>
                    <a:pt x="592" y="1"/>
                  </a:moveTo>
                  <a:cubicBezTo>
                    <a:pt x="422" y="1"/>
                    <a:pt x="250" y="28"/>
                    <a:pt x="103" y="61"/>
                  </a:cubicBezTo>
                  <a:cubicBezTo>
                    <a:pt x="0" y="95"/>
                    <a:pt x="19" y="252"/>
                    <a:pt x="127" y="252"/>
                  </a:cubicBezTo>
                  <a:cubicBezTo>
                    <a:pt x="131" y="252"/>
                    <a:pt x="135" y="252"/>
                    <a:pt x="139" y="251"/>
                  </a:cubicBezTo>
                  <a:cubicBezTo>
                    <a:pt x="205" y="247"/>
                    <a:pt x="270" y="244"/>
                    <a:pt x="335" y="244"/>
                  </a:cubicBezTo>
                  <a:cubicBezTo>
                    <a:pt x="449" y="244"/>
                    <a:pt x="562" y="253"/>
                    <a:pt x="675" y="275"/>
                  </a:cubicBezTo>
                  <a:cubicBezTo>
                    <a:pt x="806" y="299"/>
                    <a:pt x="937" y="359"/>
                    <a:pt x="1092" y="370"/>
                  </a:cubicBezTo>
                  <a:cubicBezTo>
                    <a:pt x="1100" y="372"/>
                    <a:pt x="1107" y="373"/>
                    <a:pt x="1115" y="373"/>
                  </a:cubicBezTo>
                  <a:cubicBezTo>
                    <a:pt x="1222" y="373"/>
                    <a:pt x="1218" y="212"/>
                    <a:pt x="1151" y="156"/>
                  </a:cubicBezTo>
                  <a:cubicBezTo>
                    <a:pt x="996" y="40"/>
                    <a:pt x="795" y="1"/>
                    <a:pt x="59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5"/>
            <p:cNvSpPr/>
            <p:nvPr/>
          </p:nvSpPr>
          <p:spPr>
            <a:xfrm>
              <a:off x="4554500" y="2177475"/>
              <a:ext cx="22275" cy="8700"/>
            </a:xfrm>
            <a:custGeom>
              <a:rect b="b" l="l" r="r" t="t"/>
              <a:pathLst>
                <a:path extrusionOk="0" h="348" w="891">
                  <a:moveTo>
                    <a:pt x="142" y="0"/>
                  </a:moveTo>
                  <a:cubicBezTo>
                    <a:pt x="20" y="0"/>
                    <a:pt x="1" y="204"/>
                    <a:pt x="117" y="227"/>
                  </a:cubicBezTo>
                  <a:cubicBezTo>
                    <a:pt x="315" y="282"/>
                    <a:pt x="493" y="347"/>
                    <a:pt x="688" y="347"/>
                  </a:cubicBezTo>
                  <a:cubicBezTo>
                    <a:pt x="704" y="347"/>
                    <a:pt x="720" y="347"/>
                    <a:pt x="736" y="346"/>
                  </a:cubicBezTo>
                  <a:cubicBezTo>
                    <a:pt x="831" y="346"/>
                    <a:pt x="891" y="179"/>
                    <a:pt x="795" y="144"/>
                  </a:cubicBezTo>
                  <a:cubicBezTo>
                    <a:pt x="581" y="48"/>
                    <a:pt x="379" y="36"/>
                    <a:pt x="152" y="1"/>
                  </a:cubicBezTo>
                  <a:cubicBezTo>
                    <a:pt x="149" y="0"/>
                    <a:pt x="145" y="0"/>
                    <a:pt x="14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5"/>
            <p:cNvSpPr/>
            <p:nvPr/>
          </p:nvSpPr>
          <p:spPr>
            <a:xfrm>
              <a:off x="4569000" y="2189375"/>
              <a:ext cx="7175" cy="5700"/>
            </a:xfrm>
            <a:custGeom>
              <a:rect b="b" l="l" r="r" t="t"/>
              <a:pathLst>
                <a:path extrusionOk="0" h="228" w="287">
                  <a:moveTo>
                    <a:pt x="156" y="1"/>
                  </a:moveTo>
                  <a:cubicBezTo>
                    <a:pt x="1" y="1"/>
                    <a:pt x="1" y="227"/>
                    <a:pt x="156" y="227"/>
                  </a:cubicBezTo>
                  <a:cubicBezTo>
                    <a:pt x="287" y="227"/>
                    <a:pt x="287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5"/>
            <p:cNvSpPr/>
            <p:nvPr/>
          </p:nvSpPr>
          <p:spPr>
            <a:xfrm>
              <a:off x="4572875" y="2205175"/>
              <a:ext cx="5100" cy="3575"/>
            </a:xfrm>
            <a:custGeom>
              <a:rect b="b" l="l" r="r" t="t"/>
              <a:pathLst>
                <a:path extrusionOk="0" h="143" w="204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203" y="143"/>
                    <a:pt x="203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5"/>
            <p:cNvSpPr/>
            <p:nvPr/>
          </p:nvSpPr>
          <p:spPr>
            <a:xfrm>
              <a:off x="4348450" y="2585875"/>
              <a:ext cx="50600" cy="36200"/>
            </a:xfrm>
            <a:custGeom>
              <a:rect b="b" l="l" r="r" t="t"/>
              <a:pathLst>
                <a:path extrusionOk="0" h="1448" w="2024">
                  <a:moveTo>
                    <a:pt x="84" y="0"/>
                  </a:moveTo>
                  <a:cubicBezTo>
                    <a:pt x="48" y="0"/>
                    <a:pt x="0" y="36"/>
                    <a:pt x="48" y="83"/>
                  </a:cubicBezTo>
                  <a:cubicBezTo>
                    <a:pt x="310" y="298"/>
                    <a:pt x="655" y="429"/>
                    <a:pt x="941" y="619"/>
                  </a:cubicBezTo>
                  <a:cubicBezTo>
                    <a:pt x="1262" y="857"/>
                    <a:pt x="1560" y="1143"/>
                    <a:pt x="1870" y="1429"/>
                  </a:cubicBezTo>
                  <a:cubicBezTo>
                    <a:pt x="1888" y="1442"/>
                    <a:pt x="1906" y="1448"/>
                    <a:pt x="1923" y="1448"/>
                  </a:cubicBezTo>
                  <a:cubicBezTo>
                    <a:pt x="1983" y="1448"/>
                    <a:pt x="2023" y="1377"/>
                    <a:pt x="1977" y="1322"/>
                  </a:cubicBezTo>
                  <a:cubicBezTo>
                    <a:pt x="1727" y="1012"/>
                    <a:pt x="1441" y="774"/>
                    <a:pt x="1120" y="536"/>
                  </a:cubicBezTo>
                  <a:cubicBezTo>
                    <a:pt x="822" y="322"/>
                    <a:pt x="441" y="6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5"/>
            <p:cNvSpPr/>
            <p:nvPr/>
          </p:nvSpPr>
          <p:spPr>
            <a:xfrm>
              <a:off x="4381975" y="2594075"/>
              <a:ext cx="41075" cy="28750"/>
            </a:xfrm>
            <a:custGeom>
              <a:rect b="b" l="l" r="r" t="t"/>
              <a:pathLst>
                <a:path extrusionOk="0" h="1150" w="1643">
                  <a:moveTo>
                    <a:pt x="121" y="1"/>
                  </a:moveTo>
                  <a:cubicBezTo>
                    <a:pt x="55" y="1"/>
                    <a:pt x="1" y="85"/>
                    <a:pt x="64" y="148"/>
                  </a:cubicBezTo>
                  <a:cubicBezTo>
                    <a:pt x="505" y="529"/>
                    <a:pt x="969" y="875"/>
                    <a:pt x="1469" y="1137"/>
                  </a:cubicBezTo>
                  <a:cubicBezTo>
                    <a:pt x="1486" y="1146"/>
                    <a:pt x="1502" y="1150"/>
                    <a:pt x="1517" y="1150"/>
                  </a:cubicBezTo>
                  <a:cubicBezTo>
                    <a:pt x="1598" y="1150"/>
                    <a:pt x="1643" y="1032"/>
                    <a:pt x="1553" y="982"/>
                  </a:cubicBezTo>
                  <a:cubicBezTo>
                    <a:pt x="1076" y="696"/>
                    <a:pt x="624" y="386"/>
                    <a:pt x="183" y="29"/>
                  </a:cubicBezTo>
                  <a:cubicBezTo>
                    <a:pt x="163" y="9"/>
                    <a:pt x="141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5"/>
            <p:cNvSpPr/>
            <p:nvPr/>
          </p:nvSpPr>
          <p:spPr>
            <a:xfrm>
              <a:off x="4595800" y="2043650"/>
              <a:ext cx="32100" cy="91350"/>
            </a:xfrm>
            <a:custGeom>
              <a:rect b="b" l="l" r="r" t="t"/>
              <a:pathLst>
                <a:path extrusionOk="0" h="3654" w="1284">
                  <a:moveTo>
                    <a:pt x="1178" y="1"/>
                  </a:moveTo>
                  <a:cubicBezTo>
                    <a:pt x="1139" y="1"/>
                    <a:pt x="1099" y="24"/>
                    <a:pt x="1084" y="79"/>
                  </a:cubicBezTo>
                  <a:cubicBezTo>
                    <a:pt x="882" y="817"/>
                    <a:pt x="655" y="1579"/>
                    <a:pt x="453" y="2318"/>
                  </a:cubicBezTo>
                  <a:cubicBezTo>
                    <a:pt x="358" y="2639"/>
                    <a:pt x="1" y="3270"/>
                    <a:pt x="215" y="3592"/>
                  </a:cubicBezTo>
                  <a:cubicBezTo>
                    <a:pt x="235" y="3623"/>
                    <a:pt x="274" y="3653"/>
                    <a:pt x="323" y="3653"/>
                  </a:cubicBezTo>
                  <a:cubicBezTo>
                    <a:pt x="330" y="3653"/>
                    <a:pt x="338" y="3653"/>
                    <a:pt x="346" y="3651"/>
                  </a:cubicBezTo>
                  <a:cubicBezTo>
                    <a:pt x="429" y="3604"/>
                    <a:pt x="465" y="3568"/>
                    <a:pt x="477" y="3484"/>
                  </a:cubicBezTo>
                  <a:cubicBezTo>
                    <a:pt x="489" y="3437"/>
                    <a:pt x="465" y="3377"/>
                    <a:pt x="429" y="3365"/>
                  </a:cubicBezTo>
                  <a:cubicBezTo>
                    <a:pt x="417" y="3365"/>
                    <a:pt x="417" y="3353"/>
                    <a:pt x="405" y="3353"/>
                  </a:cubicBezTo>
                  <a:cubicBezTo>
                    <a:pt x="401" y="3346"/>
                    <a:pt x="396" y="3343"/>
                    <a:pt x="390" y="3343"/>
                  </a:cubicBezTo>
                  <a:cubicBezTo>
                    <a:pt x="379" y="3343"/>
                    <a:pt x="366" y="3353"/>
                    <a:pt x="358" y="3353"/>
                  </a:cubicBezTo>
                  <a:cubicBezTo>
                    <a:pt x="512" y="2961"/>
                    <a:pt x="774" y="2008"/>
                    <a:pt x="810" y="1877"/>
                  </a:cubicBezTo>
                  <a:cubicBezTo>
                    <a:pt x="953" y="1294"/>
                    <a:pt x="1120" y="698"/>
                    <a:pt x="1263" y="115"/>
                  </a:cubicBezTo>
                  <a:cubicBezTo>
                    <a:pt x="1283" y="46"/>
                    <a:pt x="1232" y="1"/>
                    <a:pt x="117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4610800" y="2055000"/>
              <a:ext cx="26475" cy="68650"/>
            </a:xfrm>
            <a:custGeom>
              <a:rect b="b" l="l" r="r" t="t"/>
              <a:pathLst>
                <a:path extrusionOk="0" h="2746" w="1059">
                  <a:moveTo>
                    <a:pt x="934" y="1"/>
                  </a:moveTo>
                  <a:cubicBezTo>
                    <a:pt x="897" y="1"/>
                    <a:pt x="859" y="20"/>
                    <a:pt x="841" y="66"/>
                  </a:cubicBezTo>
                  <a:cubicBezTo>
                    <a:pt x="722" y="494"/>
                    <a:pt x="591" y="935"/>
                    <a:pt x="448" y="1364"/>
                  </a:cubicBezTo>
                  <a:cubicBezTo>
                    <a:pt x="293" y="1792"/>
                    <a:pt x="91" y="2209"/>
                    <a:pt x="8" y="2638"/>
                  </a:cubicBezTo>
                  <a:cubicBezTo>
                    <a:pt x="0" y="2699"/>
                    <a:pt x="42" y="2745"/>
                    <a:pt x="88" y="2745"/>
                  </a:cubicBezTo>
                  <a:cubicBezTo>
                    <a:pt x="114" y="2745"/>
                    <a:pt x="141" y="2731"/>
                    <a:pt x="163" y="2697"/>
                  </a:cubicBezTo>
                  <a:cubicBezTo>
                    <a:pt x="639" y="1983"/>
                    <a:pt x="817" y="935"/>
                    <a:pt x="1044" y="125"/>
                  </a:cubicBezTo>
                  <a:cubicBezTo>
                    <a:pt x="1058" y="52"/>
                    <a:pt x="996" y="1"/>
                    <a:pt x="93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5"/>
            <p:cNvSpPr/>
            <p:nvPr/>
          </p:nvSpPr>
          <p:spPr>
            <a:xfrm>
              <a:off x="4003350" y="3190950"/>
              <a:ext cx="63825" cy="13425"/>
            </a:xfrm>
            <a:custGeom>
              <a:rect b="b" l="l" r="r" t="t"/>
              <a:pathLst>
                <a:path extrusionOk="0" h="537" w="2553">
                  <a:moveTo>
                    <a:pt x="161" y="0"/>
                  </a:moveTo>
                  <a:cubicBezTo>
                    <a:pt x="46" y="0"/>
                    <a:pt x="1" y="172"/>
                    <a:pt x="124" y="217"/>
                  </a:cubicBezTo>
                  <a:cubicBezTo>
                    <a:pt x="686" y="369"/>
                    <a:pt x="1347" y="537"/>
                    <a:pt x="1967" y="537"/>
                  </a:cubicBezTo>
                  <a:cubicBezTo>
                    <a:pt x="2122" y="537"/>
                    <a:pt x="2274" y="526"/>
                    <a:pt x="2422" y="502"/>
                  </a:cubicBezTo>
                  <a:cubicBezTo>
                    <a:pt x="2553" y="467"/>
                    <a:pt x="2553" y="241"/>
                    <a:pt x="2422" y="229"/>
                  </a:cubicBezTo>
                  <a:cubicBezTo>
                    <a:pt x="1672" y="121"/>
                    <a:pt x="934" y="169"/>
                    <a:pt x="184" y="2"/>
                  </a:cubicBezTo>
                  <a:cubicBezTo>
                    <a:pt x="176" y="1"/>
                    <a:pt x="169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5"/>
            <p:cNvSpPr/>
            <p:nvPr/>
          </p:nvSpPr>
          <p:spPr>
            <a:xfrm>
              <a:off x="4021800" y="3173675"/>
              <a:ext cx="52825" cy="14100"/>
            </a:xfrm>
            <a:custGeom>
              <a:rect b="b" l="l" r="r" t="t"/>
              <a:pathLst>
                <a:path extrusionOk="0" h="564" w="2113">
                  <a:moveTo>
                    <a:pt x="137" y="1"/>
                  </a:moveTo>
                  <a:cubicBezTo>
                    <a:pt x="35" y="1"/>
                    <a:pt x="0" y="148"/>
                    <a:pt x="101" y="181"/>
                  </a:cubicBezTo>
                  <a:cubicBezTo>
                    <a:pt x="614" y="349"/>
                    <a:pt x="1220" y="563"/>
                    <a:pt x="1772" y="563"/>
                  </a:cubicBezTo>
                  <a:cubicBezTo>
                    <a:pt x="1847" y="563"/>
                    <a:pt x="1921" y="559"/>
                    <a:pt x="1994" y="551"/>
                  </a:cubicBezTo>
                  <a:cubicBezTo>
                    <a:pt x="2077" y="539"/>
                    <a:pt x="2113" y="420"/>
                    <a:pt x="2017" y="384"/>
                  </a:cubicBezTo>
                  <a:cubicBezTo>
                    <a:pt x="1720" y="301"/>
                    <a:pt x="1398" y="277"/>
                    <a:pt x="1089" y="217"/>
                  </a:cubicBezTo>
                  <a:cubicBezTo>
                    <a:pt x="767" y="158"/>
                    <a:pt x="458" y="86"/>
                    <a:pt x="160" y="3"/>
                  </a:cubicBezTo>
                  <a:cubicBezTo>
                    <a:pt x="152" y="1"/>
                    <a:pt x="145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5"/>
            <p:cNvSpPr/>
            <p:nvPr/>
          </p:nvSpPr>
          <p:spPr>
            <a:xfrm>
              <a:off x="4043850" y="3161775"/>
              <a:ext cx="39125" cy="12225"/>
            </a:xfrm>
            <a:custGeom>
              <a:rect b="b" l="l" r="r" t="t"/>
              <a:pathLst>
                <a:path extrusionOk="0" h="489" w="1565">
                  <a:moveTo>
                    <a:pt x="186" y="1"/>
                  </a:moveTo>
                  <a:cubicBezTo>
                    <a:pt x="57" y="1"/>
                    <a:pt x="0" y="206"/>
                    <a:pt x="147" y="229"/>
                  </a:cubicBezTo>
                  <a:cubicBezTo>
                    <a:pt x="373" y="288"/>
                    <a:pt x="635" y="336"/>
                    <a:pt x="873" y="396"/>
                  </a:cubicBezTo>
                  <a:cubicBezTo>
                    <a:pt x="1038" y="434"/>
                    <a:pt x="1202" y="489"/>
                    <a:pt x="1366" y="489"/>
                  </a:cubicBezTo>
                  <a:cubicBezTo>
                    <a:pt x="1404" y="489"/>
                    <a:pt x="1443" y="486"/>
                    <a:pt x="1481" y="479"/>
                  </a:cubicBezTo>
                  <a:cubicBezTo>
                    <a:pt x="1564" y="455"/>
                    <a:pt x="1564" y="324"/>
                    <a:pt x="1516" y="276"/>
                  </a:cubicBezTo>
                  <a:cubicBezTo>
                    <a:pt x="1338" y="157"/>
                    <a:pt x="1112" y="157"/>
                    <a:pt x="897" y="122"/>
                  </a:cubicBezTo>
                  <a:cubicBezTo>
                    <a:pt x="659" y="74"/>
                    <a:pt x="445" y="38"/>
                    <a:pt x="207" y="3"/>
                  </a:cubicBezTo>
                  <a:cubicBezTo>
                    <a:pt x="200" y="1"/>
                    <a:pt x="193" y="1"/>
                    <a:pt x="18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5"/>
            <p:cNvSpPr/>
            <p:nvPr/>
          </p:nvSpPr>
          <p:spPr>
            <a:xfrm>
              <a:off x="4062500" y="3141275"/>
              <a:ext cx="18425" cy="7875"/>
            </a:xfrm>
            <a:custGeom>
              <a:rect b="b" l="l" r="r" t="t"/>
              <a:pathLst>
                <a:path extrusionOk="0" h="315" w="737">
                  <a:moveTo>
                    <a:pt x="139" y="0"/>
                  </a:moveTo>
                  <a:cubicBezTo>
                    <a:pt x="30" y="0"/>
                    <a:pt x="0" y="157"/>
                    <a:pt x="104" y="192"/>
                  </a:cubicBezTo>
                  <a:cubicBezTo>
                    <a:pt x="258" y="239"/>
                    <a:pt x="425" y="263"/>
                    <a:pt x="568" y="311"/>
                  </a:cubicBezTo>
                  <a:cubicBezTo>
                    <a:pt x="578" y="314"/>
                    <a:pt x="587" y="315"/>
                    <a:pt x="596" y="315"/>
                  </a:cubicBezTo>
                  <a:cubicBezTo>
                    <a:pt x="696" y="315"/>
                    <a:pt x="737" y="142"/>
                    <a:pt x="628" y="120"/>
                  </a:cubicBezTo>
                  <a:cubicBezTo>
                    <a:pt x="473" y="73"/>
                    <a:pt x="318" y="49"/>
                    <a:pt x="151" y="1"/>
                  </a:cubicBezTo>
                  <a:cubicBezTo>
                    <a:pt x="147" y="1"/>
                    <a:pt x="143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5"/>
            <p:cNvSpPr/>
            <p:nvPr/>
          </p:nvSpPr>
          <p:spPr>
            <a:xfrm>
              <a:off x="4076400" y="3131175"/>
              <a:ext cx="2700" cy="2400"/>
            </a:xfrm>
            <a:custGeom>
              <a:rect b="b" l="l" r="r" t="t"/>
              <a:pathLst>
                <a:path extrusionOk="0" h="96" w="108">
                  <a:moveTo>
                    <a:pt x="48" y="0"/>
                  </a:moveTo>
                  <a:cubicBezTo>
                    <a:pt x="0" y="0"/>
                    <a:pt x="0" y="96"/>
                    <a:pt x="48" y="96"/>
                  </a:cubicBezTo>
                  <a:cubicBezTo>
                    <a:pt x="107" y="96"/>
                    <a:pt x="107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5"/>
            <p:cNvSpPr/>
            <p:nvPr/>
          </p:nvSpPr>
          <p:spPr>
            <a:xfrm>
              <a:off x="4077275" y="31261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3" y="1"/>
                  </a:moveTo>
                  <a:cubicBezTo>
                    <a:pt x="1" y="1"/>
                    <a:pt x="1" y="25"/>
                    <a:pt x="13" y="25"/>
                  </a:cubicBezTo>
                  <a:cubicBezTo>
                    <a:pt x="25" y="25"/>
                    <a:pt x="25" y="1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5"/>
            <p:cNvSpPr/>
            <p:nvPr/>
          </p:nvSpPr>
          <p:spPr>
            <a:xfrm>
              <a:off x="4309750" y="2626950"/>
              <a:ext cx="4500" cy="3575"/>
            </a:xfrm>
            <a:custGeom>
              <a:rect b="b" l="l" r="r" t="t"/>
              <a:pathLst>
                <a:path extrusionOk="0" h="143" w="180">
                  <a:moveTo>
                    <a:pt x="84" y="0"/>
                  </a:moveTo>
                  <a:cubicBezTo>
                    <a:pt x="1" y="0"/>
                    <a:pt x="1" y="143"/>
                    <a:pt x="84" y="143"/>
                  </a:cubicBezTo>
                  <a:cubicBezTo>
                    <a:pt x="179" y="143"/>
                    <a:pt x="179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5"/>
            <p:cNvSpPr/>
            <p:nvPr/>
          </p:nvSpPr>
          <p:spPr>
            <a:xfrm>
              <a:off x="4093325" y="2379900"/>
              <a:ext cx="147700" cy="48350"/>
            </a:xfrm>
            <a:custGeom>
              <a:rect b="b" l="l" r="r" t="t"/>
              <a:pathLst>
                <a:path extrusionOk="0" h="1934" w="5908">
                  <a:moveTo>
                    <a:pt x="178" y="1"/>
                  </a:moveTo>
                  <a:cubicBezTo>
                    <a:pt x="64" y="1"/>
                    <a:pt x="0" y="169"/>
                    <a:pt x="109" y="238"/>
                  </a:cubicBezTo>
                  <a:cubicBezTo>
                    <a:pt x="1688" y="1238"/>
                    <a:pt x="3537" y="1934"/>
                    <a:pt x="5420" y="1934"/>
                  </a:cubicBezTo>
                  <a:cubicBezTo>
                    <a:pt x="5511" y="1934"/>
                    <a:pt x="5602" y="1932"/>
                    <a:pt x="5693" y="1929"/>
                  </a:cubicBezTo>
                  <a:cubicBezTo>
                    <a:pt x="5907" y="1905"/>
                    <a:pt x="5907" y="1631"/>
                    <a:pt x="5693" y="1595"/>
                  </a:cubicBezTo>
                  <a:cubicBezTo>
                    <a:pt x="3728" y="1405"/>
                    <a:pt x="1978" y="1036"/>
                    <a:pt x="252" y="24"/>
                  </a:cubicBezTo>
                  <a:cubicBezTo>
                    <a:pt x="226" y="8"/>
                    <a:pt x="201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5"/>
            <p:cNvSpPr/>
            <p:nvPr/>
          </p:nvSpPr>
          <p:spPr>
            <a:xfrm>
              <a:off x="4150575" y="2380275"/>
              <a:ext cx="90725" cy="30950"/>
            </a:xfrm>
            <a:custGeom>
              <a:rect b="b" l="l" r="r" t="t"/>
              <a:pathLst>
                <a:path extrusionOk="0" h="1238" w="3629">
                  <a:moveTo>
                    <a:pt x="150" y="0"/>
                  </a:moveTo>
                  <a:cubicBezTo>
                    <a:pt x="61" y="0"/>
                    <a:pt x="1" y="132"/>
                    <a:pt x="105" y="164"/>
                  </a:cubicBezTo>
                  <a:cubicBezTo>
                    <a:pt x="1153" y="640"/>
                    <a:pt x="2343" y="1116"/>
                    <a:pt x="3522" y="1235"/>
                  </a:cubicBezTo>
                  <a:cubicBezTo>
                    <a:pt x="3530" y="1237"/>
                    <a:pt x="3537" y="1238"/>
                    <a:pt x="3543" y="1238"/>
                  </a:cubicBezTo>
                  <a:cubicBezTo>
                    <a:pt x="3629" y="1238"/>
                    <a:pt x="3624" y="1102"/>
                    <a:pt x="3558" y="1080"/>
                  </a:cubicBezTo>
                  <a:cubicBezTo>
                    <a:pt x="2427" y="723"/>
                    <a:pt x="1296" y="485"/>
                    <a:pt x="188" y="9"/>
                  </a:cubicBezTo>
                  <a:cubicBezTo>
                    <a:pt x="175" y="3"/>
                    <a:pt x="162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5"/>
            <p:cNvSpPr/>
            <p:nvPr/>
          </p:nvSpPr>
          <p:spPr>
            <a:xfrm>
              <a:off x="4171325" y="2364800"/>
              <a:ext cx="67025" cy="23750"/>
            </a:xfrm>
            <a:custGeom>
              <a:rect b="b" l="l" r="r" t="t"/>
              <a:pathLst>
                <a:path extrusionOk="0" h="950" w="2681">
                  <a:moveTo>
                    <a:pt x="132" y="1"/>
                  </a:moveTo>
                  <a:cubicBezTo>
                    <a:pt x="46" y="1"/>
                    <a:pt x="0" y="145"/>
                    <a:pt x="85" y="187"/>
                  </a:cubicBezTo>
                  <a:cubicBezTo>
                    <a:pt x="847" y="521"/>
                    <a:pt x="1728" y="902"/>
                    <a:pt x="2573" y="949"/>
                  </a:cubicBezTo>
                  <a:cubicBezTo>
                    <a:pt x="2680" y="949"/>
                    <a:pt x="2680" y="818"/>
                    <a:pt x="2609" y="771"/>
                  </a:cubicBezTo>
                  <a:cubicBezTo>
                    <a:pt x="1799" y="473"/>
                    <a:pt x="966" y="330"/>
                    <a:pt x="168" y="9"/>
                  </a:cubicBezTo>
                  <a:cubicBezTo>
                    <a:pt x="155" y="3"/>
                    <a:pt x="144" y="1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5"/>
            <p:cNvSpPr/>
            <p:nvPr/>
          </p:nvSpPr>
          <p:spPr>
            <a:xfrm>
              <a:off x="4193850" y="2359000"/>
              <a:ext cx="44775" cy="12025"/>
            </a:xfrm>
            <a:custGeom>
              <a:rect b="b" l="l" r="r" t="t"/>
              <a:pathLst>
                <a:path extrusionOk="0" h="481" w="1791">
                  <a:moveTo>
                    <a:pt x="163" y="1"/>
                  </a:moveTo>
                  <a:cubicBezTo>
                    <a:pt x="47" y="1"/>
                    <a:pt x="0" y="184"/>
                    <a:pt x="124" y="229"/>
                  </a:cubicBezTo>
                  <a:cubicBezTo>
                    <a:pt x="509" y="369"/>
                    <a:pt x="945" y="481"/>
                    <a:pt x="1364" y="481"/>
                  </a:cubicBezTo>
                  <a:cubicBezTo>
                    <a:pt x="1476" y="481"/>
                    <a:pt x="1587" y="473"/>
                    <a:pt x="1696" y="455"/>
                  </a:cubicBezTo>
                  <a:cubicBezTo>
                    <a:pt x="1791" y="443"/>
                    <a:pt x="1791" y="288"/>
                    <a:pt x="1696" y="276"/>
                  </a:cubicBezTo>
                  <a:cubicBezTo>
                    <a:pt x="1196" y="181"/>
                    <a:pt x="696" y="169"/>
                    <a:pt x="184" y="3"/>
                  </a:cubicBezTo>
                  <a:cubicBezTo>
                    <a:pt x="176" y="1"/>
                    <a:pt x="169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4205050" y="2341925"/>
              <a:ext cx="31550" cy="11300"/>
            </a:xfrm>
            <a:custGeom>
              <a:rect b="b" l="l" r="r" t="t"/>
              <a:pathLst>
                <a:path extrusionOk="0" h="452" w="1262">
                  <a:moveTo>
                    <a:pt x="159" y="0"/>
                  </a:moveTo>
                  <a:cubicBezTo>
                    <a:pt x="36" y="0"/>
                    <a:pt x="0" y="190"/>
                    <a:pt x="140" y="233"/>
                  </a:cubicBezTo>
                  <a:cubicBezTo>
                    <a:pt x="450" y="316"/>
                    <a:pt x="760" y="412"/>
                    <a:pt x="1069" y="447"/>
                  </a:cubicBezTo>
                  <a:cubicBezTo>
                    <a:pt x="1081" y="450"/>
                    <a:pt x="1092" y="452"/>
                    <a:pt x="1102" y="452"/>
                  </a:cubicBezTo>
                  <a:cubicBezTo>
                    <a:pt x="1220" y="452"/>
                    <a:pt x="1261" y="278"/>
                    <a:pt x="1141" y="245"/>
                  </a:cubicBezTo>
                  <a:cubicBezTo>
                    <a:pt x="843" y="138"/>
                    <a:pt x="510" y="78"/>
                    <a:pt x="200" y="7"/>
                  </a:cubicBezTo>
                  <a:cubicBezTo>
                    <a:pt x="185" y="2"/>
                    <a:pt x="172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5"/>
            <p:cNvSpPr/>
            <p:nvPr/>
          </p:nvSpPr>
          <p:spPr>
            <a:xfrm>
              <a:off x="4226100" y="2321250"/>
              <a:ext cx="7475" cy="5975"/>
            </a:xfrm>
            <a:custGeom>
              <a:rect b="b" l="l" r="r" t="t"/>
              <a:pathLst>
                <a:path extrusionOk="0" h="239" w="299">
                  <a:moveTo>
                    <a:pt x="144" y="0"/>
                  </a:moveTo>
                  <a:cubicBezTo>
                    <a:pt x="1" y="0"/>
                    <a:pt x="1" y="239"/>
                    <a:pt x="144" y="239"/>
                  </a:cubicBezTo>
                  <a:cubicBezTo>
                    <a:pt x="299" y="239"/>
                    <a:pt x="299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5"/>
            <p:cNvSpPr/>
            <p:nvPr/>
          </p:nvSpPr>
          <p:spPr>
            <a:xfrm>
              <a:off x="4794325" y="3185650"/>
              <a:ext cx="51825" cy="8550"/>
            </a:xfrm>
            <a:custGeom>
              <a:rect b="b" l="l" r="r" t="t"/>
              <a:pathLst>
                <a:path extrusionOk="0" h="342" w="2073">
                  <a:moveTo>
                    <a:pt x="156" y="0"/>
                  </a:moveTo>
                  <a:cubicBezTo>
                    <a:pt x="1" y="0"/>
                    <a:pt x="1" y="238"/>
                    <a:pt x="156" y="238"/>
                  </a:cubicBezTo>
                  <a:cubicBezTo>
                    <a:pt x="650" y="268"/>
                    <a:pt x="1152" y="341"/>
                    <a:pt x="1641" y="341"/>
                  </a:cubicBezTo>
                  <a:cubicBezTo>
                    <a:pt x="1730" y="341"/>
                    <a:pt x="1818" y="339"/>
                    <a:pt x="1906" y="333"/>
                  </a:cubicBezTo>
                  <a:cubicBezTo>
                    <a:pt x="2025" y="333"/>
                    <a:pt x="2073" y="131"/>
                    <a:pt x="1942" y="119"/>
                  </a:cubicBezTo>
                  <a:cubicBezTo>
                    <a:pt x="1358" y="24"/>
                    <a:pt x="751" y="24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4815475" y="3159150"/>
              <a:ext cx="27400" cy="5675"/>
            </a:xfrm>
            <a:custGeom>
              <a:rect b="b" l="l" r="r" t="t"/>
              <a:pathLst>
                <a:path extrusionOk="0" h="227" w="1096">
                  <a:moveTo>
                    <a:pt x="941" y="0"/>
                  </a:moveTo>
                  <a:cubicBezTo>
                    <a:pt x="679" y="0"/>
                    <a:pt x="393" y="0"/>
                    <a:pt x="131" y="12"/>
                  </a:cubicBezTo>
                  <a:cubicBezTo>
                    <a:pt x="128" y="12"/>
                    <a:pt x="124" y="12"/>
                    <a:pt x="120" y="12"/>
                  </a:cubicBezTo>
                  <a:cubicBezTo>
                    <a:pt x="0" y="12"/>
                    <a:pt x="4" y="203"/>
                    <a:pt x="131" y="203"/>
                  </a:cubicBezTo>
                  <a:cubicBezTo>
                    <a:pt x="393" y="203"/>
                    <a:pt x="679" y="203"/>
                    <a:pt x="941" y="227"/>
                  </a:cubicBezTo>
                  <a:cubicBezTo>
                    <a:pt x="1096" y="227"/>
                    <a:pt x="1096" y="0"/>
                    <a:pt x="9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4832450" y="3141875"/>
              <a:ext cx="15775" cy="10750"/>
            </a:xfrm>
            <a:custGeom>
              <a:rect b="b" l="l" r="r" t="t"/>
              <a:pathLst>
                <a:path extrusionOk="0" h="430" w="631">
                  <a:moveTo>
                    <a:pt x="381" y="0"/>
                  </a:moveTo>
                  <a:cubicBezTo>
                    <a:pt x="358" y="0"/>
                    <a:pt x="333" y="11"/>
                    <a:pt x="310" y="37"/>
                  </a:cubicBezTo>
                  <a:lnTo>
                    <a:pt x="190" y="156"/>
                  </a:lnTo>
                  <a:cubicBezTo>
                    <a:pt x="167" y="179"/>
                    <a:pt x="167" y="191"/>
                    <a:pt x="167" y="227"/>
                  </a:cubicBezTo>
                  <a:lnTo>
                    <a:pt x="131" y="227"/>
                  </a:lnTo>
                  <a:cubicBezTo>
                    <a:pt x="127" y="227"/>
                    <a:pt x="124" y="227"/>
                    <a:pt x="121" y="227"/>
                  </a:cubicBezTo>
                  <a:cubicBezTo>
                    <a:pt x="0" y="227"/>
                    <a:pt x="4" y="430"/>
                    <a:pt x="155" y="430"/>
                  </a:cubicBezTo>
                  <a:cubicBezTo>
                    <a:pt x="262" y="430"/>
                    <a:pt x="381" y="430"/>
                    <a:pt x="512" y="418"/>
                  </a:cubicBezTo>
                  <a:cubicBezTo>
                    <a:pt x="631" y="406"/>
                    <a:pt x="631" y="239"/>
                    <a:pt x="512" y="227"/>
                  </a:cubicBezTo>
                  <a:lnTo>
                    <a:pt x="393" y="227"/>
                  </a:lnTo>
                  <a:lnTo>
                    <a:pt x="452" y="168"/>
                  </a:lnTo>
                  <a:cubicBezTo>
                    <a:pt x="516" y="104"/>
                    <a:pt x="456" y="0"/>
                    <a:pt x="3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4797025" y="2262875"/>
              <a:ext cx="42875" cy="8975"/>
            </a:xfrm>
            <a:custGeom>
              <a:rect b="b" l="l" r="r" t="t"/>
              <a:pathLst>
                <a:path extrusionOk="0" h="359" w="1715">
                  <a:moveTo>
                    <a:pt x="124" y="0"/>
                  </a:moveTo>
                  <a:cubicBezTo>
                    <a:pt x="0" y="0"/>
                    <a:pt x="7" y="217"/>
                    <a:pt x="155" y="240"/>
                  </a:cubicBezTo>
                  <a:cubicBezTo>
                    <a:pt x="607" y="276"/>
                    <a:pt x="1084" y="335"/>
                    <a:pt x="1548" y="359"/>
                  </a:cubicBezTo>
                  <a:cubicBezTo>
                    <a:pt x="1691" y="359"/>
                    <a:pt x="1715" y="145"/>
                    <a:pt x="1584" y="121"/>
                  </a:cubicBezTo>
                  <a:cubicBezTo>
                    <a:pt x="1107" y="38"/>
                    <a:pt x="631" y="26"/>
                    <a:pt x="143" y="2"/>
                  </a:cubicBezTo>
                  <a:cubicBezTo>
                    <a:pt x="136" y="1"/>
                    <a:pt x="130" y="0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4814575" y="2250075"/>
              <a:ext cx="31575" cy="7250"/>
            </a:xfrm>
            <a:custGeom>
              <a:rect b="b" l="l" r="r" t="t"/>
              <a:pathLst>
                <a:path extrusionOk="0" h="290" w="1263">
                  <a:moveTo>
                    <a:pt x="703" y="0"/>
                  </a:moveTo>
                  <a:cubicBezTo>
                    <a:pt x="525" y="0"/>
                    <a:pt x="346" y="7"/>
                    <a:pt x="167" y="14"/>
                  </a:cubicBezTo>
                  <a:cubicBezTo>
                    <a:pt x="1" y="14"/>
                    <a:pt x="1" y="276"/>
                    <a:pt x="167" y="276"/>
                  </a:cubicBezTo>
                  <a:cubicBezTo>
                    <a:pt x="346" y="283"/>
                    <a:pt x="525" y="289"/>
                    <a:pt x="703" y="289"/>
                  </a:cubicBezTo>
                  <a:cubicBezTo>
                    <a:pt x="834" y="289"/>
                    <a:pt x="965" y="286"/>
                    <a:pt x="1096" y="276"/>
                  </a:cubicBezTo>
                  <a:cubicBezTo>
                    <a:pt x="1263" y="252"/>
                    <a:pt x="1263" y="38"/>
                    <a:pt x="1096" y="14"/>
                  </a:cubicBezTo>
                  <a:cubicBezTo>
                    <a:pt x="965" y="4"/>
                    <a:pt x="834" y="0"/>
                    <a:pt x="70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4826575" y="2238850"/>
              <a:ext cx="15825" cy="7775"/>
            </a:xfrm>
            <a:custGeom>
              <a:rect b="b" l="l" r="r" t="t"/>
              <a:pathLst>
                <a:path extrusionOk="0" h="311" w="633">
                  <a:moveTo>
                    <a:pt x="146" y="1"/>
                  </a:moveTo>
                  <a:cubicBezTo>
                    <a:pt x="43" y="1"/>
                    <a:pt x="1" y="192"/>
                    <a:pt x="128" y="213"/>
                  </a:cubicBezTo>
                  <a:lnTo>
                    <a:pt x="485" y="308"/>
                  </a:lnTo>
                  <a:cubicBezTo>
                    <a:pt x="493" y="310"/>
                    <a:pt x="500" y="310"/>
                    <a:pt x="508" y="310"/>
                  </a:cubicBezTo>
                  <a:cubicBezTo>
                    <a:pt x="608" y="310"/>
                    <a:pt x="633" y="164"/>
                    <a:pt x="533" y="141"/>
                  </a:cubicBezTo>
                  <a:cubicBezTo>
                    <a:pt x="414" y="94"/>
                    <a:pt x="306" y="46"/>
                    <a:pt x="187" y="10"/>
                  </a:cubicBezTo>
                  <a:cubicBezTo>
                    <a:pt x="173" y="4"/>
                    <a:pt x="159" y="1"/>
                    <a:pt x="14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4841075" y="2229875"/>
              <a:ext cx="7750" cy="6275"/>
            </a:xfrm>
            <a:custGeom>
              <a:rect b="b" l="l" r="r" t="t"/>
              <a:pathLst>
                <a:path extrusionOk="0" h="251" w="310">
                  <a:moveTo>
                    <a:pt x="167" y="0"/>
                  </a:moveTo>
                  <a:cubicBezTo>
                    <a:pt x="0" y="24"/>
                    <a:pt x="0" y="250"/>
                    <a:pt x="167" y="250"/>
                  </a:cubicBezTo>
                  <a:cubicBezTo>
                    <a:pt x="310" y="250"/>
                    <a:pt x="310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4920950" y="2150925"/>
              <a:ext cx="170925" cy="119875"/>
            </a:xfrm>
            <a:custGeom>
              <a:rect b="b" l="l" r="r" t="t"/>
              <a:pathLst>
                <a:path extrusionOk="0" h="4795" w="6837">
                  <a:moveTo>
                    <a:pt x="6665" y="1"/>
                  </a:moveTo>
                  <a:cubicBezTo>
                    <a:pt x="6648" y="1"/>
                    <a:pt x="6632" y="5"/>
                    <a:pt x="6616" y="15"/>
                  </a:cubicBezTo>
                  <a:cubicBezTo>
                    <a:pt x="4330" y="1337"/>
                    <a:pt x="2223" y="3087"/>
                    <a:pt x="79" y="4623"/>
                  </a:cubicBezTo>
                  <a:cubicBezTo>
                    <a:pt x="1" y="4672"/>
                    <a:pt x="52" y="4795"/>
                    <a:pt x="120" y="4795"/>
                  </a:cubicBezTo>
                  <a:cubicBezTo>
                    <a:pt x="134" y="4795"/>
                    <a:pt x="149" y="4790"/>
                    <a:pt x="163" y="4777"/>
                  </a:cubicBezTo>
                  <a:cubicBezTo>
                    <a:pt x="2342" y="3265"/>
                    <a:pt x="4723" y="1884"/>
                    <a:pt x="6747" y="194"/>
                  </a:cubicBezTo>
                  <a:cubicBezTo>
                    <a:pt x="6837" y="114"/>
                    <a:pt x="6751" y="1"/>
                    <a:pt x="666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4920250" y="2271975"/>
              <a:ext cx="16100" cy="116800"/>
            </a:xfrm>
            <a:custGeom>
              <a:rect b="b" l="l" r="r" t="t"/>
              <a:pathLst>
                <a:path extrusionOk="0" h="4672" w="644">
                  <a:moveTo>
                    <a:pt x="145" y="1"/>
                  </a:moveTo>
                  <a:cubicBezTo>
                    <a:pt x="100" y="1"/>
                    <a:pt x="55" y="36"/>
                    <a:pt x="48" y="90"/>
                  </a:cubicBezTo>
                  <a:cubicBezTo>
                    <a:pt x="0" y="1317"/>
                    <a:pt x="155" y="2626"/>
                    <a:pt x="369" y="3841"/>
                  </a:cubicBezTo>
                  <a:cubicBezTo>
                    <a:pt x="369" y="4079"/>
                    <a:pt x="369" y="4317"/>
                    <a:pt x="393" y="4555"/>
                  </a:cubicBezTo>
                  <a:cubicBezTo>
                    <a:pt x="393" y="4632"/>
                    <a:pt x="447" y="4671"/>
                    <a:pt x="500" y="4671"/>
                  </a:cubicBezTo>
                  <a:cubicBezTo>
                    <a:pt x="554" y="4671"/>
                    <a:pt x="608" y="4632"/>
                    <a:pt x="608" y="4555"/>
                  </a:cubicBezTo>
                  <a:cubicBezTo>
                    <a:pt x="608" y="4412"/>
                    <a:pt x="608" y="4257"/>
                    <a:pt x="619" y="4115"/>
                  </a:cubicBezTo>
                  <a:cubicBezTo>
                    <a:pt x="619" y="4103"/>
                    <a:pt x="643" y="4103"/>
                    <a:pt x="643" y="4103"/>
                  </a:cubicBezTo>
                  <a:lnTo>
                    <a:pt x="643" y="3936"/>
                  </a:lnTo>
                  <a:cubicBezTo>
                    <a:pt x="643" y="2864"/>
                    <a:pt x="608" y="1840"/>
                    <a:pt x="596" y="793"/>
                  </a:cubicBezTo>
                  <a:cubicBezTo>
                    <a:pt x="596" y="727"/>
                    <a:pt x="548" y="694"/>
                    <a:pt x="500" y="694"/>
                  </a:cubicBezTo>
                  <a:cubicBezTo>
                    <a:pt x="453" y="694"/>
                    <a:pt x="405" y="727"/>
                    <a:pt x="405" y="793"/>
                  </a:cubicBezTo>
                  <a:lnTo>
                    <a:pt x="405" y="983"/>
                  </a:lnTo>
                  <a:cubicBezTo>
                    <a:pt x="358" y="674"/>
                    <a:pt x="298" y="364"/>
                    <a:pt x="227" y="66"/>
                  </a:cubicBezTo>
                  <a:cubicBezTo>
                    <a:pt x="211" y="21"/>
                    <a:pt x="178" y="1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4959025" y="2152475"/>
              <a:ext cx="153525" cy="233500"/>
            </a:xfrm>
            <a:custGeom>
              <a:rect b="b" l="l" r="r" t="t"/>
              <a:pathLst>
                <a:path extrusionOk="0" h="9340" w="6141">
                  <a:moveTo>
                    <a:pt x="5849" y="1"/>
                  </a:moveTo>
                  <a:cubicBezTo>
                    <a:pt x="5816" y="1"/>
                    <a:pt x="5784" y="24"/>
                    <a:pt x="5784" y="72"/>
                  </a:cubicBezTo>
                  <a:cubicBezTo>
                    <a:pt x="5736" y="1739"/>
                    <a:pt x="5653" y="3394"/>
                    <a:pt x="5712" y="5073"/>
                  </a:cubicBezTo>
                  <a:cubicBezTo>
                    <a:pt x="5694" y="5061"/>
                    <a:pt x="5682" y="5055"/>
                    <a:pt x="5672" y="5055"/>
                  </a:cubicBezTo>
                  <a:cubicBezTo>
                    <a:pt x="5662" y="5055"/>
                    <a:pt x="5653" y="5061"/>
                    <a:pt x="5641" y="5073"/>
                  </a:cubicBezTo>
                  <a:cubicBezTo>
                    <a:pt x="3688" y="6263"/>
                    <a:pt x="1914" y="7787"/>
                    <a:pt x="80" y="9145"/>
                  </a:cubicBezTo>
                  <a:cubicBezTo>
                    <a:pt x="1" y="9204"/>
                    <a:pt x="55" y="9340"/>
                    <a:pt x="137" y="9340"/>
                  </a:cubicBezTo>
                  <a:cubicBezTo>
                    <a:pt x="153" y="9340"/>
                    <a:pt x="170" y="9335"/>
                    <a:pt x="188" y="9323"/>
                  </a:cubicBezTo>
                  <a:cubicBezTo>
                    <a:pt x="2033" y="7990"/>
                    <a:pt x="4045" y="6740"/>
                    <a:pt x="5760" y="5227"/>
                  </a:cubicBezTo>
                  <a:cubicBezTo>
                    <a:pt x="5760" y="5227"/>
                    <a:pt x="5760" y="5216"/>
                    <a:pt x="5772" y="5216"/>
                  </a:cubicBezTo>
                  <a:cubicBezTo>
                    <a:pt x="5807" y="5227"/>
                    <a:pt x="5831" y="5239"/>
                    <a:pt x="5855" y="5239"/>
                  </a:cubicBezTo>
                  <a:cubicBezTo>
                    <a:pt x="5855" y="5299"/>
                    <a:pt x="5903" y="5347"/>
                    <a:pt x="5974" y="5347"/>
                  </a:cubicBezTo>
                  <a:cubicBezTo>
                    <a:pt x="6129" y="5347"/>
                    <a:pt x="6141" y="5132"/>
                    <a:pt x="5998" y="5096"/>
                  </a:cubicBezTo>
                  <a:cubicBezTo>
                    <a:pt x="6069" y="3418"/>
                    <a:pt x="5962" y="1739"/>
                    <a:pt x="5915" y="72"/>
                  </a:cubicBezTo>
                  <a:cubicBezTo>
                    <a:pt x="5915" y="24"/>
                    <a:pt x="5882" y="1"/>
                    <a:pt x="584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3" name="Google Shape;1313;p15"/>
          <p:cNvSpPr txBox="1"/>
          <p:nvPr>
            <p:ph type="title"/>
          </p:nvPr>
        </p:nvSpPr>
        <p:spPr>
          <a:xfrm>
            <a:off x="606545" y="98869"/>
            <a:ext cx="40701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Les liens utiles</a:t>
            </a:r>
            <a:endParaRPr/>
          </a:p>
        </p:txBody>
      </p:sp>
      <p:grpSp>
        <p:nvGrpSpPr>
          <p:cNvPr id="1314" name="Google Shape;1314;p15"/>
          <p:cNvGrpSpPr/>
          <p:nvPr/>
        </p:nvGrpSpPr>
        <p:grpSpPr>
          <a:xfrm>
            <a:off x="6600517" y="1215412"/>
            <a:ext cx="2467283" cy="2560275"/>
            <a:chOff x="3779925" y="1751900"/>
            <a:chExt cx="1395150" cy="1512700"/>
          </a:xfrm>
        </p:grpSpPr>
        <p:sp>
          <p:nvSpPr>
            <p:cNvPr id="1315" name="Google Shape;1315;p15"/>
            <p:cNvSpPr/>
            <p:nvPr/>
          </p:nvSpPr>
          <p:spPr>
            <a:xfrm>
              <a:off x="3779925" y="1751900"/>
              <a:ext cx="1395150" cy="1512700"/>
            </a:xfrm>
            <a:custGeom>
              <a:rect b="b" l="l" r="r" t="t"/>
              <a:pathLst>
                <a:path extrusionOk="0" h="60508" w="55806">
                  <a:moveTo>
                    <a:pt x="35362" y="1284"/>
                  </a:moveTo>
                  <a:cubicBezTo>
                    <a:pt x="35362" y="1391"/>
                    <a:pt x="35362" y="1474"/>
                    <a:pt x="35374" y="1581"/>
                  </a:cubicBezTo>
                  <a:cubicBezTo>
                    <a:pt x="35326" y="1593"/>
                    <a:pt x="35267" y="1593"/>
                    <a:pt x="35219" y="1605"/>
                  </a:cubicBezTo>
                  <a:lnTo>
                    <a:pt x="35219" y="1296"/>
                  </a:lnTo>
                  <a:cubicBezTo>
                    <a:pt x="35267" y="1296"/>
                    <a:pt x="35314" y="1284"/>
                    <a:pt x="35362" y="1284"/>
                  </a:cubicBezTo>
                  <a:close/>
                  <a:moveTo>
                    <a:pt x="35803" y="1391"/>
                  </a:moveTo>
                  <a:cubicBezTo>
                    <a:pt x="35898" y="1427"/>
                    <a:pt x="35969" y="1522"/>
                    <a:pt x="36017" y="1653"/>
                  </a:cubicBezTo>
                  <a:cubicBezTo>
                    <a:pt x="35957" y="1605"/>
                    <a:pt x="35898" y="1581"/>
                    <a:pt x="35826" y="1569"/>
                  </a:cubicBezTo>
                  <a:cubicBezTo>
                    <a:pt x="35826" y="1510"/>
                    <a:pt x="35803" y="1450"/>
                    <a:pt x="35803" y="1391"/>
                  </a:cubicBezTo>
                  <a:close/>
                  <a:moveTo>
                    <a:pt x="34838" y="1403"/>
                  </a:moveTo>
                  <a:lnTo>
                    <a:pt x="34838" y="1403"/>
                  </a:lnTo>
                  <a:cubicBezTo>
                    <a:pt x="34826" y="1510"/>
                    <a:pt x="34814" y="1629"/>
                    <a:pt x="34791" y="1748"/>
                  </a:cubicBezTo>
                  <a:cubicBezTo>
                    <a:pt x="34731" y="1760"/>
                    <a:pt x="34695" y="1784"/>
                    <a:pt x="34636" y="1819"/>
                  </a:cubicBezTo>
                  <a:lnTo>
                    <a:pt x="34636" y="1462"/>
                  </a:lnTo>
                  <a:cubicBezTo>
                    <a:pt x="34707" y="1427"/>
                    <a:pt x="34767" y="1415"/>
                    <a:pt x="34838" y="1403"/>
                  </a:cubicBezTo>
                  <a:close/>
                  <a:moveTo>
                    <a:pt x="34279" y="1593"/>
                  </a:moveTo>
                  <a:lnTo>
                    <a:pt x="34231" y="1998"/>
                  </a:lnTo>
                  <a:cubicBezTo>
                    <a:pt x="34124" y="2046"/>
                    <a:pt x="34040" y="2081"/>
                    <a:pt x="33933" y="2141"/>
                  </a:cubicBezTo>
                  <a:cubicBezTo>
                    <a:pt x="33921" y="2046"/>
                    <a:pt x="33921" y="1939"/>
                    <a:pt x="33898" y="1831"/>
                  </a:cubicBezTo>
                  <a:cubicBezTo>
                    <a:pt x="33898" y="1808"/>
                    <a:pt x="33886" y="1784"/>
                    <a:pt x="33874" y="1772"/>
                  </a:cubicBezTo>
                  <a:lnTo>
                    <a:pt x="34279" y="1593"/>
                  </a:lnTo>
                  <a:close/>
                  <a:moveTo>
                    <a:pt x="33624" y="1891"/>
                  </a:moveTo>
                  <a:cubicBezTo>
                    <a:pt x="33588" y="2058"/>
                    <a:pt x="33576" y="2189"/>
                    <a:pt x="33564" y="2343"/>
                  </a:cubicBezTo>
                  <a:cubicBezTo>
                    <a:pt x="33481" y="2379"/>
                    <a:pt x="33409" y="2427"/>
                    <a:pt x="33350" y="2462"/>
                  </a:cubicBezTo>
                  <a:cubicBezTo>
                    <a:pt x="33338" y="2367"/>
                    <a:pt x="33338" y="2284"/>
                    <a:pt x="33326" y="2177"/>
                  </a:cubicBezTo>
                  <a:cubicBezTo>
                    <a:pt x="33326" y="2129"/>
                    <a:pt x="33290" y="2105"/>
                    <a:pt x="33255" y="2081"/>
                  </a:cubicBezTo>
                  <a:cubicBezTo>
                    <a:pt x="33374" y="2022"/>
                    <a:pt x="33493" y="1950"/>
                    <a:pt x="33624" y="1891"/>
                  </a:cubicBezTo>
                  <a:close/>
                  <a:moveTo>
                    <a:pt x="33040" y="2224"/>
                  </a:moveTo>
                  <a:lnTo>
                    <a:pt x="33040" y="2224"/>
                  </a:lnTo>
                  <a:cubicBezTo>
                    <a:pt x="33028" y="2367"/>
                    <a:pt x="33005" y="2522"/>
                    <a:pt x="32993" y="2653"/>
                  </a:cubicBezTo>
                  <a:cubicBezTo>
                    <a:pt x="32981" y="2653"/>
                    <a:pt x="32969" y="2665"/>
                    <a:pt x="32969" y="2665"/>
                  </a:cubicBezTo>
                  <a:cubicBezTo>
                    <a:pt x="32909" y="2689"/>
                    <a:pt x="32862" y="2712"/>
                    <a:pt x="32802" y="2736"/>
                  </a:cubicBezTo>
                  <a:cubicBezTo>
                    <a:pt x="32814" y="2653"/>
                    <a:pt x="32814" y="2558"/>
                    <a:pt x="32826" y="2474"/>
                  </a:cubicBezTo>
                  <a:cubicBezTo>
                    <a:pt x="32826" y="2415"/>
                    <a:pt x="32814" y="2379"/>
                    <a:pt x="32766" y="2355"/>
                  </a:cubicBezTo>
                  <a:cubicBezTo>
                    <a:pt x="32874" y="2308"/>
                    <a:pt x="32969" y="2260"/>
                    <a:pt x="33040" y="2224"/>
                  </a:cubicBezTo>
                  <a:close/>
                  <a:moveTo>
                    <a:pt x="37279" y="2236"/>
                  </a:moveTo>
                  <a:lnTo>
                    <a:pt x="37279" y="2236"/>
                  </a:lnTo>
                  <a:cubicBezTo>
                    <a:pt x="36969" y="2396"/>
                    <a:pt x="36650" y="2566"/>
                    <a:pt x="36347" y="2737"/>
                  </a:cubicBezTo>
                  <a:lnTo>
                    <a:pt x="36347" y="2737"/>
                  </a:lnTo>
                  <a:cubicBezTo>
                    <a:pt x="36443" y="2680"/>
                    <a:pt x="36540" y="2619"/>
                    <a:pt x="36636" y="2558"/>
                  </a:cubicBezTo>
                  <a:cubicBezTo>
                    <a:pt x="36731" y="2498"/>
                    <a:pt x="36743" y="2415"/>
                    <a:pt x="36731" y="2343"/>
                  </a:cubicBezTo>
                  <a:cubicBezTo>
                    <a:pt x="36838" y="2320"/>
                    <a:pt x="36934" y="2296"/>
                    <a:pt x="37041" y="2284"/>
                  </a:cubicBezTo>
                  <a:cubicBezTo>
                    <a:pt x="37112" y="2260"/>
                    <a:pt x="37196" y="2248"/>
                    <a:pt x="37279" y="2236"/>
                  </a:cubicBezTo>
                  <a:close/>
                  <a:moveTo>
                    <a:pt x="32481" y="2546"/>
                  </a:moveTo>
                  <a:lnTo>
                    <a:pt x="32481" y="2546"/>
                  </a:lnTo>
                  <a:cubicBezTo>
                    <a:pt x="32457" y="2665"/>
                    <a:pt x="32445" y="2796"/>
                    <a:pt x="32433" y="2939"/>
                  </a:cubicBezTo>
                  <a:cubicBezTo>
                    <a:pt x="32314" y="2986"/>
                    <a:pt x="32195" y="3058"/>
                    <a:pt x="32064" y="3093"/>
                  </a:cubicBezTo>
                  <a:cubicBezTo>
                    <a:pt x="32064" y="3022"/>
                    <a:pt x="32052" y="2951"/>
                    <a:pt x="32028" y="2879"/>
                  </a:cubicBezTo>
                  <a:cubicBezTo>
                    <a:pt x="32028" y="2855"/>
                    <a:pt x="32016" y="2843"/>
                    <a:pt x="31993" y="2843"/>
                  </a:cubicBezTo>
                  <a:cubicBezTo>
                    <a:pt x="32159" y="2736"/>
                    <a:pt x="32326" y="2653"/>
                    <a:pt x="32481" y="2546"/>
                  </a:cubicBezTo>
                  <a:close/>
                  <a:moveTo>
                    <a:pt x="32969" y="3284"/>
                  </a:moveTo>
                  <a:cubicBezTo>
                    <a:pt x="32921" y="3332"/>
                    <a:pt x="32862" y="3367"/>
                    <a:pt x="32814" y="3391"/>
                  </a:cubicBezTo>
                  <a:lnTo>
                    <a:pt x="32814" y="3367"/>
                  </a:lnTo>
                  <a:cubicBezTo>
                    <a:pt x="32862" y="3332"/>
                    <a:pt x="32909" y="3320"/>
                    <a:pt x="32969" y="3284"/>
                  </a:cubicBezTo>
                  <a:close/>
                  <a:moveTo>
                    <a:pt x="31790" y="2974"/>
                  </a:moveTo>
                  <a:lnTo>
                    <a:pt x="31790" y="2974"/>
                  </a:lnTo>
                  <a:cubicBezTo>
                    <a:pt x="31743" y="3070"/>
                    <a:pt x="31743" y="3153"/>
                    <a:pt x="31743" y="3260"/>
                  </a:cubicBezTo>
                  <a:cubicBezTo>
                    <a:pt x="31623" y="3320"/>
                    <a:pt x="31504" y="3379"/>
                    <a:pt x="31373" y="3439"/>
                  </a:cubicBezTo>
                  <a:lnTo>
                    <a:pt x="31373" y="3260"/>
                  </a:lnTo>
                  <a:lnTo>
                    <a:pt x="31373" y="3248"/>
                  </a:lnTo>
                  <a:cubicBezTo>
                    <a:pt x="31504" y="3153"/>
                    <a:pt x="31635" y="3070"/>
                    <a:pt x="31790" y="2974"/>
                  </a:cubicBezTo>
                  <a:close/>
                  <a:moveTo>
                    <a:pt x="31064" y="3439"/>
                  </a:moveTo>
                  <a:lnTo>
                    <a:pt x="31052" y="3582"/>
                  </a:lnTo>
                  <a:cubicBezTo>
                    <a:pt x="30957" y="3629"/>
                    <a:pt x="30850" y="3689"/>
                    <a:pt x="30742" y="3736"/>
                  </a:cubicBezTo>
                  <a:lnTo>
                    <a:pt x="30742" y="3724"/>
                  </a:lnTo>
                  <a:cubicBezTo>
                    <a:pt x="30742" y="3689"/>
                    <a:pt x="30742" y="3677"/>
                    <a:pt x="30731" y="3641"/>
                  </a:cubicBezTo>
                  <a:cubicBezTo>
                    <a:pt x="30838" y="3570"/>
                    <a:pt x="30945" y="3510"/>
                    <a:pt x="31064" y="3439"/>
                  </a:cubicBezTo>
                  <a:close/>
                  <a:moveTo>
                    <a:pt x="32338" y="3570"/>
                  </a:moveTo>
                  <a:lnTo>
                    <a:pt x="32338" y="3594"/>
                  </a:lnTo>
                  <a:lnTo>
                    <a:pt x="32338" y="3629"/>
                  </a:lnTo>
                  <a:cubicBezTo>
                    <a:pt x="32255" y="3677"/>
                    <a:pt x="32147" y="3736"/>
                    <a:pt x="32052" y="3784"/>
                  </a:cubicBezTo>
                  <a:lnTo>
                    <a:pt x="32052" y="3677"/>
                  </a:lnTo>
                  <a:cubicBezTo>
                    <a:pt x="32147" y="3653"/>
                    <a:pt x="32231" y="3617"/>
                    <a:pt x="32338" y="3570"/>
                  </a:cubicBezTo>
                  <a:close/>
                  <a:moveTo>
                    <a:pt x="30385" y="3867"/>
                  </a:moveTo>
                  <a:lnTo>
                    <a:pt x="30385" y="3903"/>
                  </a:lnTo>
                  <a:cubicBezTo>
                    <a:pt x="30350" y="3927"/>
                    <a:pt x="30278" y="3951"/>
                    <a:pt x="30242" y="3975"/>
                  </a:cubicBezTo>
                  <a:cubicBezTo>
                    <a:pt x="30278" y="3951"/>
                    <a:pt x="30350" y="3915"/>
                    <a:pt x="30385" y="3867"/>
                  </a:cubicBezTo>
                  <a:close/>
                  <a:moveTo>
                    <a:pt x="40470" y="2165"/>
                  </a:moveTo>
                  <a:lnTo>
                    <a:pt x="40470" y="2165"/>
                  </a:lnTo>
                  <a:cubicBezTo>
                    <a:pt x="40720" y="2177"/>
                    <a:pt x="40958" y="2189"/>
                    <a:pt x="41208" y="2189"/>
                  </a:cubicBezTo>
                  <a:cubicBezTo>
                    <a:pt x="40303" y="2760"/>
                    <a:pt x="39422" y="3367"/>
                    <a:pt x="38577" y="4010"/>
                  </a:cubicBezTo>
                  <a:cubicBezTo>
                    <a:pt x="39196" y="3463"/>
                    <a:pt x="39803" y="2915"/>
                    <a:pt x="40422" y="2367"/>
                  </a:cubicBezTo>
                  <a:cubicBezTo>
                    <a:pt x="40494" y="2308"/>
                    <a:pt x="40494" y="2224"/>
                    <a:pt x="40470" y="2165"/>
                  </a:cubicBezTo>
                  <a:close/>
                  <a:moveTo>
                    <a:pt x="39172" y="2129"/>
                  </a:moveTo>
                  <a:cubicBezTo>
                    <a:pt x="38362" y="2772"/>
                    <a:pt x="37565" y="3391"/>
                    <a:pt x="36755" y="4022"/>
                  </a:cubicBezTo>
                  <a:cubicBezTo>
                    <a:pt x="37446" y="3415"/>
                    <a:pt x="38100" y="2772"/>
                    <a:pt x="38755" y="2129"/>
                  </a:cubicBezTo>
                  <a:close/>
                  <a:moveTo>
                    <a:pt x="31695" y="3855"/>
                  </a:moveTo>
                  <a:cubicBezTo>
                    <a:pt x="31695" y="3903"/>
                    <a:pt x="31695" y="3951"/>
                    <a:pt x="31683" y="3986"/>
                  </a:cubicBezTo>
                  <a:cubicBezTo>
                    <a:pt x="31576" y="4046"/>
                    <a:pt x="31457" y="4105"/>
                    <a:pt x="31350" y="4165"/>
                  </a:cubicBezTo>
                  <a:cubicBezTo>
                    <a:pt x="31350" y="4153"/>
                    <a:pt x="31373" y="4153"/>
                    <a:pt x="31373" y="4141"/>
                  </a:cubicBezTo>
                  <a:cubicBezTo>
                    <a:pt x="31373" y="4094"/>
                    <a:pt x="31385" y="4034"/>
                    <a:pt x="31385" y="3986"/>
                  </a:cubicBezTo>
                  <a:lnTo>
                    <a:pt x="31695" y="3855"/>
                  </a:lnTo>
                  <a:close/>
                  <a:moveTo>
                    <a:pt x="31052" y="4141"/>
                  </a:moveTo>
                  <a:cubicBezTo>
                    <a:pt x="31052" y="4213"/>
                    <a:pt x="31123" y="4260"/>
                    <a:pt x="31159" y="4272"/>
                  </a:cubicBezTo>
                  <a:cubicBezTo>
                    <a:pt x="31016" y="4367"/>
                    <a:pt x="30861" y="4451"/>
                    <a:pt x="30707" y="4522"/>
                  </a:cubicBezTo>
                  <a:cubicBezTo>
                    <a:pt x="30719" y="4451"/>
                    <a:pt x="30731" y="4356"/>
                    <a:pt x="30731" y="4272"/>
                  </a:cubicBezTo>
                  <a:cubicBezTo>
                    <a:pt x="30850" y="4248"/>
                    <a:pt x="30957" y="4201"/>
                    <a:pt x="31052" y="4141"/>
                  </a:cubicBezTo>
                  <a:close/>
                  <a:moveTo>
                    <a:pt x="30326" y="4475"/>
                  </a:moveTo>
                  <a:cubicBezTo>
                    <a:pt x="30326" y="4570"/>
                    <a:pt x="30326" y="4641"/>
                    <a:pt x="30361" y="4725"/>
                  </a:cubicBezTo>
                  <a:cubicBezTo>
                    <a:pt x="30302" y="4760"/>
                    <a:pt x="30230" y="4808"/>
                    <a:pt x="30171" y="4856"/>
                  </a:cubicBezTo>
                  <a:cubicBezTo>
                    <a:pt x="30183" y="4748"/>
                    <a:pt x="30195" y="4653"/>
                    <a:pt x="30195" y="4534"/>
                  </a:cubicBezTo>
                  <a:cubicBezTo>
                    <a:pt x="30242" y="4522"/>
                    <a:pt x="30290" y="4498"/>
                    <a:pt x="30326" y="4475"/>
                  </a:cubicBezTo>
                  <a:close/>
                  <a:moveTo>
                    <a:pt x="29778" y="4737"/>
                  </a:moveTo>
                  <a:lnTo>
                    <a:pt x="29778" y="4737"/>
                  </a:lnTo>
                  <a:cubicBezTo>
                    <a:pt x="29766" y="4856"/>
                    <a:pt x="29754" y="4963"/>
                    <a:pt x="29766" y="5082"/>
                  </a:cubicBezTo>
                  <a:cubicBezTo>
                    <a:pt x="29588" y="5177"/>
                    <a:pt x="29409" y="5284"/>
                    <a:pt x="29242" y="5391"/>
                  </a:cubicBezTo>
                  <a:cubicBezTo>
                    <a:pt x="29254" y="5320"/>
                    <a:pt x="29254" y="5237"/>
                    <a:pt x="29254" y="5165"/>
                  </a:cubicBezTo>
                  <a:cubicBezTo>
                    <a:pt x="29254" y="5106"/>
                    <a:pt x="29266" y="5034"/>
                    <a:pt x="29266" y="4975"/>
                  </a:cubicBezTo>
                  <a:cubicBezTo>
                    <a:pt x="29421" y="4879"/>
                    <a:pt x="29599" y="4808"/>
                    <a:pt x="29778" y="4737"/>
                  </a:cubicBezTo>
                  <a:close/>
                  <a:moveTo>
                    <a:pt x="28956" y="5106"/>
                  </a:moveTo>
                  <a:lnTo>
                    <a:pt x="28956" y="5106"/>
                  </a:lnTo>
                  <a:cubicBezTo>
                    <a:pt x="28933" y="5260"/>
                    <a:pt x="28945" y="5403"/>
                    <a:pt x="28992" y="5522"/>
                  </a:cubicBezTo>
                  <a:cubicBezTo>
                    <a:pt x="28873" y="5594"/>
                    <a:pt x="28754" y="5653"/>
                    <a:pt x="28635" y="5725"/>
                  </a:cubicBezTo>
                  <a:cubicBezTo>
                    <a:pt x="28671" y="5582"/>
                    <a:pt x="28671" y="5403"/>
                    <a:pt x="28659" y="5237"/>
                  </a:cubicBezTo>
                  <a:cubicBezTo>
                    <a:pt x="28754" y="5189"/>
                    <a:pt x="28861" y="5153"/>
                    <a:pt x="28956" y="5106"/>
                  </a:cubicBezTo>
                  <a:close/>
                  <a:moveTo>
                    <a:pt x="28349" y="5391"/>
                  </a:moveTo>
                  <a:cubicBezTo>
                    <a:pt x="28349" y="5558"/>
                    <a:pt x="28361" y="5701"/>
                    <a:pt x="28421" y="5820"/>
                  </a:cubicBezTo>
                  <a:cubicBezTo>
                    <a:pt x="28421" y="5832"/>
                    <a:pt x="28445" y="5832"/>
                    <a:pt x="28456" y="5832"/>
                  </a:cubicBezTo>
                  <a:cubicBezTo>
                    <a:pt x="28278" y="5939"/>
                    <a:pt x="28099" y="6046"/>
                    <a:pt x="27921" y="6165"/>
                  </a:cubicBezTo>
                  <a:cubicBezTo>
                    <a:pt x="27992" y="5987"/>
                    <a:pt x="28004" y="5760"/>
                    <a:pt x="28004" y="5546"/>
                  </a:cubicBezTo>
                  <a:cubicBezTo>
                    <a:pt x="28052" y="5534"/>
                    <a:pt x="28111" y="5510"/>
                    <a:pt x="28171" y="5475"/>
                  </a:cubicBezTo>
                  <a:lnTo>
                    <a:pt x="28349" y="5391"/>
                  </a:lnTo>
                  <a:close/>
                  <a:moveTo>
                    <a:pt x="45066" y="5963"/>
                  </a:moveTo>
                  <a:lnTo>
                    <a:pt x="45066" y="6284"/>
                  </a:lnTo>
                  <a:lnTo>
                    <a:pt x="45018" y="6332"/>
                  </a:lnTo>
                  <a:lnTo>
                    <a:pt x="45066" y="5963"/>
                  </a:lnTo>
                  <a:close/>
                  <a:moveTo>
                    <a:pt x="44970" y="6653"/>
                  </a:moveTo>
                  <a:cubicBezTo>
                    <a:pt x="44970" y="6665"/>
                    <a:pt x="44970" y="6689"/>
                    <a:pt x="44982" y="6701"/>
                  </a:cubicBezTo>
                  <a:cubicBezTo>
                    <a:pt x="44970" y="6713"/>
                    <a:pt x="44970" y="6749"/>
                    <a:pt x="44958" y="6761"/>
                  </a:cubicBezTo>
                  <a:cubicBezTo>
                    <a:pt x="44958" y="6725"/>
                    <a:pt x="44958" y="6689"/>
                    <a:pt x="44970" y="6653"/>
                  </a:cubicBezTo>
                  <a:close/>
                  <a:moveTo>
                    <a:pt x="27706" y="5737"/>
                  </a:moveTo>
                  <a:cubicBezTo>
                    <a:pt x="27694" y="5891"/>
                    <a:pt x="27694" y="6058"/>
                    <a:pt x="27742" y="6213"/>
                  </a:cubicBezTo>
                  <a:cubicBezTo>
                    <a:pt x="27754" y="6237"/>
                    <a:pt x="27766" y="6249"/>
                    <a:pt x="27802" y="6261"/>
                  </a:cubicBezTo>
                  <a:cubicBezTo>
                    <a:pt x="27373" y="6522"/>
                    <a:pt x="26932" y="6784"/>
                    <a:pt x="26504" y="7058"/>
                  </a:cubicBezTo>
                  <a:cubicBezTo>
                    <a:pt x="26563" y="6820"/>
                    <a:pt x="26575" y="6558"/>
                    <a:pt x="26575" y="6308"/>
                  </a:cubicBezTo>
                  <a:cubicBezTo>
                    <a:pt x="26718" y="6213"/>
                    <a:pt x="26861" y="6130"/>
                    <a:pt x="27028" y="6058"/>
                  </a:cubicBezTo>
                  <a:lnTo>
                    <a:pt x="27028" y="6058"/>
                  </a:lnTo>
                  <a:cubicBezTo>
                    <a:pt x="27016" y="6189"/>
                    <a:pt x="27016" y="6332"/>
                    <a:pt x="27040" y="6463"/>
                  </a:cubicBezTo>
                  <a:cubicBezTo>
                    <a:pt x="27045" y="6519"/>
                    <a:pt x="27088" y="6544"/>
                    <a:pt x="27135" y="6544"/>
                  </a:cubicBezTo>
                  <a:cubicBezTo>
                    <a:pt x="27188" y="6544"/>
                    <a:pt x="27247" y="6513"/>
                    <a:pt x="27266" y="6463"/>
                  </a:cubicBezTo>
                  <a:cubicBezTo>
                    <a:pt x="27302" y="6284"/>
                    <a:pt x="27325" y="6106"/>
                    <a:pt x="27337" y="5915"/>
                  </a:cubicBezTo>
                  <a:cubicBezTo>
                    <a:pt x="27456" y="5856"/>
                    <a:pt x="27587" y="5796"/>
                    <a:pt x="27706" y="5737"/>
                  </a:cubicBezTo>
                  <a:close/>
                  <a:moveTo>
                    <a:pt x="26278" y="6415"/>
                  </a:moveTo>
                  <a:lnTo>
                    <a:pt x="26278" y="6415"/>
                  </a:lnTo>
                  <a:cubicBezTo>
                    <a:pt x="26254" y="6642"/>
                    <a:pt x="26242" y="6880"/>
                    <a:pt x="26266" y="7106"/>
                  </a:cubicBezTo>
                  <a:cubicBezTo>
                    <a:pt x="26266" y="7118"/>
                    <a:pt x="26278" y="7130"/>
                    <a:pt x="26301" y="7142"/>
                  </a:cubicBezTo>
                  <a:cubicBezTo>
                    <a:pt x="26182" y="7225"/>
                    <a:pt x="26063" y="7296"/>
                    <a:pt x="25920" y="7368"/>
                  </a:cubicBezTo>
                  <a:cubicBezTo>
                    <a:pt x="25956" y="7249"/>
                    <a:pt x="25908" y="7142"/>
                    <a:pt x="25908" y="7023"/>
                  </a:cubicBezTo>
                  <a:cubicBezTo>
                    <a:pt x="25897" y="6892"/>
                    <a:pt x="25897" y="6749"/>
                    <a:pt x="25908" y="6606"/>
                  </a:cubicBezTo>
                  <a:cubicBezTo>
                    <a:pt x="26039" y="6546"/>
                    <a:pt x="26159" y="6475"/>
                    <a:pt x="26278" y="6415"/>
                  </a:cubicBezTo>
                  <a:close/>
                  <a:moveTo>
                    <a:pt x="25647" y="6749"/>
                  </a:moveTo>
                  <a:lnTo>
                    <a:pt x="25647" y="6749"/>
                  </a:lnTo>
                  <a:cubicBezTo>
                    <a:pt x="25611" y="6999"/>
                    <a:pt x="25611" y="7296"/>
                    <a:pt x="25766" y="7475"/>
                  </a:cubicBezTo>
                  <a:cubicBezTo>
                    <a:pt x="25647" y="7558"/>
                    <a:pt x="25504" y="7642"/>
                    <a:pt x="25385" y="7713"/>
                  </a:cubicBezTo>
                  <a:cubicBezTo>
                    <a:pt x="25373" y="7642"/>
                    <a:pt x="25361" y="7558"/>
                    <a:pt x="25361" y="7475"/>
                  </a:cubicBezTo>
                  <a:cubicBezTo>
                    <a:pt x="25325" y="7296"/>
                    <a:pt x="25301" y="7106"/>
                    <a:pt x="25266" y="6927"/>
                  </a:cubicBezTo>
                  <a:cubicBezTo>
                    <a:pt x="25385" y="6868"/>
                    <a:pt x="25527" y="6808"/>
                    <a:pt x="25647" y="6749"/>
                  </a:cubicBezTo>
                  <a:close/>
                  <a:moveTo>
                    <a:pt x="25004" y="7058"/>
                  </a:moveTo>
                  <a:cubicBezTo>
                    <a:pt x="25016" y="7201"/>
                    <a:pt x="25016" y="7368"/>
                    <a:pt x="25027" y="7523"/>
                  </a:cubicBezTo>
                  <a:cubicBezTo>
                    <a:pt x="25051" y="7654"/>
                    <a:pt x="25051" y="7773"/>
                    <a:pt x="25075" y="7892"/>
                  </a:cubicBezTo>
                  <a:cubicBezTo>
                    <a:pt x="24968" y="7951"/>
                    <a:pt x="24873" y="8023"/>
                    <a:pt x="24765" y="8082"/>
                  </a:cubicBezTo>
                  <a:cubicBezTo>
                    <a:pt x="24754" y="7975"/>
                    <a:pt x="24718" y="7856"/>
                    <a:pt x="24694" y="7737"/>
                  </a:cubicBezTo>
                  <a:cubicBezTo>
                    <a:pt x="24658" y="7582"/>
                    <a:pt x="24658" y="7427"/>
                    <a:pt x="24670" y="7261"/>
                  </a:cubicBezTo>
                  <a:cubicBezTo>
                    <a:pt x="24670" y="7249"/>
                    <a:pt x="24658" y="7237"/>
                    <a:pt x="24658" y="7225"/>
                  </a:cubicBezTo>
                  <a:cubicBezTo>
                    <a:pt x="24777" y="7165"/>
                    <a:pt x="24896" y="7118"/>
                    <a:pt x="25004" y="7058"/>
                  </a:cubicBezTo>
                  <a:close/>
                  <a:moveTo>
                    <a:pt x="23301" y="7880"/>
                  </a:moveTo>
                  <a:cubicBezTo>
                    <a:pt x="23301" y="7892"/>
                    <a:pt x="23289" y="7904"/>
                    <a:pt x="23289" y="7915"/>
                  </a:cubicBezTo>
                  <a:cubicBezTo>
                    <a:pt x="23289" y="7975"/>
                    <a:pt x="23289" y="8035"/>
                    <a:pt x="23301" y="8094"/>
                  </a:cubicBezTo>
                  <a:cubicBezTo>
                    <a:pt x="23241" y="8046"/>
                    <a:pt x="23170" y="7999"/>
                    <a:pt x="23099" y="7963"/>
                  </a:cubicBezTo>
                  <a:cubicBezTo>
                    <a:pt x="23170" y="7939"/>
                    <a:pt x="23230" y="7904"/>
                    <a:pt x="23301" y="7880"/>
                  </a:cubicBezTo>
                  <a:close/>
                  <a:moveTo>
                    <a:pt x="47328" y="7463"/>
                  </a:moveTo>
                  <a:cubicBezTo>
                    <a:pt x="47352" y="7582"/>
                    <a:pt x="47387" y="7725"/>
                    <a:pt x="47387" y="7892"/>
                  </a:cubicBezTo>
                  <a:cubicBezTo>
                    <a:pt x="47399" y="7951"/>
                    <a:pt x="47423" y="7999"/>
                    <a:pt x="47471" y="8023"/>
                  </a:cubicBezTo>
                  <a:cubicBezTo>
                    <a:pt x="47435" y="8046"/>
                    <a:pt x="47399" y="8082"/>
                    <a:pt x="47352" y="8118"/>
                  </a:cubicBezTo>
                  <a:cubicBezTo>
                    <a:pt x="47316" y="8142"/>
                    <a:pt x="47268" y="8154"/>
                    <a:pt x="47221" y="8189"/>
                  </a:cubicBezTo>
                  <a:cubicBezTo>
                    <a:pt x="47268" y="7951"/>
                    <a:pt x="47316" y="7701"/>
                    <a:pt x="47328" y="7463"/>
                  </a:cubicBezTo>
                  <a:close/>
                  <a:moveTo>
                    <a:pt x="22789" y="8106"/>
                  </a:moveTo>
                  <a:cubicBezTo>
                    <a:pt x="22789" y="8130"/>
                    <a:pt x="22813" y="8130"/>
                    <a:pt x="22849" y="8130"/>
                  </a:cubicBezTo>
                  <a:cubicBezTo>
                    <a:pt x="22860" y="8142"/>
                    <a:pt x="22860" y="8154"/>
                    <a:pt x="22872" y="8154"/>
                  </a:cubicBezTo>
                  <a:cubicBezTo>
                    <a:pt x="22825" y="8154"/>
                    <a:pt x="22801" y="8189"/>
                    <a:pt x="22789" y="8225"/>
                  </a:cubicBezTo>
                  <a:lnTo>
                    <a:pt x="22706" y="8154"/>
                  </a:lnTo>
                  <a:cubicBezTo>
                    <a:pt x="22741" y="8142"/>
                    <a:pt x="22753" y="8130"/>
                    <a:pt x="22789" y="8106"/>
                  </a:cubicBezTo>
                  <a:close/>
                  <a:moveTo>
                    <a:pt x="23134" y="8225"/>
                  </a:moveTo>
                  <a:cubicBezTo>
                    <a:pt x="23170" y="8249"/>
                    <a:pt x="23218" y="8261"/>
                    <a:pt x="23241" y="8273"/>
                  </a:cubicBezTo>
                  <a:cubicBezTo>
                    <a:pt x="23253" y="8281"/>
                    <a:pt x="23264" y="8283"/>
                    <a:pt x="23273" y="8283"/>
                  </a:cubicBezTo>
                  <a:cubicBezTo>
                    <a:pt x="23292" y="8283"/>
                    <a:pt x="23305" y="8273"/>
                    <a:pt x="23313" y="8273"/>
                  </a:cubicBezTo>
                  <a:cubicBezTo>
                    <a:pt x="23313" y="8320"/>
                    <a:pt x="23337" y="8344"/>
                    <a:pt x="23349" y="8392"/>
                  </a:cubicBezTo>
                  <a:cubicBezTo>
                    <a:pt x="23277" y="8332"/>
                    <a:pt x="23218" y="8296"/>
                    <a:pt x="23134" y="8225"/>
                  </a:cubicBezTo>
                  <a:close/>
                  <a:moveTo>
                    <a:pt x="23682" y="7713"/>
                  </a:moveTo>
                  <a:cubicBezTo>
                    <a:pt x="23658" y="7975"/>
                    <a:pt x="23658" y="8296"/>
                    <a:pt x="23718" y="8570"/>
                  </a:cubicBezTo>
                  <a:cubicBezTo>
                    <a:pt x="23682" y="8558"/>
                    <a:pt x="23634" y="8523"/>
                    <a:pt x="23587" y="8511"/>
                  </a:cubicBezTo>
                  <a:cubicBezTo>
                    <a:pt x="23551" y="8320"/>
                    <a:pt x="23515" y="8130"/>
                    <a:pt x="23503" y="7915"/>
                  </a:cubicBezTo>
                  <a:cubicBezTo>
                    <a:pt x="23503" y="7856"/>
                    <a:pt x="23456" y="7832"/>
                    <a:pt x="23408" y="7832"/>
                  </a:cubicBezTo>
                  <a:cubicBezTo>
                    <a:pt x="23503" y="7785"/>
                    <a:pt x="23587" y="7737"/>
                    <a:pt x="23682" y="7713"/>
                  </a:cubicBezTo>
                  <a:close/>
                  <a:moveTo>
                    <a:pt x="24432" y="7344"/>
                  </a:moveTo>
                  <a:lnTo>
                    <a:pt x="24432" y="7344"/>
                  </a:lnTo>
                  <a:cubicBezTo>
                    <a:pt x="24396" y="7642"/>
                    <a:pt x="24396" y="7999"/>
                    <a:pt x="24527" y="8261"/>
                  </a:cubicBezTo>
                  <a:cubicBezTo>
                    <a:pt x="24468" y="8296"/>
                    <a:pt x="24408" y="8332"/>
                    <a:pt x="24361" y="8368"/>
                  </a:cubicBezTo>
                  <a:cubicBezTo>
                    <a:pt x="24373" y="8237"/>
                    <a:pt x="24349" y="8142"/>
                    <a:pt x="24325" y="8011"/>
                  </a:cubicBezTo>
                  <a:cubicBezTo>
                    <a:pt x="24313" y="7844"/>
                    <a:pt x="24313" y="7701"/>
                    <a:pt x="24325" y="7534"/>
                  </a:cubicBezTo>
                  <a:cubicBezTo>
                    <a:pt x="24325" y="7481"/>
                    <a:pt x="24289" y="7454"/>
                    <a:pt x="24252" y="7454"/>
                  </a:cubicBezTo>
                  <a:cubicBezTo>
                    <a:pt x="24215" y="7454"/>
                    <a:pt x="24176" y="7481"/>
                    <a:pt x="24170" y="7534"/>
                  </a:cubicBezTo>
                  <a:cubicBezTo>
                    <a:pt x="24134" y="7796"/>
                    <a:pt x="24075" y="8177"/>
                    <a:pt x="24230" y="8416"/>
                  </a:cubicBezTo>
                  <a:cubicBezTo>
                    <a:pt x="24230" y="8427"/>
                    <a:pt x="24242" y="8427"/>
                    <a:pt x="24254" y="8439"/>
                  </a:cubicBezTo>
                  <a:cubicBezTo>
                    <a:pt x="24170" y="8499"/>
                    <a:pt x="24075" y="8558"/>
                    <a:pt x="23992" y="8606"/>
                  </a:cubicBezTo>
                  <a:cubicBezTo>
                    <a:pt x="23956" y="8475"/>
                    <a:pt x="23932" y="8320"/>
                    <a:pt x="23920" y="8189"/>
                  </a:cubicBezTo>
                  <a:cubicBezTo>
                    <a:pt x="23896" y="7999"/>
                    <a:pt x="23884" y="7796"/>
                    <a:pt x="23896" y="7606"/>
                  </a:cubicBezTo>
                  <a:cubicBezTo>
                    <a:pt x="24063" y="7523"/>
                    <a:pt x="24242" y="7427"/>
                    <a:pt x="24432" y="7344"/>
                  </a:cubicBezTo>
                  <a:close/>
                  <a:moveTo>
                    <a:pt x="21896" y="8535"/>
                  </a:moveTo>
                  <a:lnTo>
                    <a:pt x="21896" y="8535"/>
                  </a:lnTo>
                  <a:cubicBezTo>
                    <a:pt x="21860" y="8606"/>
                    <a:pt x="21848" y="8666"/>
                    <a:pt x="21825" y="8749"/>
                  </a:cubicBezTo>
                  <a:lnTo>
                    <a:pt x="21825" y="8606"/>
                  </a:lnTo>
                  <a:cubicBezTo>
                    <a:pt x="21825" y="8570"/>
                    <a:pt x="21860" y="8547"/>
                    <a:pt x="21896" y="8535"/>
                  </a:cubicBezTo>
                  <a:close/>
                  <a:moveTo>
                    <a:pt x="26099" y="7665"/>
                  </a:moveTo>
                  <a:cubicBezTo>
                    <a:pt x="25539" y="8046"/>
                    <a:pt x="25004" y="8463"/>
                    <a:pt x="24468" y="8880"/>
                  </a:cubicBezTo>
                  <a:cubicBezTo>
                    <a:pt x="24337" y="8832"/>
                    <a:pt x="24182" y="8785"/>
                    <a:pt x="24051" y="8725"/>
                  </a:cubicBezTo>
                  <a:cubicBezTo>
                    <a:pt x="24730" y="8380"/>
                    <a:pt x="25420" y="8023"/>
                    <a:pt x="26099" y="7665"/>
                  </a:cubicBezTo>
                  <a:close/>
                  <a:moveTo>
                    <a:pt x="39767" y="2141"/>
                  </a:moveTo>
                  <a:cubicBezTo>
                    <a:pt x="39886" y="2141"/>
                    <a:pt x="39982" y="2141"/>
                    <a:pt x="40101" y="2153"/>
                  </a:cubicBezTo>
                  <a:cubicBezTo>
                    <a:pt x="37303" y="4558"/>
                    <a:pt x="34374" y="6749"/>
                    <a:pt x="31433" y="8939"/>
                  </a:cubicBezTo>
                  <a:cubicBezTo>
                    <a:pt x="31326" y="8963"/>
                    <a:pt x="31219" y="8987"/>
                    <a:pt x="31123" y="8999"/>
                  </a:cubicBezTo>
                  <a:cubicBezTo>
                    <a:pt x="31016" y="9023"/>
                    <a:pt x="30921" y="9023"/>
                    <a:pt x="30826" y="9035"/>
                  </a:cubicBezTo>
                  <a:cubicBezTo>
                    <a:pt x="33945" y="7070"/>
                    <a:pt x="36898" y="4748"/>
                    <a:pt x="39684" y="2379"/>
                  </a:cubicBezTo>
                  <a:cubicBezTo>
                    <a:pt x="39779" y="2308"/>
                    <a:pt x="39791" y="2212"/>
                    <a:pt x="39767" y="2141"/>
                  </a:cubicBezTo>
                  <a:close/>
                  <a:moveTo>
                    <a:pt x="33743" y="3796"/>
                  </a:moveTo>
                  <a:lnTo>
                    <a:pt x="33743" y="3796"/>
                  </a:lnTo>
                  <a:cubicBezTo>
                    <a:pt x="30861" y="5475"/>
                    <a:pt x="27992" y="7225"/>
                    <a:pt x="25313" y="9166"/>
                  </a:cubicBezTo>
                  <a:cubicBezTo>
                    <a:pt x="25099" y="9106"/>
                    <a:pt x="24885" y="9035"/>
                    <a:pt x="24670" y="8963"/>
                  </a:cubicBezTo>
                  <a:cubicBezTo>
                    <a:pt x="27647" y="7106"/>
                    <a:pt x="30659" y="5415"/>
                    <a:pt x="33743" y="3796"/>
                  </a:cubicBezTo>
                  <a:close/>
                  <a:moveTo>
                    <a:pt x="38303" y="2141"/>
                  </a:moveTo>
                  <a:cubicBezTo>
                    <a:pt x="35291" y="4570"/>
                    <a:pt x="32266" y="6963"/>
                    <a:pt x="29159" y="9261"/>
                  </a:cubicBezTo>
                  <a:cubicBezTo>
                    <a:pt x="28587" y="9332"/>
                    <a:pt x="28004" y="9392"/>
                    <a:pt x="27444" y="9404"/>
                  </a:cubicBezTo>
                  <a:cubicBezTo>
                    <a:pt x="30909" y="7118"/>
                    <a:pt x="34660" y="4927"/>
                    <a:pt x="37743" y="2189"/>
                  </a:cubicBezTo>
                  <a:cubicBezTo>
                    <a:pt x="37934" y="2165"/>
                    <a:pt x="38124" y="2141"/>
                    <a:pt x="38303" y="2141"/>
                  </a:cubicBezTo>
                  <a:close/>
                  <a:moveTo>
                    <a:pt x="34469" y="3879"/>
                  </a:moveTo>
                  <a:lnTo>
                    <a:pt x="34469" y="3879"/>
                  </a:lnTo>
                  <a:cubicBezTo>
                    <a:pt x="31754" y="5618"/>
                    <a:pt x="29171" y="7618"/>
                    <a:pt x="26575" y="9428"/>
                  </a:cubicBezTo>
                  <a:lnTo>
                    <a:pt x="26420" y="9428"/>
                  </a:lnTo>
                  <a:cubicBezTo>
                    <a:pt x="26159" y="9380"/>
                    <a:pt x="25897" y="9320"/>
                    <a:pt x="25647" y="9261"/>
                  </a:cubicBezTo>
                  <a:cubicBezTo>
                    <a:pt x="28635" y="7582"/>
                    <a:pt x="31540" y="5701"/>
                    <a:pt x="34469" y="3879"/>
                  </a:cubicBezTo>
                  <a:close/>
                  <a:moveTo>
                    <a:pt x="46695" y="6854"/>
                  </a:moveTo>
                  <a:cubicBezTo>
                    <a:pt x="46825" y="6854"/>
                    <a:pt x="46938" y="6889"/>
                    <a:pt x="47042" y="6951"/>
                  </a:cubicBezTo>
                  <a:cubicBezTo>
                    <a:pt x="47018" y="7118"/>
                    <a:pt x="46994" y="7284"/>
                    <a:pt x="47018" y="7427"/>
                  </a:cubicBezTo>
                  <a:cubicBezTo>
                    <a:pt x="47018" y="7451"/>
                    <a:pt x="47030" y="7475"/>
                    <a:pt x="47042" y="7499"/>
                  </a:cubicBezTo>
                  <a:cubicBezTo>
                    <a:pt x="46983" y="7773"/>
                    <a:pt x="46935" y="8023"/>
                    <a:pt x="46923" y="8296"/>
                  </a:cubicBezTo>
                  <a:cubicBezTo>
                    <a:pt x="46923" y="8320"/>
                    <a:pt x="46935" y="8332"/>
                    <a:pt x="46935" y="8344"/>
                  </a:cubicBezTo>
                  <a:cubicBezTo>
                    <a:pt x="46744" y="8475"/>
                    <a:pt x="46554" y="8606"/>
                    <a:pt x="46352" y="8773"/>
                  </a:cubicBezTo>
                  <a:cubicBezTo>
                    <a:pt x="45828" y="9189"/>
                    <a:pt x="45280" y="9582"/>
                    <a:pt x="44732" y="9975"/>
                  </a:cubicBezTo>
                  <a:lnTo>
                    <a:pt x="44720" y="9963"/>
                  </a:lnTo>
                  <a:cubicBezTo>
                    <a:pt x="44828" y="9320"/>
                    <a:pt x="44887" y="8677"/>
                    <a:pt x="44958" y="8035"/>
                  </a:cubicBezTo>
                  <a:cubicBezTo>
                    <a:pt x="44970" y="7951"/>
                    <a:pt x="44899" y="7904"/>
                    <a:pt x="44828" y="7892"/>
                  </a:cubicBezTo>
                  <a:cubicBezTo>
                    <a:pt x="45006" y="7737"/>
                    <a:pt x="45197" y="7594"/>
                    <a:pt x="45387" y="7439"/>
                  </a:cubicBezTo>
                  <a:lnTo>
                    <a:pt x="45387" y="7439"/>
                  </a:lnTo>
                  <a:cubicBezTo>
                    <a:pt x="45256" y="8058"/>
                    <a:pt x="45125" y="8666"/>
                    <a:pt x="45018" y="9273"/>
                  </a:cubicBezTo>
                  <a:cubicBezTo>
                    <a:pt x="44989" y="9424"/>
                    <a:pt x="45109" y="9527"/>
                    <a:pt x="45228" y="9527"/>
                  </a:cubicBezTo>
                  <a:cubicBezTo>
                    <a:pt x="45307" y="9527"/>
                    <a:pt x="45385" y="9483"/>
                    <a:pt x="45423" y="9380"/>
                  </a:cubicBezTo>
                  <a:cubicBezTo>
                    <a:pt x="45435" y="9320"/>
                    <a:pt x="45459" y="9249"/>
                    <a:pt x="45482" y="9189"/>
                  </a:cubicBezTo>
                  <a:cubicBezTo>
                    <a:pt x="45494" y="9142"/>
                    <a:pt x="45482" y="9094"/>
                    <a:pt x="45459" y="9070"/>
                  </a:cubicBezTo>
                  <a:cubicBezTo>
                    <a:pt x="45554" y="8475"/>
                    <a:pt x="45625" y="7880"/>
                    <a:pt x="45697" y="7284"/>
                  </a:cubicBezTo>
                  <a:cubicBezTo>
                    <a:pt x="45697" y="7261"/>
                    <a:pt x="45685" y="7249"/>
                    <a:pt x="45685" y="7237"/>
                  </a:cubicBezTo>
                  <a:cubicBezTo>
                    <a:pt x="45756" y="7189"/>
                    <a:pt x="45840" y="7142"/>
                    <a:pt x="45923" y="7106"/>
                  </a:cubicBezTo>
                  <a:lnTo>
                    <a:pt x="45923" y="7106"/>
                  </a:lnTo>
                  <a:cubicBezTo>
                    <a:pt x="45804" y="7665"/>
                    <a:pt x="45685" y="8249"/>
                    <a:pt x="45601" y="8832"/>
                  </a:cubicBezTo>
                  <a:cubicBezTo>
                    <a:pt x="45580" y="8963"/>
                    <a:pt x="45686" y="9053"/>
                    <a:pt x="45791" y="9053"/>
                  </a:cubicBezTo>
                  <a:cubicBezTo>
                    <a:pt x="45859" y="9053"/>
                    <a:pt x="45926" y="9016"/>
                    <a:pt x="45959" y="8928"/>
                  </a:cubicBezTo>
                  <a:cubicBezTo>
                    <a:pt x="45994" y="8797"/>
                    <a:pt x="46030" y="8666"/>
                    <a:pt x="46078" y="8535"/>
                  </a:cubicBezTo>
                  <a:cubicBezTo>
                    <a:pt x="46090" y="8487"/>
                    <a:pt x="46078" y="8439"/>
                    <a:pt x="46042" y="8416"/>
                  </a:cubicBezTo>
                  <a:cubicBezTo>
                    <a:pt x="46113" y="7951"/>
                    <a:pt x="46173" y="7475"/>
                    <a:pt x="46256" y="7011"/>
                  </a:cubicBezTo>
                  <a:lnTo>
                    <a:pt x="46256" y="6963"/>
                  </a:lnTo>
                  <a:cubicBezTo>
                    <a:pt x="46316" y="6939"/>
                    <a:pt x="46375" y="6927"/>
                    <a:pt x="46435" y="6903"/>
                  </a:cubicBezTo>
                  <a:lnTo>
                    <a:pt x="46435" y="6903"/>
                  </a:lnTo>
                  <a:cubicBezTo>
                    <a:pt x="46435" y="7142"/>
                    <a:pt x="46435" y="7404"/>
                    <a:pt x="46399" y="7642"/>
                  </a:cubicBezTo>
                  <a:cubicBezTo>
                    <a:pt x="46375" y="7915"/>
                    <a:pt x="46256" y="8213"/>
                    <a:pt x="46280" y="8487"/>
                  </a:cubicBezTo>
                  <a:cubicBezTo>
                    <a:pt x="46287" y="8554"/>
                    <a:pt x="46341" y="8593"/>
                    <a:pt x="46397" y="8593"/>
                  </a:cubicBezTo>
                  <a:cubicBezTo>
                    <a:pt x="46432" y="8593"/>
                    <a:pt x="46467" y="8578"/>
                    <a:pt x="46494" y="8547"/>
                  </a:cubicBezTo>
                  <a:cubicBezTo>
                    <a:pt x="46649" y="8320"/>
                    <a:pt x="46649" y="7963"/>
                    <a:pt x="46685" y="7701"/>
                  </a:cubicBezTo>
                  <a:cubicBezTo>
                    <a:pt x="46697" y="7415"/>
                    <a:pt x="46685" y="7142"/>
                    <a:pt x="46637" y="6856"/>
                  </a:cubicBezTo>
                  <a:cubicBezTo>
                    <a:pt x="46657" y="6854"/>
                    <a:pt x="46676" y="6854"/>
                    <a:pt x="46695" y="6854"/>
                  </a:cubicBezTo>
                  <a:close/>
                  <a:moveTo>
                    <a:pt x="47471" y="8630"/>
                  </a:moveTo>
                  <a:cubicBezTo>
                    <a:pt x="46661" y="9154"/>
                    <a:pt x="45851" y="9701"/>
                    <a:pt x="45054" y="10273"/>
                  </a:cubicBezTo>
                  <a:cubicBezTo>
                    <a:pt x="45590" y="9868"/>
                    <a:pt x="46101" y="9451"/>
                    <a:pt x="46673" y="9094"/>
                  </a:cubicBezTo>
                  <a:cubicBezTo>
                    <a:pt x="46935" y="8916"/>
                    <a:pt x="47209" y="8749"/>
                    <a:pt x="47471" y="8630"/>
                  </a:cubicBezTo>
                  <a:close/>
                  <a:moveTo>
                    <a:pt x="43042" y="9404"/>
                  </a:moveTo>
                  <a:lnTo>
                    <a:pt x="43042" y="9404"/>
                  </a:lnTo>
                  <a:cubicBezTo>
                    <a:pt x="42982" y="9725"/>
                    <a:pt x="42923" y="10047"/>
                    <a:pt x="42875" y="10380"/>
                  </a:cubicBezTo>
                  <a:lnTo>
                    <a:pt x="42827" y="9570"/>
                  </a:lnTo>
                  <a:cubicBezTo>
                    <a:pt x="42911" y="9511"/>
                    <a:pt x="42982" y="9463"/>
                    <a:pt x="43042" y="9404"/>
                  </a:cubicBezTo>
                  <a:close/>
                  <a:moveTo>
                    <a:pt x="44673" y="8023"/>
                  </a:moveTo>
                  <a:lnTo>
                    <a:pt x="44673" y="8023"/>
                  </a:lnTo>
                  <a:cubicBezTo>
                    <a:pt x="44554" y="8725"/>
                    <a:pt x="44399" y="9439"/>
                    <a:pt x="44316" y="10154"/>
                  </a:cubicBezTo>
                  <a:cubicBezTo>
                    <a:pt x="44316" y="10201"/>
                    <a:pt x="44316" y="10225"/>
                    <a:pt x="44339" y="10261"/>
                  </a:cubicBezTo>
                  <a:lnTo>
                    <a:pt x="43625" y="10749"/>
                  </a:lnTo>
                  <a:lnTo>
                    <a:pt x="43625" y="10713"/>
                  </a:lnTo>
                  <a:lnTo>
                    <a:pt x="43625" y="10690"/>
                  </a:lnTo>
                  <a:cubicBezTo>
                    <a:pt x="43708" y="10154"/>
                    <a:pt x="43780" y="9606"/>
                    <a:pt x="43851" y="9070"/>
                  </a:cubicBezTo>
                  <a:cubicBezTo>
                    <a:pt x="43871" y="8970"/>
                    <a:pt x="43790" y="8895"/>
                    <a:pt x="43714" y="8895"/>
                  </a:cubicBezTo>
                  <a:cubicBezTo>
                    <a:pt x="43700" y="8895"/>
                    <a:pt x="43686" y="8898"/>
                    <a:pt x="43673" y="8904"/>
                  </a:cubicBezTo>
                  <a:cubicBezTo>
                    <a:pt x="43768" y="8808"/>
                    <a:pt x="43887" y="8725"/>
                    <a:pt x="44006" y="8606"/>
                  </a:cubicBezTo>
                  <a:lnTo>
                    <a:pt x="44006" y="8606"/>
                  </a:lnTo>
                  <a:cubicBezTo>
                    <a:pt x="43958" y="8916"/>
                    <a:pt x="43899" y="9213"/>
                    <a:pt x="43851" y="9523"/>
                  </a:cubicBezTo>
                  <a:cubicBezTo>
                    <a:pt x="43815" y="9820"/>
                    <a:pt x="43720" y="10118"/>
                    <a:pt x="43768" y="10440"/>
                  </a:cubicBezTo>
                  <a:cubicBezTo>
                    <a:pt x="43774" y="10486"/>
                    <a:pt x="43822" y="10510"/>
                    <a:pt x="43869" y="10510"/>
                  </a:cubicBezTo>
                  <a:cubicBezTo>
                    <a:pt x="43906" y="10510"/>
                    <a:pt x="43943" y="10495"/>
                    <a:pt x="43958" y="10463"/>
                  </a:cubicBezTo>
                  <a:cubicBezTo>
                    <a:pt x="44101" y="10178"/>
                    <a:pt x="44101" y="9868"/>
                    <a:pt x="44125" y="9570"/>
                  </a:cubicBezTo>
                  <a:cubicBezTo>
                    <a:pt x="44173" y="9189"/>
                    <a:pt x="44208" y="8808"/>
                    <a:pt x="44268" y="8427"/>
                  </a:cubicBezTo>
                  <a:cubicBezTo>
                    <a:pt x="44268" y="8416"/>
                    <a:pt x="44256" y="8416"/>
                    <a:pt x="44256" y="8392"/>
                  </a:cubicBezTo>
                  <a:cubicBezTo>
                    <a:pt x="44399" y="8273"/>
                    <a:pt x="44530" y="8154"/>
                    <a:pt x="44673" y="8023"/>
                  </a:cubicBezTo>
                  <a:close/>
                  <a:moveTo>
                    <a:pt x="20836" y="9737"/>
                  </a:moveTo>
                  <a:cubicBezTo>
                    <a:pt x="20860" y="9761"/>
                    <a:pt x="20848" y="9797"/>
                    <a:pt x="20836" y="9832"/>
                  </a:cubicBezTo>
                  <a:cubicBezTo>
                    <a:pt x="20801" y="10130"/>
                    <a:pt x="20717" y="10487"/>
                    <a:pt x="20777" y="10785"/>
                  </a:cubicBezTo>
                  <a:lnTo>
                    <a:pt x="20682" y="10832"/>
                  </a:lnTo>
                  <a:cubicBezTo>
                    <a:pt x="20682" y="10809"/>
                    <a:pt x="20670" y="10785"/>
                    <a:pt x="20658" y="10761"/>
                  </a:cubicBezTo>
                  <a:cubicBezTo>
                    <a:pt x="20670" y="10511"/>
                    <a:pt x="20682" y="10273"/>
                    <a:pt x="20670" y="10011"/>
                  </a:cubicBezTo>
                  <a:cubicBezTo>
                    <a:pt x="20670" y="9940"/>
                    <a:pt x="20634" y="9892"/>
                    <a:pt x="20598" y="9856"/>
                  </a:cubicBezTo>
                  <a:cubicBezTo>
                    <a:pt x="20670" y="9809"/>
                    <a:pt x="20753" y="9773"/>
                    <a:pt x="20836" y="9737"/>
                  </a:cubicBezTo>
                  <a:close/>
                  <a:moveTo>
                    <a:pt x="43601" y="8983"/>
                  </a:moveTo>
                  <a:cubicBezTo>
                    <a:pt x="43601" y="8984"/>
                    <a:pt x="43601" y="8986"/>
                    <a:pt x="43601" y="8987"/>
                  </a:cubicBezTo>
                  <a:cubicBezTo>
                    <a:pt x="43482" y="9606"/>
                    <a:pt x="43351" y="10201"/>
                    <a:pt x="43232" y="10809"/>
                  </a:cubicBezTo>
                  <a:cubicBezTo>
                    <a:pt x="43220" y="10868"/>
                    <a:pt x="43244" y="10928"/>
                    <a:pt x="43280" y="10975"/>
                  </a:cubicBezTo>
                  <a:cubicBezTo>
                    <a:pt x="43220" y="11011"/>
                    <a:pt x="43161" y="11047"/>
                    <a:pt x="43101" y="11094"/>
                  </a:cubicBezTo>
                  <a:cubicBezTo>
                    <a:pt x="43101" y="11071"/>
                    <a:pt x="43113" y="11071"/>
                    <a:pt x="43113" y="11059"/>
                  </a:cubicBezTo>
                  <a:cubicBezTo>
                    <a:pt x="43125" y="10987"/>
                    <a:pt x="43077" y="10940"/>
                    <a:pt x="43030" y="10940"/>
                  </a:cubicBezTo>
                  <a:cubicBezTo>
                    <a:pt x="43089" y="10380"/>
                    <a:pt x="43161" y="9809"/>
                    <a:pt x="43244" y="9261"/>
                  </a:cubicBezTo>
                  <a:cubicBezTo>
                    <a:pt x="43351" y="9166"/>
                    <a:pt x="43458" y="9094"/>
                    <a:pt x="43554" y="9023"/>
                  </a:cubicBezTo>
                  <a:cubicBezTo>
                    <a:pt x="43575" y="9009"/>
                    <a:pt x="43587" y="8995"/>
                    <a:pt x="43601" y="8983"/>
                  </a:cubicBezTo>
                  <a:close/>
                  <a:moveTo>
                    <a:pt x="42208" y="10047"/>
                  </a:moveTo>
                  <a:lnTo>
                    <a:pt x="42208" y="10047"/>
                  </a:lnTo>
                  <a:cubicBezTo>
                    <a:pt x="42137" y="10428"/>
                    <a:pt x="42053" y="10821"/>
                    <a:pt x="42053" y="11213"/>
                  </a:cubicBezTo>
                  <a:cubicBezTo>
                    <a:pt x="42018" y="10892"/>
                    <a:pt x="41970" y="10582"/>
                    <a:pt x="41899" y="10273"/>
                  </a:cubicBezTo>
                  <a:lnTo>
                    <a:pt x="42208" y="10047"/>
                  </a:lnTo>
                  <a:close/>
                  <a:moveTo>
                    <a:pt x="20205" y="10035"/>
                  </a:moveTo>
                  <a:cubicBezTo>
                    <a:pt x="20205" y="10380"/>
                    <a:pt x="20182" y="10702"/>
                    <a:pt x="20134" y="11023"/>
                  </a:cubicBezTo>
                  <a:cubicBezTo>
                    <a:pt x="20122" y="11071"/>
                    <a:pt x="20134" y="11118"/>
                    <a:pt x="20134" y="11154"/>
                  </a:cubicBezTo>
                  <a:cubicBezTo>
                    <a:pt x="20015" y="11225"/>
                    <a:pt x="19896" y="11297"/>
                    <a:pt x="19789" y="11356"/>
                  </a:cubicBezTo>
                  <a:cubicBezTo>
                    <a:pt x="19812" y="11023"/>
                    <a:pt x="19789" y="10702"/>
                    <a:pt x="19789" y="10368"/>
                  </a:cubicBezTo>
                  <a:cubicBezTo>
                    <a:pt x="19789" y="10332"/>
                    <a:pt x="19777" y="10297"/>
                    <a:pt x="19765" y="10249"/>
                  </a:cubicBezTo>
                  <a:lnTo>
                    <a:pt x="20205" y="10035"/>
                  </a:lnTo>
                  <a:close/>
                  <a:moveTo>
                    <a:pt x="42577" y="9749"/>
                  </a:moveTo>
                  <a:cubicBezTo>
                    <a:pt x="42565" y="10035"/>
                    <a:pt x="42553" y="10297"/>
                    <a:pt x="42530" y="10582"/>
                  </a:cubicBezTo>
                  <a:cubicBezTo>
                    <a:pt x="42530" y="10868"/>
                    <a:pt x="42506" y="11166"/>
                    <a:pt x="42565" y="11428"/>
                  </a:cubicBezTo>
                  <a:cubicBezTo>
                    <a:pt x="42411" y="11523"/>
                    <a:pt x="42268" y="11630"/>
                    <a:pt x="42113" y="11714"/>
                  </a:cubicBezTo>
                  <a:cubicBezTo>
                    <a:pt x="42101" y="11594"/>
                    <a:pt x="42101" y="11487"/>
                    <a:pt x="42089" y="11368"/>
                  </a:cubicBezTo>
                  <a:lnTo>
                    <a:pt x="42089" y="11368"/>
                  </a:lnTo>
                  <a:cubicBezTo>
                    <a:pt x="42113" y="11416"/>
                    <a:pt x="42158" y="11443"/>
                    <a:pt x="42199" y="11443"/>
                  </a:cubicBezTo>
                  <a:cubicBezTo>
                    <a:pt x="42241" y="11443"/>
                    <a:pt x="42280" y="11416"/>
                    <a:pt x="42291" y="11356"/>
                  </a:cubicBezTo>
                  <a:cubicBezTo>
                    <a:pt x="42446" y="10880"/>
                    <a:pt x="42446" y="10332"/>
                    <a:pt x="42470" y="9820"/>
                  </a:cubicBezTo>
                  <a:cubicBezTo>
                    <a:pt x="42506" y="9797"/>
                    <a:pt x="42553" y="9761"/>
                    <a:pt x="42577" y="9749"/>
                  </a:cubicBezTo>
                  <a:close/>
                  <a:moveTo>
                    <a:pt x="19301" y="10511"/>
                  </a:moveTo>
                  <a:cubicBezTo>
                    <a:pt x="19289" y="10856"/>
                    <a:pt x="19241" y="11213"/>
                    <a:pt x="19253" y="11571"/>
                  </a:cubicBezTo>
                  <a:cubicBezTo>
                    <a:pt x="19253" y="11606"/>
                    <a:pt x="19265" y="11654"/>
                    <a:pt x="19289" y="11690"/>
                  </a:cubicBezTo>
                  <a:cubicBezTo>
                    <a:pt x="19217" y="11725"/>
                    <a:pt x="19122" y="11785"/>
                    <a:pt x="19050" y="11833"/>
                  </a:cubicBezTo>
                  <a:lnTo>
                    <a:pt x="19050" y="11702"/>
                  </a:lnTo>
                  <a:lnTo>
                    <a:pt x="19050" y="10880"/>
                  </a:lnTo>
                  <a:cubicBezTo>
                    <a:pt x="19050" y="10773"/>
                    <a:pt x="19003" y="10713"/>
                    <a:pt x="18931" y="10690"/>
                  </a:cubicBezTo>
                  <a:cubicBezTo>
                    <a:pt x="19050" y="10630"/>
                    <a:pt x="19181" y="10571"/>
                    <a:pt x="19301" y="10511"/>
                  </a:cubicBezTo>
                  <a:close/>
                  <a:moveTo>
                    <a:pt x="18598" y="10832"/>
                  </a:moveTo>
                  <a:lnTo>
                    <a:pt x="18598" y="10868"/>
                  </a:lnTo>
                  <a:cubicBezTo>
                    <a:pt x="18586" y="11130"/>
                    <a:pt x="18562" y="11416"/>
                    <a:pt x="18539" y="11690"/>
                  </a:cubicBezTo>
                  <a:cubicBezTo>
                    <a:pt x="18527" y="11868"/>
                    <a:pt x="18503" y="12023"/>
                    <a:pt x="18539" y="12166"/>
                  </a:cubicBezTo>
                  <a:cubicBezTo>
                    <a:pt x="18455" y="12214"/>
                    <a:pt x="18360" y="12285"/>
                    <a:pt x="18253" y="12345"/>
                  </a:cubicBezTo>
                  <a:cubicBezTo>
                    <a:pt x="18288" y="12214"/>
                    <a:pt x="18288" y="12083"/>
                    <a:pt x="18288" y="11952"/>
                  </a:cubicBezTo>
                  <a:cubicBezTo>
                    <a:pt x="18300" y="11654"/>
                    <a:pt x="18324" y="11344"/>
                    <a:pt x="18336" y="11047"/>
                  </a:cubicBezTo>
                  <a:cubicBezTo>
                    <a:pt x="18336" y="11011"/>
                    <a:pt x="18336" y="10987"/>
                    <a:pt x="18324" y="10963"/>
                  </a:cubicBezTo>
                  <a:cubicBezTo>
                    <a:pt x="18408" y="10928"/>
                    <a:pt x="18503" y="10880"/>
                    <a:pt x="18598" y="10832"/>
                  </a:cubicBezTo>
                  <a:close/>
                  <a:moveTo>
                    <a:pt x="41696" y="10428"/>
                  </a:moveTo>
                  <a:cubicBezTo>
                    <a:pt x="41744" y="10940"/>
                    <a:pt x="41768" y="11452"/>
                    <a:pt x="41768" y="11952"/>
                  </a:cubicBezTo>
                  <a:cubicBezTo>
                    <a:pt x="41494" y="12130"/>
                    <a:pt x="41196" y="12321"/>
                    <a:pt x="40910" y="12499"/>
                  </a:cubicBezTo>
                  <a:cubicBezTo>
                    <a:pt x="40946" y="12440"/>
                    <a:pt x="40958" y="12368"/>
                    <a:pt x="40982" y="12309"/>
                  </a:cubicBezTo>
                  <a:cubicBezTo>
                    <a:pt x="40994" y="12261"/>
                    <a:pt x="40982" y="12237"/>
                    <a:pt x="40970" y="12214"/>
                  </a:cubicBezTo>
                  <a:cubicBezTo>
                    <a:pt x="41041" y="11773"/>
                    <a:pt x="41125" y="11309"/>
                    <a:pt x="41148" y="10868"/>
                  </a:cubicBezTo>
                  <a:cubicBezTo>
                    <a:pt x="41220" y="10809"/>
                    <a:pt x="41303" y="10761"/>
                    <a:pt x="41375" y="10702"/>
                  </a:cubicBezTo>
                  <a:lnTo>
                    <a:pt x="41375" y="10702"/>
                  </a:lnTo>
                  <a:lnTo>
                    <a:pt x="41279" y="11368"/>
                  </a:lnTo>
                  <a:cubicBezTo>
                    <a:pt x="41208" y="11594"/>
                    <a:pt x="41101" y="11868"/>
                    <a:pt x="41208" y="12106"/>
                  </a:cubicBezTo>
                  <a:cubicBezTo>
                    <a:pt x="41235" y="12160"/>
                    <a:pt x="41280" y="12191"/>
                    <a:pt x="41328" y="12191"/>
                  </a:cubicBezTo>
                  <a:cubicBezTo>
                    <a:pt x="41365" y="12191"/>
                    <a:pt x="41403" y="12172"/>
                    <a:pt x="41434" y="12130"/>
                  </a:cubicBezTo>
                  <a:cubicBezTo>
                    <a:pt x="41577" y="11928"/>
                    <a:pt x="41553" y="11642"/>
                    <a:pt x="41577" y="11404"/>
                  </a:cubicBezTo>
                  <a:cubicBezTo>
                    <a:pt x="41613" y="11106"/>
                    <a:pt x="41637" y="10797"/>
                    <a:pt x="41684" y="10499"/>
                  </a:cubicBezTo>
                  <a:lnTo>
                    <a:pt x="41684" y="10451"/>
                  </a:lnTo>
                  <a:lnTo>
                    <a:pt x="41696" y="10428"/>
                  </a:lnTo>
                  <a:close/>
                  <a:moveTo>
                    <a:pt x="50769" y="8118"/>
                  </a:moveTo>
                  <a:cubicBezTo>
                    <a:pt x="51031" y="8142"/>
                    <a:pt x="51316" y="8189"/>
                    <a:pt x="51590" y="8237"/>
                  </a:cubicBezTo>
                  <a:cubicBezTo>
                    <a:pt x="49498" y="9583"/>
                    <a:pt x="47495" y="11101"/>
                    <a:pt x="45549" y="12685"/>
                  </a:cubicBezTo>
                  <a:lnTo>
                    <a:pt x="45549" y="12685"/>
                  </a:lnTo>
                  <a:cubicBezTo>
                    <a:pt x="47341" y="11198"/>
                    <a:pt x="49083" y="9640"/>
                    <a:pt x="50769" y="8118"/>
                  </a:cubicBezTo>
                  <a:close/>
                  <a:moveTo>
                    <a:pt x="21420" y="12702"/>
                  </a:moveTo>
                  <a:lnTo>
                    <a:pt x="21420" y="12916"/>
                  </a:lnTo>
                  <a:cubicBezTo>
                    <a:pt x="21420" y="12857"/>
                    <a:pt x="21384" y="12797"/>
                    <a:pt x="21336" y="12761"/>
                  </a:cubicBezTo>
                  <a:cubicBezTo>
                    <a:pt x="21372" y="12737"/>
                    <a:pt x="21396" y="12714"/>
                    <a:pt x="21420" y="12702"/>
                  </a:cubicBezTo>
                  <a:close/>
                  <a:moveTo>
                    <a:pt x="40779" y="11106"/>
                  </a:moveTo>
                  <a:cubicBezTo>
                    <a:pt x="40732" y="11535"/>
                    <a:pt x="40660" y="11964"/>
                    <a:pt x="40553" y="12416"/>
                  </a:cubicBezTo>
                  <a:cubicBezTo>
                    <a:pt x="40529" y="12535"/>
                    <a:pt x="40613" y="12607"/>
                    <a:pt x="40684" y="12618"/>
                  </a:cubicBezTo>
                  <a:cubicBezTo>
                    <a:pt x="40529" y="12726"/>
                    <a:pt x="40351" y="12833"/>
                    <a:pt x="40184" y="12940"/>
                  </a:cubicBezTo>
                  <a:cubicBezTo>
                    <a:pt x="40303" y="12714"/>
                    <a:pt x="40303" y="12464"/>
                    <a:pt x="40327" y="12202"/>
                  </a:cubicBezTo>
                  <a:cubicBezTo>
                    <a:pt x="40375" y="11904"/>
                    <a:pt x="40410" y="11606"/>
                    <a:pt x="40446" y="11333"/>
                  </a:cubicBezTo>
                  <a:cubicBezTo>
                    <a:pt x="40553" y="11249"/>
                    <a:pt x="40672" y="11178"/>
                    <a:pt x="40779" y="11106"/>
                  </a:cubicBezTo>
                  <a:close/>
                  <a:moveTo>
                    <a:pt x="40148" y="11523"/>
                  </a:moveTo>
                  <a:lnTo>
                    <a:pt x="40148" y="11523"/>
                  </a:lnTo>
                  <a:cubicBezTo>
                    <a:pt x="40125" y="11725"/>
                    <a:pt x="40089" y="11940"/>
                    <a:pt x="40041" y="12142"/>
                  </a:cubicBezTo>
                  <a:cubicBezTo>
                    <a:pt x="40017" y="12404"/>
                    <a:pt x="39934" y="12654"/>
                    <a:pt x="39982" y="12892"/>
                  </a:cubicBezTo>
                  <a:cubicBezTo>
                    <a:pt x="40002" y="12942"/>
                    <a:pt x="40046" y="12967"/>
                    <a:pt x="40095" y="12967"/>
                  </a:cubicBezTo>
                  <a:cubicBezTo>
                    <a:pt x="40105" y="12967"/>
                    <a:pt x="40115" y="12966"/>
                    <a:pt x="40125" y="12964"/>
                  </a:cubicBezTo>
                  <a:lnTo>
                    <a:pt x="40125" y="12964"/>
                  </a:lnTo>
                  <a:cubicBezTo>
                    <a:pt x="39958" y="13071"/>
                    <a:pt x="39815" y="13154"/>
                    <a:pt x="39648" y="13261"/>
                  </a:cubicBezTo>
                  <a:lnTo>
                    <a:pt x="39648" y="13238"/>
                  </a:lnTo>
                  <a:cubicBezTo>
                    <a:pt x="39601" y="13035"/>
                    <a:pt x="39708" y="12702"/>
                    <a:pt x="39720" y="12499"/>
                  </a:cubicBezTo>
                  <a:cubicBezTo>
                    <a:pt x="39755" y="12249"/>
                    <a:pt x="39779" y="12011"/>
                    <a:pt x="39803" y="11761"/>
                  </a:cubicBezTo>
                  <a:cubicBezTo>
                    <a:pt x="39922" y="11690"/>
                    <a:pt x="40029" y="11594"/>
                    <a:pt x="40148" y="11523"/>
                  </a:cubicBezTo>
                  <a:close/>
                  <a:moveTo>
                    <a:pt x="13728" y="12976"/>
                  </a:moveTo>
                  <a:cubicBezTo>
                    <a:pt x="13490" y="13118"/>
                    <a:pt x="13240" y="13249"/>
                    <a:pt x="13002" y="13392"/>
                  </a:cubicBezTo>
                  <a:cubicBezTo>
                    <a:pt x="13002" y="13380"/>
                    <a:pt x="12990" y="13369"/>
                    <a:pt x="12978" y="13357"/>
                  </a:cubicBezTo>
                  <a:cubicBezTo>
                    <a:pt x="13228" y="13238"/>
                    <a:pt x="13478" y="13095"/>
                    <a:pt x="13728" y="12976"/>
                  </a:cubicBezTo>
                  <a:close/>
                  <a:moveTo>
                    <a:pt x="17848" y="11202"/>
                  </a:moveTo>
                  <a:lnTo>
                    <a:pt x="17848" y="11202"/>
                  </a:lnTo>
                  <a:cubicBezTo>
                    <a:pt x="17812" y="11452"/>
                    <a:pt x="17800" y="11666"/>
                    <a:pt x="17765" y="11904"/>
                  </a:cubicBezTo>
                  <a:cubicBezTo>
                    <a:pt x="17741" y="12142"/>
                    <a:pt x="17669" y="12392"/>
                    <a:pt x="17860" y="12571"/>
                  </a:cubicBezTo>
                  <a:cubicBezTo>
                    <a:pt x="17872" y="12595"/>
                    <a:pt x="17872" y="12595"/>
                    <a:pt x="17884" y="12595"/>
                  </a:cubicBezTo>
                  <a:cubicBezTo>
                    <a:pt x="17765" y="12666"/>
                    <a:pt x="17634" y="12761"/>
                    <a:pt x="17515" y="12833"/>
                  </a:cubicBezTo>
                  <a:lnTo>
                    <a:pt x="16574" y="13416"/>
                  </a:lnTo>
                  <a:cubicBezTo>
                    <a:pt x="16657" y="13166"/>
                    <a:pt x="16634" y="12904"/>
                    <a:pt x="16657" y="12666"/>
                  </a:cubicBezTo>
                  <a:cubicBezTo>
                    <a:pt x="16669" y="12368"/>
                    <a:pt x="16681" y="12071"/>
                    <a:pt x="16717" y="11785"/>
                  </a:cubicBezTo>
                  <a:cubicBezTo>
                    <a:pt x="16848" y="11714"/>
                    <a:pt x="16979" y="11654"/>
                    <a:pt x="17134" y="11583"/>
                  </a:cubicBezTo>
                  <a:lnTo>
                    <a:pt x="17134" y="11583"/>
                  </a:lnTo>
                  <a:cubicBezTo>
                    <a:pt x="17110" y="11809"/>
                    <a:pt x="17098" y="12023"/>
                    <a:pt x="17086" y="12261"/>
                  </a:cubicBezTo>
                  <a:cubicBezTo>
                    <a:pt x="17038" y="12476"/>
                    <a:pt x="16979" y="12702"/>
                    <a:pt x="17110" y="12892"/>
                  </a:cubicBezTo>
                  <a:cubicBezTo>
                    <a:pt x="17138" y="12935"/>
                    <a:pt x="17193" y="12969"/>
                    <a:pt x="17247" y="12969"/>
                  </a:cubicBezTo>
                  <a:cubicBezTo>
                    <a:pt x="17283" y="12969"/>
                    <a:pt x="17319" y="12954"/>
                    <a:pt x="17348" y="12916"/>
                  </a:cubicBezTo>
                  <a:cubicBezTo>
                    <a:pt x="17503" y="12726"/>
                    <a:pt x="17467" y="12535"/>
                    <a:pt x="17455" y="12297"/>
                  </a:cubicBezTo>
                  <a:cubicBezTo>
                    <a:pt x="17455" y="12023"/>
                    <a:pt x="17443" y="11749"/>
                    <a:pt x="17443" y="11475"/>
                  </a:cubicBezTo>
                  <a:cubicBezTo>
                    <a:pt x="17443" y="11452"/>
                    <a:pt x="17443" y="11428"/>
                    <a:pt x="17431" y="11404"/>
                  </a:cubicBezTo>
                  <a:cubicBezTo>
                    <a:pt x="17562" y="11344"/>
                    <a:pt x="17693" y="11273"/>
                    <a:pt x="17848" y="11202"/>
                  </a:cubicBezTo>
                  <a:close/>
                  <a:moveTo>
                    <a:pt x="39482" y="11999"/>
                  </a:moveTo>
                  <a:cubicBezTo>
                    <a:pt x="39422" y="12285"/>
                    <a:pt x="39374" y="12559"/>
                    <a:pt x="39339" y="12845"/>
                  </a:cubicBezTo>
                  <a:cubicBezTo>
                    <a:pt x="39303" y="13035"/>
                    <a:pt x="39196" y="13297"/>
                    <a:pt x="39398" y="13428"/>
                  </a:cubicBezTo>
                  <a:cubicBezTo>
                    <a:pt x="39303" y="13488"/>
                    <a:pt x="39196" y="13547"/>
                    <a:pt x="39113" y="13607"/>
                  </a:cubicBezTo>
                  <a:cubicBezTo>
                    <a:pt x="39184" y="13416"/>
                    <a:pt x="39184" y="13202"/>
                    <a:pt x="39220" y="12999"/>
                  </a:cubicBezTo>
                  <a:cubicBezTo>
                    <a:pt x="39255" y="12702"/>
                    <a:pt x="39291" y="12392"/>
                    <a:pt x="39339" y="12095"/>
                  </a:cubicBezTo>
                  <a:cubicBezTo>
                    <a:pt x="39374" y="12071"/>
                    <a:pt x="39434" y="12023"/>
                    <a:pt x="39482" y="11999"/>
                  </a:cubicBezTo>
                  <a:close/>
                  <a:moveTo>
                    <a:pt x="16288" y="11975"/>
                  </a:moveTo>
                  <a:cubicBezTo>
                    <a:pt x="16276" y="12202"/>
                    <a:pt x="16253" y="12440"/>
                    <a:pt x="16229" y="12666"/>
                  </a:cubicBezTo>
                  <a:cubicBezTo>
                    <a:pt x="16205" y="12940"/>
                    <a:pt x="16145" y="13202"/>
                    <a:pt x="16205" y="13476"/>
                  </a:cubicBezTo>
                  <a:cubicBezTo>
                    <a:pt x="16217" y="13535"/>
                    <a:pt x="16253" y="13559"/>
                    <a:pt x="16288" y="13571"/>
                  </a:cubicBezTo>
                  <a:cubicBezTo>
                    <a:pt x="16110" y="13678"/>
                    <a:pt x="15931" y="13785"/>
                    <a:pt x="15764" y="13904"/>
                  </a:cubicBezTo>
                  <a:cubicBezTo>
                    <a:pt x="15836" y="13678"/>
                    <a:pt x="15800" y="13428"/>
                    <a:pt x="15800" y="13202"/>
                  </a:cubicBezTo>
                  <a:cubicBezTo>
                    <a:pt x="15800" y="12880"/>
                    <a:pt x="15812" y="12547"/>
                    <a:pt x="15812" y="12214"/>
                  </a:cubicBezTo>
                  <a:cubicBezTo>
                    <a:pt x="15979" y="12142"/>
                    <a:pt x="16133" y="12071"/>
                    <a:pt x="16288" y="11975"/>
                  </a:cubicBezTo>
                  <a:close/>
                  <a:moveTo>
                    <a:pt x="39005" y="12309"/>
                  </a:moveTo>
                  <a:cubicBezTo>
                    <a:pt x="38993" y="12511"/>
                    <a:pt x="38958" y="12737"/>
                    <a:pt x="38922" y="12952"/>
                  </a:cubicBezTo>
                  <a:cubicBezTo>
                    <a:pt x="38886" y="13190"/>
                    <a:pt x="38803" y="13452"/>
                    <a:pt x="38874" y="13690"/>
                  </a:cubicBezTo>
                  <a:cubicBezTo>
                    <a:pt x="38874" y="13714"/>
                    <a:pt x="38886" y="13726"/>
                    <a:pt x="38898" y="13738"/>
                  </a:cubicBezTo>
                  <a:cubicBezTo>
                    <a:pt x="38779" y="13809"/>
                    <a:pt x="38660" y="13892"/>
                    <a:pt x="38529" y="13964"/>
                  </a:cubicBezTo>
                  <a:cubicBezTo>
                    <a:pt x="38624" y="13547"/>
                    <a:pt x="38648" y="13118"/>
                    <a:pt x="38708" y="12714"/>
                  </a:cubicBezTo>
                  <a:cubicBezTo>
                    <a:pt x="38720" y="12642"/>
                    <a:pt x="38684" y="12595"/>
                    <a:pt x="38624" y="12559"/>
                  </a:cubicBezTo>
                  <a:cubicBezTo>
                    <a:pt x="38755" y="12476"/>
                    <a:pt x="38874" y="12404"/>
                    <a:pt x="39005" y="12309"/>
                  </a:cubicBezTo>
                  <a:close/>
                  <a:moveTo>
                    <a:pt x="22420" y="8320"/>
                  </a:moveTo>
                  <a:cubicBezTo>
                    <a:pt x="22634" y="8594"/>
                    <a:pt x="22872" y="8844"/>
                    <a:pt x="23158" y="9035"/>
                  </a:cubicBezTo>
                  <a:cubicBezTo>
                    <a:pt x="22884" y="8892"/>
                    <a:pt x="22670" y="8689"/>
                    <a:pt x="22503" y="8451"/>
                  </a:cubicBezTo>
                  <a:cubicBezTo>
                    <a:pt x="22474" y="8415"/>
                    <a:pt x="22435" y="8400"/>
                    <a:pt x="22397" y="8400"/>
                  </a:cubicBezTo>
                  <a:cubicBezTo>
                    <a:pt x="22311" y="8400"/>
                    <a:pt x="22231" y="8479"/>
                    <a:pt x="22289" y="8570"/>
                  </a:cubicBezTo>
                  <a:cubicBezTo>
                    <a:pt x="23051" y="9856"/>
                    <a:pt x="24623" y="9928"/>
                    <a:pt x="25980" y="10106"/>
                  </a:cubicBezTo>
                  <a:cubicBezTo>
                    <a:pt x="26755" y="10199"/>
                    <a:pt x="27544" y="10272"/>
                    <a:pt x="28325" y="10272"/>
                  </a:cubicBezTo>
                  <a:cubicBezTo>
                    <a:pt x="29152" y="10272"/>
                    <a:pt x="29971" y="10190"/>
                    <a:pt x="30754" y="9963"/>
                  </a:cubicBezTo>
                  <a:cubicBezTo>
                    <a:pt x="30774" y="9967"/>
                    <a:pt x="30794" y="9970"/>
                    <a:pt x="30815" y="9970"/>
                  </a:cubicBezTo>
                  <a:cubicBezTo>
                    <a:pt x="30856" y="9970"/>
                    <a:pt x="30901" y="9959"/>
                    <a:pt x="30957" y="9928"/>
                  </a:cubicBezTo>
                  <a:cubicBezTo>
                    <a:pt x="30981" y="9916"/>
                    <a:pt x="30992" y="9904"/>
                    <a:pt x="31028" y="9868"/>
                  </a:cubicBezTo>
                  <a:cubicBezTo>
                    <a:pt x="31397" y="9737"/>
                    <a:pt x="31766" y="9570"/>
                    <a:pt x="32124" y="9380"/>
                  </a:cubicBezTo>
                  <a:cubicBezTo>
                    <a:pt x="32141" y="9386"/>
                    <a:pt x="32153" y="9389"/>
                    <a:pt x="32165" y="9389"/>
                  </a:cubicBezTo>
                  <a:cubicBezTo>
                    <a:pt x="32177" y="9389"/>
                    <a:pt x="32189" y="9386"/>
                    <a:pt x="32207" y="9380"/>
                  </a:cubicBezTo>
                  <a:cubicBezTo>
                    <a:pt x="32231" y="9368"/>
                    <a:pt x="32243" y="9344"/>
                    <a:pt x="32278" y="9320"/>
                  </a:cubicBezTo>
                  <a:lnTo>
                    <a:pt x="32278" y="9320"/>
                  </a:lnTo>
                  <a:cubicBezTo>
                    <a:pt x="32207" y="10356"/>
                    <a:pt x="32159" y="11404"/>
                    <a:pt x="32112" y="12464"/>
                  </a:cubicBezTo>
                  <a:cubicBezTo>
                    <a:pt x="32100" y="12440"/>
                    <a:pt x="32088" y="12428"/>
                    <a:pt x="32052" y="12428"/>
                  </a:cubicBezTo>
                  <a:cubicBezTo>
                    <a:pt x="31862" y="12428"/>
                    <a:pt x="31862" y="12726"/>
                    <a:pt x="32052" y="12726"/>
                  </a:cubicBezTo>
                  <a:cubicBezTo>
                    <a:pt x="32064" y="12726"/>
                    <a:pt x="32088" y="12714"/>
                    <a:pt x="32100" y="12714"/>
                  </a:cubicBezTo>
                  <a:cubicBezTo>
                    <a:pt x="32088" y="13071"/>
                    <a:pt x="32064" y="13428"/>
                    <a:pt x="32064" y="13785"/>
                  </a:cubicBezTo>
                  <a:cubicBezTo>
                    <a:pt x="32044" y="13726"/>
                    <a:pt x="32001" y="13684"/>
                    <a:pt x="31933" y="13684"/>
                  </a:cubicBezTo>
                  <a:cubicBezTo>
                    <a:pt x="31918" y="13684"/>
                    <a:pt x="31902" y="13686"/>
                    <a:pt x="31885" y="13690"/>
                  </a:cubicBezTo>
                  <a:cubicBezTo>
                    <a:pt x="30971" y="13997"/>
                    <a:pt x="29963" y="14118"/>
                    <a:pt x="28920" y="14118"/>
                  </a:cubicBezTo>
                  <a:cubicBezTo>
                    <a:pt x="26570" y="14118"/>
                    <a:pt x="24037" y="13505"/>
                    <a:pt x="21968" y="13035"/>
                  </a:cubicBezTo>
                  <a:cubicBezTo>
                    <a:pt x="21968" y="12797"/>
                    <a:pt x="21944" y="12571"/>
                    <a:pt x="21944" y="12345"/>
                  </a:cubicBezTo>
                  <a:cubicBezTo>
                    <a:pt x="21991" y="12309"/>
                    <a:pt x="22051" y="12261"/>
                    <a:pt x="22098" y="12237"/>
                  </a:cubicBezTo>
                  <a:cubicBezTo>
                    <a:pt x="22122" y="12214"/>
                    <a:pt x="22146" y="12202"/>
                    <a:pt x="22158" y="12178"/>
                  </a:cubicBezTo>
                  <a:cubicBezTo>
                    <a:pt x="24305" y="12799"/>
                    <a:pt x="26654" y="13313"/>
                    <a:pt x="28953" y="13313"/>
                  </a:cubicBezTo>
                  <a:cubicBezTo>
                    <a:pt x="29917" y="13313"/>
                    <a:pt x="30873" y="13222"/>
                    <a:pt x="31802" y="13011"/>
                  </a:cubicBezTo>
                  <a:cubicBezTo>
                    <a:pt x="31941" y="12977"/>
                    <a:pt x="31877" y="12785"/>
                    <a:pt x="31754" y="12785"/>
                  </a:cubicBezTo>
                  <a:cubicBezTo>
                    <a:pt x="31750" y="12785"/>
                    <a:pt x="31746" y="12785"/>
                    <a:pt x="31743" y="12785"/>
                  </a:cubicBezTo>
                  <a:cubicBezTo>
                    <a:pt x="30851" y="12922"/>
                    <a:pt x="29987" y="12980"/>
                    <a:pt x="29139" y="12980"/>
                  </a:cubicBezTo>
                  <a:cubicBezTo>
                    <a:pt x="26804" y="12980"/>
                    <a:pt x="24584" y="12536"/>
                    <a:pt x="22218" y="12047"/>
                  </a:cubicBezTo>
                  <a:cubicBezTo>
                    <a:pt x="22218" y="11928"/>
                    <a:pt x="22122" y="11821"/>
                    <a:pt x="22027" y="11821"/>
                  </a:cubicBezTo>
                  <a:cubicBezTo>
                    <a:pt x="22146" y="11416"/>
                    <a:pt x="22158" y="11011"/>
                    <a:pt x="22146" y="10582"/>
                  </a:cubicBezTo>
                  <a:cubicBezTo>
                    <a:pt x="22146" y="10178"/>
                    <a:pt x="22063" y="9630"/>
                    <a:pt x="22098" y="9142"/>
                  </a:cubicBezTo>
                  <a:cubicBezTo>
                    <a:pt x="22122" y="9130"/>
                    <a:pt x="22146" y="9094"/>
                    <a:pt x="22158" y="9082"/>
                  </a:cubicBezTo>
                  <a:cubicBezTo>
                    <a:pt x="22325" y="9070"/>
                    <a:pt x="22325" y="8808"/>
                    <a:pt x="22146" y="8808"/>
                  </a:cubicBezTo>
                  <a:cubicBezTo>
                    <a:pt x="22170" y="8666"/>
                    <a:pt x="22229" y="8511"/>
                    <a:pt x="22313" y="8380"/>
                  </a:cubicBezTo>
                  <a:lnTo>
                    <a:pt x="22337" y="8380"/>
                  </a:lnTo>
                  <a:cubicBezTo>
                    <a:pt x="22372" y="8368"/>
                    <a:pt x="22396" y="8356"/>
                    <a:pt x="22420" y="8320"/>
                  </a:cubicBezTo>
                  <a:close/>
                  <a:moveTo>
                    <a:pt x="38446" y="12666"/>
                  </a:moveTo>
                  <a:cubicBezTo>
                    <a:pt x="38386" y="13154"/>
                    <a:pt x="38267" y="13666"/>
                    <a:pt x="38243" y="14142"/>
                  </a:cubicBezTo>
                  <a:cubicBezTo>
                    <a:pt x="38172" y="14190"/>
                    <a:pt x="38089" y="14250"/>
                    <a:pt x="38005" y="14285"/>
                  </a:cubicBezTo>
                  <a:cubicBezTo>
                    <a:pt x="38041" y="14154"/>
                    <a:pt x="38065" y="14023"/>
                    <a:pt x="38089" y="13892"/>
                  </a:cubicBezTo>
                  <a:cubicBezTo>
                    <a:pt x="38124" y="13619"/>
                    <a:pt x="38160" y="13333"/>
                    <a:pt x="38172" y="13059"/>
                  </a:cubicBezTo>
                  <a:cubicBezTo>
                    <a:pt x="38172" y="12964"/>
                    <a:pt x="38112" y="12916"/>
                    <a:pt x="38041" y="12916"/>
                  </a:cubicBezTo>
                  <a:cubicBezTo>
                    <a:pt x="38172" y="12833"/>
                    <a:pt x="38303" y="12737"/>
                    <a:pt x="38446" y="12666"/>
                  </a:cubicBezTo>
                  <a:close/>
                  <a:moveTo>
                    <a:pt x="15407" y="12440"/>
                  </a:moveTo>
                  <a:lnTo>
                    <a:pt x="15407" y="12440"/>
                  </a:lnTo>
                  <a:cubicBezTo>
                    <a:pt x="15383" y="12702"/>
                    <a:pt x="15371" y="12964"/>
                    <a:pt x="15371" y="13214"/>
                  </a:cubicBezTo>
                  <a:cubicBezTo>
                    <a:pt x="15324" y="13488"/>
                    <a:pt x="15252" y="13797"/>
                    <a:pt x="15419" y="14047"/>
                  </a:cubicBezTo>
                  <a:lnTo>
                    <a:pt x="15467" y="14095"/>
                  </a:lnTo>
                  <a:cubicBezTo>
                    <a:pt x="15324" y="14190"/>
                    <a:pt x="15181" y="14273"/>
                    <a:pt x="15050" y="14369"/>
                  </a:cubicBezTo>
                  <a:lnTo>
                    <a:pt x="15050" y="14321"/>
                  </a:lnTo>
                  <a:cubicBezTo>
                    <a:pt x="15110" y="13785"/>
                    <a:pt x="15014" y="13214"/>
                    <a:pt x="14895" y="12702"/>
                  </a:cubicBezTo>
                  <a:cubicBezTo>
                    <a:pt x="15062" y="12607"/>
                    <a:pt x="15240" y="12535"/>
                    <a:pt x="15407" y="12440"/>
                  </a:cubicBezTo>
                  <a:close/>
                  <a:moveTo>
                    <a:pt x="12812" y="13428"/>
                  </a:moveTo>
                  <a:cubicBezTo>
                    <a:pt x="12824" y="13750"/>
                    <a:pt x="12859" y="14083"/>
                    <a:pt x="12883" y="14392"/>
                  </a:cubicBezTo>
                  <a:cubicBezTo>
                    <a:pt x="12728" y="14273"/>
                    <a:pt x="12550" y="14142"/>
                    <a:pt x="12383" y="14011"/>
                  </a:cubicBezTo>
                  <a:cubicBezTo>
                    <a:pt x="12371" y="13892"/>
                    <a:pt x="12347" y="13773"/>
                    <a:pt x="12347" y="13654"/>
                  </a:cubicBezTo>
                  <a:cubicBezTo>
                    <a:pt x="12502" y="13571"/>
                    <a:pt x="12669" y="13499"/>
                    <a:pt x="12812" y="13428"/>
                  </a:cubicBezTo>
                  <a:close/>
                  <a:moveTo>
                    <a:pt x="13169" y="13547"/>
                  </a:moveTo>
                  <a:cubicBezTo>
                    <a:pt x="13181" y="13904"/>
                    <a:pt x="13228" y="14273"/>
                    <a:pt x="13264" y="14631"/>
                  </a:cubicBezTo>
                  <a:cubicBezTo>
                    <a:pt x="13264" y="14631"/>
                    <a:pt x="13240" y="14631"/>
                    <a:pt x="13240" y="14619"/>
                  </a:cubicBezTo>
                  <a:lnTo>
                    <a:pt x="13240" y="14583"/>
                  </a:lnTo>
                  <a:cubicBezTo>
                    <a:pt x="13264" y="14523"/>
                    <a:pt x="13216" y="14488"/>
                    <a:pt x="13169" y="14488"/>
                  </a:cubicBezTo>
                  <a:cubicBezTo>
                    <a:pt x="13121" y="14190"/>
                    <a:pt x="13085" y="13892"/>
                    <a:pt x="13050" y="13595"/>
                  </a:cubicBezTo>
                  <a:cubicBezTo>
                    <a:pt x="13085" y="13595"/>
                    <a:pt x="13121" y="13571"/>
                    <a:pt x="13169" y="13547"/>
                  </a:cubicBezTo>
                  <a:close/>
                  <a:moveTo>
                    <a:pt x="37924" y="13049"/>
                  </a:moveTo>
                  <a:lnTo>
                    <a:pt x="37924" y="13049"/>
                  </a:lnTo>
                  <a:cubicBezTo>
                    <a:pt x="37923" y="13055"/>
                    <a:pt x="37922" y="13062"/>
                    <a:pt x="37922" y="13071"/>
                  </a:cubicBezTo>
                  <a:cubicBezTo>
                    <a:pt x="37886" y="13357"/>
                    <a:pt x="37862" y="13654"/>
                    <a:pt x="37803" y="13928"/>
                  </a:cubicBezTo>
                  <a:cubicBezTo>
                    <a:pt x="37755" y="14131"/>
                    <a:pt x="37684" y="14321"/>
                    <a:pt x="37708" y="14512"/>
                  </a:cubicBezTo>
                  <a:cubicBezTo>
                    <a:pt x="37612" y="14571"/>
                    <a:pt x="37517" y="14642"/>
                    <a:pt x="37410" y="14702"/>
                  </a:cubicBezTo>
                  <a:cubicBezTo>
                    <a:pt x="37517" y="14214"/>
                    <a:pt x="37577" y="13690"/>
                    <a:pt x="37648" y="13214"/>
                  </a:cubicBezTo>
                  <a:cubicBezTo>
                    <a:pt x="37740" y="13163"/>
                    <a:pt x="37832" y="13103"/>
                    <a:pt x="37924" y="13049"/>
                  </a:cubicBezTo>
                  <a:close/>
                  <a:moveTo>
                    <a:pt x="34945" y="14631"/>
                  </a:moveTo>
                  <a:cubicBezTo>
                    <a:pt x="34945" y="14678"/>
                    <a:pt x="34933" y="14702"/>
                    <a:pt x="34933" y="14750"/>
                  </a:cubicBezTo>
                  <a:cubicBezTo>
                    <a:pt x="34910" y="14726"/>
                    <a:pt x="34886" y="14690"/>
                    <a:pt x="34874" y="14666"/>
                  </a:cubicBezTo>
                  <a:cubicBezTo>
                    <a:pt x="34886" y="14666"/>
                    <a:pt x="34910" y="14642"/>
                    <a:pt x="34945" y="14631"/>
                  </a:cubicBezTo>
                  <a:close/>
                  <a:moveTo>
                    <a:pt x="14550" y="12857"/>
                  </a:moveTo>
                  <a:cubicBezTo>
                    <a:pt x="14586" y="13380"/>
                    <a:pt x="14538" y="13892"/>
                    <a:pt x="14586" y="14404"/>
                  </a:cubicBezTo>
                  <a:cubicBezTo>
                    <a:pt x="14586" y="14488"/>
                    <a:pt x="14645" y="14547"/>
                    <a:pt x="14705" y="14583"/>
                  </a:cubicBezTo>
                  <a:cubicBezTo>
                    <a:pt x="14574" y="14678"/>
                    <a:pt x="14455" y="14762"/>
                    <a:pt x="14312" y="14857"/>
                  </a:cubicBezTo>
                  <a:lnTo>
                    <a:pt x="14312" y="14726"/>
                  </a:lnTo>
                  <a:cubicBezTo>
                    <a:pt x="14300" y="14166"/>
                    <a:pt x="14217" y="13607"/>
                    <a:pt x="14157" y="13071"/>
                  </a:cubicBezTo>
                  <a:cubicBezTo>
                    <a:pt x="14288" y="12999"/>
                    <a:pt x="14419" y="12940"/>
                    <a:pt x="14550" y="12857"/>
                  </a:cubicBezTo>
                  <a:close/>
                  <a:moveTo>
                    <a:pt x="34624" y="14762"/>
                  </a:moveTo>
                  <a:cubicBezTo>
                    <a:pt x="34648" y="14821"/>
                    <a:pt x="34671" y="14869"/>
                    <a:pt x="34695" y="14928"/>
                  </a:cubicBezTo>
                  <a:cubicBezTo>
                    <a:pt x="34648" y="14881"/>
                    <a:pt x="34588" y="14845"/>
                    <a:pt x="34541" y="14797"/>
                  </a:cubicBezTo>
                  <a:cubicBezTo>
                    <a:pt x="34576" y="14785"/>
                    <a:pt x="34600" y="14785"/>
                    <a:pt x="34624" y="14762"/>
                  </a:cubicBezTo>
                  <a:close/>
                  <a:moveTo>
                    <a:pt x="13764" y="13249"/>
                  </a:moveTo>
                  <a:cubicBezTo>
                    <a:pt x="13776" y="13785"/>
                    <a:pt x="13764" y="14333"/>
                    <a:pt x="13824" y="14869"/>
                  </a:cubicBezTo>
                  <a:cubicBezTo>
                    <a:pt x="13831" y="14942"/>
                    <a:pt x="13861" y="14997"/>
                    <a:pt x="13905" y="15034"/>
                  </a:cubicBezTo>
                  <a:lnTo>
                    <a:pt x="13905" y="15034"/>
                  </a:lnTo>
                  <a:cubicBezTo>
                    <a:pt x="13843" y="15000"/>
                    <a:pt x="13777" y="14966"/>
                    <a:pt x="13716" y="14928"/>
                  </a:cubicBezTo>
                  <a:lnTo>
                    <a:pt x="13716" y="14916"/>
                  </a:lnTo>
                  <a:cubicBezTo>
                    <a:pt x="13728" y="14821"/>
                    <a:pt x="13693" y="14762"/>
                    <a:pt x="13633" y="14738"/>
                  </a:cubicBezTo>
                  <a:cubicBezTo>
                    <a:pt x="13562" y="14309"/>
                    <a:pt x="13466" y="13857"/>
                    <a:pt x="13407" y="13428"/>
                  </a:cubicBezTo>
                  <a:lnTo>
                    <a:pt x="13764" y="13249"/>
                  </a:lnTo>
                  <a:close/>
                  <a:moveTo>
                    <a:pt x="13968" y="15072"/>
                  </a:moveTo>
                  <a:lnTo>
                    <a:pt x="13968" y="15072"/>
                  </a:lnTo>
                  <a:cubicBezTo>
                    <a:pt x="13979" y="15076"/>
                    <a:pt x="13991" y="15080"/>
                    <a:pt x="14002" y="15083"/>
                  </a:cubicBezTo>
                  <a:lnTo>
                    <a:pt x="14002" y="15095"/>
                  </a:lnTo>
                  <a:cubicBezTo>
                    <a:pt x="13991" y="15087"/>
                    <a:pt x="13980" y="15080"/>
                    <a:pt x="13968" y="15072"/>
                  </a:cubicBezTo>
                  <a:close/>
                  <a:moveTo>
                    <a:pt x="35362" y="14452"/>
                  </a:moveTo>
                  <a:cubicBezTo>
                    <a:pt x="35326" y="14678"/>
                    <a:pt x="35314" y="14904"/>
                    <a:pt x="35314" y="15143"/>
                  </a:cubicBezTo>
                  <a:cubicBezTo>
                    <a:pt x="35303" y="15119"/>
                    <a:pt x="35267" y="15107"/>
                    <a:pt x="35255" y="15095"/>
                  </a:cubicBezTo>
                  <a:cubicBezTo>
                    <a:pt x="35243" y="14916"/>
                    <a:pt x="35207" y="14726"/>
                    <a:pt x="35183" y="14547"/>
                  </a:cubicBezTo>
                  <a:lnTo>
                    <a:pt x="35362" y="14452"/>
                  </a:lnTo>
                  <a:close/>
                  <a:moveTo>
                    <a:pt x="37338" y="13392"/>
                  </a:moveTo>
                  <a:cubicBezTo>
                    <a:pt x="37231" y="13904"/>
                    <a:pt x="37136" y="14404"/>
                    <a:pt x="37100" y="14916"/>
                  </a:cubicBezTo>
                  <a:cubicBezTo>
                    <a:pt x="36874" y="15059"/>
                    <a:pt x="36672" y="15214"/>
                    <a:pt x="36446" y="15357"/>
                  </a:cubicBezTo>
                  <a:cubicBezTo>
                    <a:pt x="36457" y="15166"/>
                    <a:pt x="36481" y="14976"/>
                    <a:pt x="36493" y="14797"/>
                  </a:cubicBezTo>
                  <a:lnTo>
                    <a:pt x="36576" y="13857"/>
                  </a:lnTo>
                  <a:cubicBezTo>
                    <a:pt x="36660" y="13809"/>
                    <a:pt x="36719" y="13785"/>
                    <a:pt x="36791" y="13738"/>
                  </a:cubicBezTo>
                  <a:lnTo>
                    <a:pt x="36791" y="13738"/>
                  </a:lnTo>
                  <a:cubicBezTo>
                    <a:pt x="36707" y="14107"/>
                    <a:pt x="36636" y="14547"/>
                    <a:pt x="36684" y="14928"/>
                  </a:cubicBezTo>
                  <a:cubicBezTo>
                    <a:pt x="36690" y="14997"/>
                    <a:pt x="36744" y="15037"/>
                    <a:pt x="36798" y="15037"/>
                  </a:cubicBezTo>
                  <a:cubicBezTo>
                    <a:pt x="36838" y="15037"/>
                    <a:pt x="36878" y="15015"/>
                    <a:pt x="36898" y="14964"/>
                  </a:cubicBezTo>
                  <a:cubicBezTo>
                    <a:pt x="37017" y="14523"/>
                    <a:pt x="37017" y="14023"/>
                    <a:pt x="37041" y="13571"/>
                  </a:cubicBezTo>
                  <a:cubicBezTo>
                    <a:pt x="37148" y="13511"/>
                    <a:pt x="37255" y="13452"/>
                    <a:pt x="37338" y="13392"/>
                  </a:cubicBezTo>
                  <a:close/>
                  <a:moveTo>
                    <a:pt x="35862" y="14202"/>
                  </a:moveTo>
                  <a:lnTo>
                    <a:pt x="35862" y="14202"/>
                  </a:lnTo>
                  <a:cubicBezTo>
                    <a:pt x="35886" y="14428"/>
                    <a:pt x="35826" y="14738"/>
                    <a:pt x="35826" y="14845"/>
                  </a:cubicBezTo>
                  <a:lnTo>
                    <a:pt x="35779" y="15416"/>
                  </a:lnTo>
                  <a:cubicBezTo>
                    <a:pt x="35672" y="15357"/>
                    <a:pt x="35564" y="15321"/>
                    <a:pt x="35481" y="15250"/>
                  </a:cubicBezTo>
                  <a:cubicBezTo>
                    <a:pt x="35469" y="14976"/>
                    <a:pt x="35433" y="14702"/>
                    <a:pt x="35422" y="14416"/>
                  </a:cubicBezTo>
                  <a:lnTo>
                    <a:pt x="35862" y="14202"/>
                  </a:lnTo>
                  <a:close/>
                  <a:moveTo>
                    <a:pt x="21563" y="9428"/>
                  </a:moveTo>
                  <a:cubicBezTo>
                    <a:pt x="21515" y="9987"/>
                    <a:pt x="21491" y="10571"/>
                    <a:pt x="21456" y="11154"/>
                  </a:cubicBezTo>
                  <a:cubicBezTo>
                    <a:pt x="21420" y="11154"/>
                    <a:pt x="21384" y="11166"/>
                    <a:pt x="21336" y="11190"/>
                  </a:cubicBezTo>
                  <a:cubicBezTo>
                    <a:pt x="19193" y="12654"/>
                    <a:pt x="16979" y="14023"/>
                    <a:pt x="14895" y="15559"/>
                  </a:cubicBezTo>
                  <a:cubicBezTo>
                    <a:pt x="14645" y="15440"/>
                    <a:pt x="14407" y="15321"/>
                    <a:pt x="14169" y="15178"/>
                  </a:cubicBezTo>
                  <a:cubicBezTo>
                    <a:pt x="16503" y="14107"/>
                    <a:pt x="19015" y="12642"/>
                    <a:pt x="21027" y="10999"/>
                  </a:cubicBezTo>
                  <a:cubicBezTo>
                    <a:pt x="21086" y="10999"/>
                    <a:pt x="21158" y="10975"/>
                    <a:pt x="21194" y="10904"/>
                  </a:cubicBezTo>
                  <a:cubicBezTo>
                    <a:pt x="21206" y="10868"/>
                    <a:pt x="21217" y="10821"/>
                    <a:pt x="21229" y="10761"/>
                  </a:cubicBezTo>
                  <a:cubicBezTo>
                    <a:pt x="21253" y="10785"/>
                    <a:pt x="21277" y="10809"/>
                    <a:pt x="21325" y="10809"/>
                  </a:cubicBezTo>
                  <a:cubicBezTo>
                    <a:pt x="21491" y="10809"/>
                    <a:pt x="21491" y="10571"/>
                    <a:pt x="21325" y="10571"/>
                  </a:cubicBezTo>
                  <a:cubicBezTo>
                    <a:pt x="21313" y="10571"/>
                    <a:pt x="21289" y="10582"/>
                    <a:pt x="21277" y="10582"/>
                  </a:cubicBezTo>
                  <a:cubicBezTo>
                    <a:pt x="21313" y="10332"/>
                    <a:pt x="21289" y="10059"/>
                    <a:pt x="21289" y="9832"/>
                  </a:cubicBezTo>
                  <a:cubicBezTo>
                    <a:pt x="21289" y="9701"/>
                    <a:pt x="21206" y="9642"/>
                    <a:pt x="21110" y="9630"/>
                  </a:cubicBezTo>
                  <a:cubicBezTo>
                    <a:pt x="21265" y="9559"/>
                    <a:pt x="21408" y="9487"/>
                    <a:pt x="21563" y="9428"/>
                  </a:cubicBezTo>
                  <a:close/>
                  <a:moveTo>
                    <a:pt x="36315" y="13976"/>
                  </a:moveTo>
                  <a:lnTo>
                    <a:pt x="36219" y="14785"/>
                  </a:lnTo>
                  <a:cubicBezTo>
                    <a:pt x="36195" y="15035"/>
                    <a:pt x="36148" y="15297"/>
                    <a:pt x="36148" y="15547"/>
                  </a:cubicBezTo>
                  <a:cubicBezTo>
                    <a:pt x="36136" y="15571"/>
                    <a:pt x="36124" y="15571"/>
                    <a:pt x="36124" y="15583"/>
                  </a:cubicBezTo>
                  <a:cubicBezTo>
                    <a:pt x="36065" y="15547"/>
                    <a:pt x="36005" y="15535"/>
                    <a:pt x="35945" y="15512"/>
                  </a:cubicBezTo>
                  <a:cubicBezTo>
                    <a:pt x="35969" y="15154"/>
                    <a:pt x="35969" y="14797"/>
                    <a:pt x="35969" y="14440"/>
                  </a:cubicBezTo>
                  <a:cubicBezTo>
                    <a:pt x="35969" y="14345"/>
                    <a:pt x="35981" y="14238"/>
                    <a:pt x="35969" y="14154"/>
                  </a:cubicBezTo>
                  <a:cubicBezTo>
                    <a:pt x="36088" y="14083"/>
                    <a:pt x="36195" y="14035"/>
                    <a:pt x="36315" y="13976"/>
                  </a:cubicBezTo>
                  <a:close/>
                  <a:moveTo>
                    <a:pt x="21432" y="11761"/>
                  </a:moveTo>
                  <a:cubicBezTo>
                    <a:pt x="21444" y="11868"/>
                    <a:pt x="21444" y="11964"/>
                    <a:pt x="21432" y="12083"/>
                  </a:cubicBezTo>
                  <a:cubicBezTo>
                    <a:pt x="19479" y="13214"/>
                    <a:pt x="17800" y="14785"/>
                    <a:pt x="15860" y="15952"/>
                  </a:cubicBezTo>
                  <a:cubicBezTo>
                    <a:pt x="15657" y="15881"/>
                    <a:pt x="15443" y="15809"/>
                    <a:pt x="15240" y="15714"/>
                  </a:cubicBezTo>
                  <a:cubicBezTo>
                    <a:pt x="17396" y="14571"/>
                    <a:pt x="19431" y="13142"/>
                    <a:pt x="21432" y="11761"/>
                  </a:cubicBezTo>
                  <a:close/>
                  <a:moveTo>
                    <a:pt x="42684" y="11952"/>
                  </a:moveTo>
                  <a:lnTo>
                    <a:pt x="42684" y="11952"/>
                  </a:lnTo>
                  <a:cubicBezTo>
                    <a:pt x="40910" y="13249"/>
                    <a:pt x="39160" y="14607"/>
                    <a:pt x="37434" y="15952"/>
                  </a:cubicBezTo>
                  <a:cubicBezTo>
                    <a:pt x="37088" y="15881"/>
                    <a:pt x="36731" y="15797"/>
                    <a:pt x="36398" y="15690"/>
                  </a:cubicBezTo>
                  <a:cubicBezTo>
                    <a:pt x="38577" y="14619"/>
                    <a:pt x="40660" y="13309"/>
                    <a:pt x="42684" y="11952"/>
                  </a:cubicBezTo>
                  <a:close/>
                  <a:moveTo>
                    <a:pt x="51971" y="8296"/>
                  </a:moveTo>
                  <a:cubicBezTo>
                    <a:pt x="52186" y="8332"/>
                    <a:pt x="52424" y="8380"/>
                    <a:pt x="52686" y="8427"/>
                  </a:cubicBezTo>
                  <a:cubicBezTo>
                    <a:pt x="49316" y="10761"/>
                    <a:pt x="45923" y="13202"/>
                    <a:pt x="43006" y="16000"/>
                  </a:cubicBezTo>
                  <a:cubicBezTo>
                    <a:pt x="42986" y="15960"/>
                    <a:pt x="42950" y="15937"/>
                    <a:pt x="42904" y="15937"/>
                  </a:cubicBezTo>
                  <a:cubicBezTo>
                    <a:pt x="42895" y="15937"/>
                    <a:pt x="42885" y="15938"/>
                    <a:pt x="42875" y="15940"/>
                  </a:cubicBezTo>
                  <a:cubicBezTo>
                    <a:pt x="42696" y="15952"/>
                    <a:pt x="42530" y="15988"/>
                    <a:pt x="42351" y="16000"/>
                  </a:cubicBezTo>
                  <a:cubicBezTo>
                    <a:pt x="45506" y="13357"/>
                    <a:pt x="48804" y="10916"/>
                    <a:pt x="51971" y="8296"/>
                  </a:cubicBezTo>
                  <a:close/>
                  <a:moveTo>
                    <a:pt x="49316" y="8082"/>
                  </a:moveTo>
                  <a:lnTo>
                    <a:pt x="49316" y="8082"/>
                  </a:lnTo>
                  <a:cubicBezTo>
                    <a:pt x="45637" y="10451"/>
                    <a:pt x="42208" y="13357"/>
                    <a:pt x="38874" y="16155"/>
                  </a:cubicBezTo>
                  <a:cubicBezTo>
                    <a:pt x="38601" y="16119"/>
                    <a:pt x="38303" y="16095"/>
                    <a:pt x="37993" y="16047"/>
                  </a:cubicBezTo>
                  <a:cubicBezTo>
                    <a:pt x="41518" y="13333"/>
                    <a:pt x="45149" y="10797"/>
                    <a:pt x="48733" y="8177"/>
                  </a:cubicBezTo>
                  <a:cubicBezTo>
                    <a:pt x="48935" y="8130"/>
                    <a:pt x="49126" y="8094"/>
                    <a:pt x="49316" y="8082"/>
                  </a:cubicBezTo>
                  <a:close/>
                  <a:moveTo>
                    <a:pt x="44796" y="13303"/>
                  </a:moveTo>
                  <a:lnTo>
                    <a:pt x="44796" y="13303"/>
                  </a:lnTo>
                  <a:cubicBezTo>
                    <a:pt x="43680" y="14227"/>
                    <a:pt x="42582" y="15168"/>
                    <a:pt x="41494" y="16107"/>
                  </a:cubicBezTo>
                  <a:cubicBezTo>
                    <a:pt x="41339" y="16119"/>
                    <a:pt x="41172" y="16131"/>
                    <a:pt x="41029" y="16155"/>
                  </a:cubicBezTo>
                  <a:cubicBezTo>
                    <a:pt x="42306" y="15266"/>
                    <a:pt x="43563" y="14304"/>
                    <a:pt x="44796" y="13303"/>
                  </a:cubicBezTo>
                  <a:close/>
                  <a:moveTo>
                    <a:pt x="49948" y="8060"/>
                  </a:moveTo>
                  <a:cubicBezTo>
                    <a:pt x="50091" y="8060"/>
                    <a:pt x="50236" y="8074"/>
                    <a:pt x="50376" y="8082"/>
                  </a:cubicBezTo>
                  <a:cubicBezTo>
                    <a:pt x="46923" y="10582"/>
                    <a:pt x="43327" y="13249"/>
                    <a:pt x="40256" y="16190"/>
                  </a:cubicBezTo>
                  <a:cubicBezTo>
                    <a:pt x="40172" y="16198"/>
                    <a:pt x="40086" y="16201"/>
                    <a:pt x="39999" y="16201"/>
                  </a:cubicBezTo>
                  <a:cubicBezTo>
                    <a:pt x="39824" y="16201"/>
                    <a:pt x="39644" y="16190"/>
                    <a:pt x="39470" y="16190"/>
                  </a:cubicBezTo>
                  <a:cubicBezTo>
                    <a:pt x="42815" y="13380"/>
                    <a:pt x="46363" y="10821"/>
                    <a:pt x="49757" y="8070"/>
                  </a:cubicBezTo>
                  <a:cubicBezTo>
                    <a:pt x="49819" y="8063"/>
                    <a:pt x="49883" y="8060"/>
                    <a:pt x="49948" y="8060"/>
                  </a:cubicBezTo>
                  <a:close/>
                  <a:moveTo>
                    <a:pt x="21420" y="12952"/>
                  </a:moveTo>
                  <a:cubicBezTo>
                    <a:pt x="21420" y="13059"/>
                    <a:pt x="21420" y="13178"/>
                    <a:pt x="21396" y="13273"/>
                  </a:cubicBezTo>
                  <a:cubicBezTo>
                    <a:pt x="20658" y="13690"/>
                    <a:pt x="20003" y="14381"/>
                    <a:pt x="19336" y="14881"/>
                  </a:cubicBezTo>
                  <a:cubicBezTo>
                    <a:pt x="18705" y="15357"/>
                    <a:pt x="18062" y="15821"/>
                    <a:pt x="17407" y="16286"/>
                  </a:cubicBezTo>
                  <a:cubicBezTo>
                    <a:pt x="17145" y="16274"/>
                    <a:pt x="16872" y="16226"/>
                    <a:pt x="16598" y="16178"/>
                  </a:cubicBezTo>
                  <a:cubicBezTo>
                    <a:pt x="16467" y="16155"/>
                    <a:pt x="16336" y="16107"/>
                    <a:pt x="16217" y="16071"/>
                  </a:cubicBezTo>
                  <a:cubicBezTo>
                    <a:pt x="17979" y="15381"/>
                    <a:pt x="19467" y="14154"/>
                    <a:pt x="20979" y="13023"/>
                  </a:cubicBezTo>
                  <a:cubicBezTo>
                    <a:pt x="21015" y="13095"/>
                    <a:pt x="21086" y="13178"/>
                    <a:pt x="21194" y="13178"/>
                  </a:cubicBezTo>
                  <a:cubicBezTo>
                    <a:pt x="21336" y="13178"/>
                    <a:pt x="21420" y="13071"/>
                    <a:pt x="21420" y="12952"/>
                  </a:cubicBezTo>
                  <a:close/>
                  <a:moveTo>
                    <a:pt x="21384" y="13904"/>
                  </a:moveTo>
                  <a:cubicBezTo>
                    <a:pt x="21384" y="14083"/>
                    <a:pt x="21372" y="14261"/>
                    <a:pt x="21372" y="14440"/>
                  </a:cubicBezTo>
                  <a:cubicBezTo>
                    <a:pt x="20955" y="14666"/>
                    <a:pt x="20563" y="15023"/>
                    <a:pt x="20229" y="15285"/>
                  </a:cubicBezTo>
                  <a:cubicBezTo>
                    <a:pt x="19777" y="15631"/>
                    <a:pt x="19301" y="15940"/>
                    <a:pt x="18884" y="16309"/>
                  </a:cubicBezTo>
                  <a:lnTo>
                    <a:pt x="18003" y="16309"/>
                  </a:lnTo>
                  <a:cubicBezTo>
                    <a:pt x="18634" y="15928"/>
                    <a:pt x="19241" y="15524"/>
                    <a:pt x="19836" y="15083"/>
                  </a:cubicBezTo>
                  <a:cubicBezTo>
                    <a:pt x="20324" y="14702"/>
                    <a:pt x="20920" y="14333"/>
                    <a:pt x="21384" y="13904"/>
                  </a:cubicBezTo>
                  <a:close/>
                  <a:moveTo>
                    <a:pt x="21372" y="15095"/>
                  </a:moveTo>
                  <a:cubicBezTo>
                    <a:pt x="21372" y="15535"/>
                    <a:pt x="21372" y="15976"/>
                    <a:pt x="21360" y="16417"/>
                  </a:cubicBezTo>
                  <a:cubicBezTo>
                    <a:pt x="21268" y="16338"/>
                    <a:pt x="21158" y="16294"/>
                    <a:pt x="21047" y="16294"/>
                  </a:cubicBezTo>
                  <a:cubicBezTo>
                    <a:pt x="20972" y="16294"/>
                    <a:pt x="20896" y="16314"/>
                    <a:pt x="20825" y="16357"/>
                  </a:cubicBezTo>
                  <a:cubicBezTo>
                    <a:pt x="20801" y="16345"/>
                    <a:pt x="20777" y="16333"/>
                    <a:pt x="20741" y="16333"/>
                  </a:cubicBezTo>
                  <a:cubicBezTo>
                    <a:pt x="20622" y="16333"/>
                    <a:pt x="20527" y="16333"/>
                    <a:pt x="20408" y="16309"/>
                  </a:cubicBezTo>
                  <a:cubicBezTo>
                    <a:pt x="20598" y="16166"/>
                    <a:pt x="20777" y="15988"/>
                    <a:pt x="20920" y="15809"/>
                  </a:cubicBezTo>
                  <a:lnTo>
                    <a:pt x="20920" y="15809"/>
                  </a:lnTo>
                  <a:cubicBezTo>
                    <a:pt x="20860" y="15916"/>
                    <a:pt x="20920" y="16155"/>
                    <a:pt x="21134" y="16155"/>
                  </a:cubicBezTo>
                  <a:cubicBezTo>
                    <a:pt x="21420" y="16155"/>
                    <a:pt x="21432" y="15702"/>
                    <a:pt x="21134" y="15702"/>
                  </a:cubicBezTo>
                  <a:cubicBezTo>
                    <a:pt x="21075" y="15702"/>
                    <a:pt x="21027" y="15738"/>
                    <a:pt x="20979" y="15762"/>
                  </a:cubicBezTo>
                  <a:cubicBezTo>
                    <a:pt x="21027" y="15714"/>
                    <a:pt x="21075" y="15678"/>
                    <a:pt x="21098" y="15631"/>
                  </a:cubicBezTo>
                  <a:cubicBezTo>
                    <a:pt x="21166" y="15543"/>
                    <a:pt x="21076" y="15448"/>
                    <a:pt x="20995" y="15448"/>
                  </a:cubicBezTo>
                  <a:cubicBezTo>
                    <a:pt x="20977" y="15448"/>
                    <a:pt x="20959" y="15453"/>
                    <a:pt x="20944" y="15464"/>
                  </a:cubicBezTo>
                  <a:cubicBezTo>
                    <a:pt x="20551" y="15678"/>
                    <a:pt x="20205" y="16000"/>
                    <a:pt x="19884" y="16309"/>
                  </a:cubicBezTo>
                  <a:lnTo>
                    <a:pt x="19515" y="16309"/>
                  </a:lnTo>
                  <a:cubicBezTo>
                    <a:pt x="19896" y="16071"/>
                    <a:pt x="20265" y="15821"/>
                    <a:pt x="20646" y="15571"/>
                  </a:cubicBezTo>
                  <a:cubicBezTo>
                    <a:pt x="20860" y="15416"/>
                    <a:pt x="21134" y="15250"/>
                    <a:pt x="21372" y="15095"/>
                  </a:cubicBezTo>
                  <a:close/>
                  <a:moveTo>
                    <a:pt x="21360" y="16750"/>
                  </a:moveTo>
                  <a:lnTo>
                    <a:pt x="21360" y="17190"/>
                  </a:lnTo>
                  <a:cubicBezTo>
                    <a:pt x="21339" y="17158"/>
                    <a:pt x="21301" y="17141"/>
                    <a:pt x="21261" y="17141"/>
                  </a:cubicBezTo>
                  <a:cubicBezTo>
                    <a:pt x="21212" y="17141"/>
                    <a:pt x="21160" y="17167"/>
                    <a:pt x="21134" y="17226"/>
                  </a:cubicBezTo>
                  <a:lnTo>
                    <a:pt x="21134" y="17238"/>
                  </a:lnTo>
                  <a:cubicBezTo>
                    <a:pt x="21134" y="17107"/>
                    <a:pt x="21122" y="16952"/>
                    <a:pt x="21098" y="16821"/>
                  </a:cubicBezTo>
                  <a:cubicBezTo>
                    <a:pt x="21194" y="16809"/>
                    <a:pt x="21277" y="16786"/>
                    <a:pt x="21360" y="16750"/>
                  </a:cubicBezTo>
                  <a:close/>
                  <a:moveTo>
                    <a:pt x="20860" y="19393"/>
                  </a:moveTo>
                  <a:cubicBezTo>
                    <a:pt x="20896" y="19393"/>
                    <a:pt x="20932" y="19405"/>
                    <a:pt x="20967" y="19405"/>
                  </a:cubicBezTo>
                  <a:cubicBezTo>
                    <a:pt x="20884" y="19619"/>
                    <a:pt x="20789" y="19810"/>
                    <a:pt x="20717" y="20024"/>
                  </a:cubicBezTo>
                  <a:cubicBezTo>
                    <a:pt x="20765" y="19810"/>
                    <a:pt x="20825" y="19607"/>
                    <a:pt x="20860" y="19393"/>
                  </a:cubicBezTo>
                  <a:close/>
                  <a:moveTo>
                    <a:pt x="33719" y="21822"/>
                  </a:moveTo>
                  <a:cubicBezTo>
                    <a:pt x="33731" y="21846"/>
                    <a:pt x="33767" y="21870"/>
                    <a:pt x="33779" y="21893"/>
                  </a:cubicBezTo>
                  <a:cubicBezTo>
                    <a:pt x="33767" y="21881"/>
                    <a:pt x="33743" y="21881"/>
                    <a:pt x="33719" y="21870"/>
                  </a:cubicBezTo>
                  <a:lnTo>
                    <a:pt x="33719" y="21822"/>
                  </a:lnTo>
                  <a:close/>
                  <a:moveTo>
                    <a:pt x="33814" y="21453"/>
                  </a:moveTo>
                  <a:lnTo>
                    <a:pt x="33814" y="21453"/>
                  </a:lnTo>
                  <a:cubicBezTo>
                    <a:pt x="33945" y="21536"/>
                    <a:pt x="34100" y="21608"/>
                    <a:pt x="34243" y="21691"/>
                  </a:cubicBezTo>
                  <a:cubicBezTo>
                    <a:pt x="34219" y="21727"/>
                    <a:pt x="34219" y="21786"/>
                    <a:pt x="34255" y="21834"/>
                  </a:cubicBezTo>
                  <a:cubicBezTo>
                    <a:pt x="34362" y="21953"/>
                    <a:pt x="34481" y="22084"/>
                    <a:pt x="34588" y="22203"/>
                  </a:cubicBezTo>
                  <a:cubicBezTo>
                    <a:pt x="34517" y="22179"/>
                    <a:pt x="34421" y="22143"/>
                    <a:pt x="34350" y="22120"/>
                  </a:cubicBezTo>
                  <a:cubicBezTo>
                    <a:pt x="34362" y="22084"/>
                    <a:pt x="34350" y="22072"/>
                    <a:pt x="34326" y="22048"/>
                  </a:cubicBezTo>
                  <a:cubicBezTo>
                    <a:pt x="34183" y="21834"/>
                    <a:pt x="33993" y="21643"/>
                    <a:pt x="33814" y="21453"/>
                  </a:cubicBezTo>
                  <a:close/>
                  <a:moveTo>
                    <a:pt x="34671" y="21870"/>
                  </a:moveTo>
                  <a:cubicBezTo>
                    <a:pt x="34814" y="21929"/>
                    <a:pt x="34957" y="21965"/>
                    <a:pt x="35088" y="22012"/>
                  </a:cubicBezTo>
                  <a:cubicBezTo>
                    <a:pt x="35076" y="22048"/>
                    <a:pt x="35064" y="22072"/>
                    <a:pt x="35088" y="22120"/>
                  </a:cubicBezTo>
                  <a:cubicBezTo>
                    <a:pt x="35172" y="22227"/>
                    <a:pt x="35255" y="22346"/>
                    <a:pt x="35362" y="22465"/>
                  </a:cubicBezTo>
                  <a:cubicBezTo>
                    <a:pt x="35267" y="22441"/>
                    <a:pt x="35195" y="22417"/>
                    <a:pt x="35124" y="22382"/>
                  </a:cubicBezTo>
                  <a:cubicBezTo>
                    <a:pt x="34993" y="22191"/>
                    <a:pt x="34838" y="22024"/>
                    <a:pt x="34671" y="21870"/>
                  </a:cubicBezTo>
                  <a:close/>
                  <a:moveTo>
                    <a:pt x="33779" y="15119"/>
                  </a:moveTo>
                  <a:cubicBezTo>
                    <a:pt x="35407" y="16556"/>
                    <a:pt x="37339" y="17178"/>
                    <a:pt x="39333" y="17178"/>
                  </a:cubicBezTo>
                  <a:cubicBezTo>
                    <a:pt x="40445" y="17178"/>
                    <a:pt x="41576" y="16985"/>
                    <a:pt x="42684" y="16631"/>
                  </a:cubicBezTo>
                  <a:cubicBezTo>
                    <a:pt x="42708" y="16631"/>
                    <a:pt x="42744" y="16631"/>
                    <a:pt x="42768" y="16607"/>
                  </a:cubicBezTo>
                  <a:cubicBezTo>
                    <a:pt x="42780" y="16607"/>
                    <a:pt x="42780" y="16595"/>
                    <a:pt x="42803" y="16595"/>
                  </a:cubicBezTo>
                  <a:cubicBezTo>
                    <a:pt x="42851" y="16583"/>
                    <a:pt x="42911" y="16571"/>
                    <a:pt x="42946" y="16547"/>
                  </a:cubicBezTo>
                  <a:lnTo>
                    <a:pt x="42946" y="16547"/>
                  </a:lnTo>
                  <a:cubicBezTo>
                    <a:pt x="42815" y="18167"/>
                    <a:pt x="42744" y="19798"/>
                    <a:pt x="42696" y="21429"/>
                  </a:cubicBezTo>
                  <a:cubicBezTo>
                    <a:pt x="42684" y="21381"/>
                    <a:pt x="42649" y="21358"/>
                    <a:pt x="42589" y="21358"/>
                  </a:cubicBezTo>
                  <a:cubicBezTo>
                    <a:pt x="42307" y="21334"/>
                    <a:pt x="42022" y="21326"/>
                    <a:pt x="41735" y="21326"/>
                  </a:cubicBezTo>
                  <a:cubicBezTo>
                    <a:pt x="41160" y="21326"/>
                    <a:pt x="40581" y="21358"/>
                    <a:pt x="40017" y="21358"/>
                  </a:cubicBezTo>
                  <a:cubicBezTo>
                    <a:pt x="39851" y="21358"/>
                    <a:pt x="39851" y="21608"/>
                    <a:pt x="40017" y="21608"/>
                  </a:cubicBezTo>
                  <a:cubicBezTo>
                    <a:pt x="40531" y="21622"/>
                    <a:pt x="41058" y="21645"/>
                    <a:pt x="41582" y="21645"/>
                  </a:cubicBezTo>
                  <a:cubicBezTo>
                    <a:pt x="41920" y="21645"/>
                    <a:pt x="42257" y="21636"/>
                    <a:pt x="42589" y="21608"/>
                  </a:cubicBezTo>
                  <a:cubicBezTo>
                    <a:pt x="42649" y="21608"/>
                    <a:pt x="42684" y="21584"/>
                    <a:pt x="42696" y="21536"/>
                  </a:cubicBezTo>
                  <a:lnTo>
                    <a:pt x="42696" y="21536"/>
                  </a:lnTo>
                  <a:cubicBezTo>
                    <a:pt x="42684" y="21881"/>
                    <a:pt x="42684" y="22227"/>
                    <a:pt x="42684" y="22548"/>
                  </a:cubicBezTo>
                  <a:cubicBezTo>
                    <a:pt x="39636" y="22274"/>
                    <a:pt x="36672" y="22203"/>
                    <a:pt x="33743" y="21250"/>
                  </a:cubicBezTo>
                  <a:cubicBezTo>
                    <a:pt x="33767" y="20691"/>
                    <a:pt x="33767" y="20119"/>
                    <a:pt x="33767" y="19560"/>
                  </a:cubicBezTo>
                  <a:cubicBezTo>
                    <a:pt x="33755" y="18119"/>
                    <a:pt x="33386" y="16524"/>
                    <a:pt x="33779" y="15119"/>
                  </a:cubicBezTo>
                  <a:close/>
                  <a:moveTo>
                    <a:pt x="35338" y="22084"/>
                  </a:moveTo>
                  <a:cubicBezTo>
                    <a:pt x="35774" y="22199"/>
                    <a:pt x="36216" y="22286"/>
                    <a:pt x="36664" y="22360"/>
                  </a:cubicBezTo>
                  <a:lnTo>
                    <a:pt x="36664" y="22360"/>
                  </a:lnTo>
                  <a:cubicBezTo>
                    <a:pt x="36609" y="22372"/>
                    <a:pt x="36559" y="22439"/>
                    <a:pt x="36600" y="22489"/>
                  </a:cubicBezTo>
                  <a:cubicBezTo>
                    <a:pt x="36684" y="22608"/>
                    <a:pt x="36791" y="22751"/>
                    <a:pt x="36910" y="22905"/>
                  </a:cubicBezTo>
                  <a:cubicBezTo>
                    <a:pt x="36791" y="22870"/>
                    <a:pt x="36672" y="22846"/>
                    <a:pt x="36565" y="22810"/>
                  </a:cubicBezTo>
                  <a:cubicBezTo>
                    <a:pt x="36517" y="22774"/>
                    <a:pt x="36481" y="22739"/>
                    <a:pt x="36410" y="22691"/>
                  </a:cubicBezTo>
                  <a:cubicBezTo>
                    <a:pt x="36255" y="22560"/>
                    <a:pt x="36112" y="22393"/>
                    <a:pt x="35981" y="22251"/>
                  </a:cubicBezTo>
                  <a:cubicBezTo>
                    <a:pt x="35974" y="22240"/>
                    <a:pt x="35965" y="22236"/>
                    <a:pt x="35955" y="22236"/>
                  </a:cubicBezTo>
                  <a:cubicBezTo>
                    <a:pt x="35929" y="22236"/>
                    <a:pt x="35901" y="22264"/>
                    <a:pt x="35910" y="22298"/>
                  </a:cubicBezTo>
                  <a:cubicBezTo>
                    <a:pt x="35957" y="22429"/>
                    <a:pt x="36017" y="22560"/>
                    <a:pt x="36100" y="22691"/>
                  </a:cubicBezTo>
                  <a:lnTo>
                    <a:pt x="35791" y="22608"/>
                  </a:lnTo>
                  <a:cubicBezTo>
                    <a:pt x="35731" y="22536"/>
                    <a:pt x="35660" y="22477"/>
                    <a:pt x="35600" y="22393"/>
                  </a:cubicBezTo>
                  <a:cubicBezTo>
                    <a:pt x="35505" y="22298"/>
                    <a:pt x="35422" y="22191"/>
                    <a:pt x="35338" y="22084"/>
                  </a:cubicBezTo>
                  <a:close/>
                  <a:moveTo>
                    <a:pt x="42137" y="22977"/>
                  </a:moveTo>
                  <a:cubicBezTo>
                    <a:pt x="42113" y="23013"/>
                    <a:pt x="42113" y="23013"/>
                    <a:pt x="42101" y="23024"/>
                  </a:cubicBezTo>
                  <a:cubicBezTo>
                    <a:pt x="42101" y="23013"/>
                    <a:pt x="42089" y="23001"/>
                    <a:pt x="42065" y="22977"/>
                  </a:cubicBezTo>
                  <a:close/>
                  <a:moveTo>
                    <a:pt x="36717" y="22369"/>
                  </a:moveTo>
                  <a:cubicBezTo>
                    <a:pt x="36900" y="22398"/>
                    <a:pt x="37083" y="22426"/>
                    <a:pt x="37267" y="22453"/>
                  </a:cubicBezTo>
                  <a:cubicBezTo>
                    <a:pt x="37374" y="22655"/>
                    <a:pt x="37553" y="22929"/>
                    <a:pt x="37755" y="23084"/>
                  </a:cubicBezTo>
                  <a:cubicBezTo>
                    <a:pt x="37636" y="23060"/>
                    <a:pt x="37529" y="23036"/>
                    <a:pt x="37434" y="23013"/>
                  </a:cubicBezTo>
                  <a:cubicBezTo>
                    <a:pt x="37338" y="22917"/>
                    <a:pt x="37219" y="22846"/>
                    <a:pt x="37136" y="22774"/>
                  </a:cubicBezTo>
                  <a:cubicBezTo>
                    <a:pt x="36981" y="22655"/>
                    <a:pt x="36850" y="22524"/>
                    <a:pt x="36731" y="22382"/>
                  </a:cubicBezTo>
                  <a:cubicBezTo>
                    <a:pt x="36727" y="22376"/>
                    <a:pt x="36722" y="22372"/>
                    <a:pt x="36717" y="22369"/>
                  </a:cubicBezTo>
                  <a:close/>
                  <a:moveTo>
                    <a:pt x="40005" y="22882"/>
                  </a:moveTo>
                  <a:lnTo>
                    <a:pt x="40005" y="22882"/>
                  </a:lnTo>
                  <a:cubicBezTo>
                    <a:pt x="40089" y="22894"/>
                    <a:pt x="40172" y="22894"/>
                    <a:pt x="40256" y="22905"/>
                  </a:cubicBezTo>
                  <a:cubicBezTo>
                    <a:pt x="40303" y="22953"/>
                    <a:pt x="40327" y="23001"/>
                    <a:pt x="40363" y="23036"/>
                  </a:cubicBezTo>
                  <a:cubicBezTo>
                    <a:pt x="40327" y="23036"/>
                    <a:pt x="40303" y="23072"/>
                    <a:pt x="40267" y="23096"/>
                  </a:cubicBezTo>
                  <a:cubicBezTo>
                    <a:pt x="40266" y="23098"/>
                    <a:pt x="40264" y="23099"/>
                    <a:pt x="40261" y="23099"/>
                  </a:cubicBezTo>
                  <a:cubicBezTo>
                    <a:pt x="40233" y="23099"/>
                    <a:pt x="40124" y="23000"/>
                    <a:pt x="40005" y="22882"/>
                  </a:cubicBezTo>
                  <a:close/>
                  <a:moveTo>
                    <a:pt x="42684" y="22965"/>
                  </a:moveTo>
                  <a:lnTo>
                    <a:pt x="42684" y="23084"/>
                  </a:lnTo>
                  <a:cubicBezTo>
                    <a:pt x="42637" y="23084"/>
                    <a:pt x="42613" y="23084"/>
                    <a:pt x="42577" y="23120"/>
                  </a:cubicBezTo>
                  <a:lnTo>
                    <a:pt x="42565" y="23132"/>
                  </a:lnTo>
                  <a:lnTo>
                    <a:pt x="42339" y="23001"/>
                  </a:lnTo>
                  <a:cubicBezTo>
                    <a:pt x="42458" y="23001"/>
                    <a:pt x="42577" y="22977"/>
                    <a:pt x="42684" y="22965"/>
                  </a:cubicBezTo>
                  <a:close/>
                  <a:moveTo>
                    <a:pt x="40696" y="22953"/>
                  </a:moveTo>
                  <a:cubicBezTo>
                    <a:pt x="40767" y="22953"/>
                    <a:pt x="40803" y="22965"/>
                    <a:pt x="40863" y="22965"/>
                  </a:cubicBezTo>
                  <a:cubicBezTo>
                    <a:pt x="40910" y="23013"/>
                    <a:pt x="40946" y="23072"/>
                    <a:pt x="40970" y="23132"/>
                  </a:cubicBezTo>
                  <a:cubicBezTo>
                    <a:pt x="40958" y="23132"/>
                    <a:pt x="40946" y="23132"/>
                    <a:pt x="40910" y="23144"/>
                  </a:cubicBezTo>
                  <a:cubicBezTo>
                    <a:pt x="40839" y="23084"/>
                    <a:pt x="40779" y="23013"/>
                    <a:pt x="40696" y="22953"/>
                  </a:cubicBezTo>
                  <a:close/>
                  <a:moveTo>
                    <a:pt x="41268" y="22977"/>
                  </a:moveTo>
                  <a:cubicBezTo>
                    <a:pt x="41387" y="22977"/>
                    <a:pt x="41506" y="23001"/>
                    <a:pt x="41625" y="23001"/>
                  </a:cubicBezTo>
                  <a:cubicBezTo>
                    <a:pt x="41684" y="23072"/>
                    <a:pt x="41708" y="23251"/>
                    <a:pt x="41672" y="23263"/>
                  </a:cubicBezTo>
                  <a:cubicBezTo>
                    <a:pt x="41660" y="23263"/>
                    <a:pt x="41470" y="23132"/>
                    <a:pt x="41470" y="23132"/>
                  </a:cubicBezTo>
                  <a:cubicBezTo>
                    <a:pt x="41399" y="23084"/>
                    <a:pt x="41339" y="23024"/>
                    <a:pt x="41268" y="22977"/>
                  </a:cubicBezTo>
                  <a:close/>
                  <a:moveTo>
                    <a:pt x="37636" y="22524"/>
                  </a:moveTo>
                  <a:lnTo>
                    <a:pt x="37946" y="22560"/>
                  </a:lnTo>
                  <a:cubicBezTo>
                    <a:pt x="38041" y="22679"/>
                    <a:pt x="38136" y="22798"/>
                    <a:pt x="38243" y="22905"/>
                  </a:cubicBezTo>
                  <a:cubicBezTo>
                    <a:pt x="38386" y="23036"/>
                    <a:pt x="38553" y="23215"/>
                    <a:pt x="38767" y="23215"/>
                  </a:cubicBezTo>
                  <a:cubicBezTo>
                    <a:pt x="38874" y="23215"/>
                    <a:pt x="38934" y="23096"/>
                    <a:pt x="38886" y="23013"/>
                  </a:cubicBezTo>
                  <a:cubicBezTo>
                    <a:pt x="38791" y="22846"/>
                    <a:pt x="38601" y="22786"/>
                    <a:pt x="38470" y="22703"/>
                  </a:cubicBezTo>
                  <a:cubicBezTo>
                    <a:pt x="38434" y="22679"/>
                    <a:pt x="38422" y="22655"/>
                    <a:pt x="38398" y="22643"/>
                  </a:cubicBezTo>
                  <a:lnTo>
                    <a:pt x="38398" y="22643"/>
                  </a:lnTo>
                  <a:cubicBezTo>
                    <a:pt x="38553" y="22667"/>
                    <a:pt x="38708" y="22679"/>
                    <a:pt x="38874" y="22715"/>
                  </a:cubicBezTo>
                  <a:cubicBezTo>
                    <a:pt x="39017" y="22905"/>
                    <a:pt x="39184" y="23120"/>
                    <a:pt x="39363" y="23215"/>
                  </a:cubicBezTo>
                  <a:cubicBezTo>
                    <a:pt x="39383" y="23226"/>
                    <a:pt x="39402" y="23231"/>
                    <a:pt x="39421" y="23231"/>
                  </a:cubicBezTo>
                  <a:cubicBezTo>
                    <a:pt x="39504" y="23231"/>
                    <a:pt x="39568" y="23138"/>
                    <a:pt x="39529" y="23060"/>
                  </a:cubicBezTo>
                  <a:cubicBezTo>
                    <a:pt x="39482" y="22953"/>
                    <a:pt x="39410" y="22858"/>
                    <a:pt x="39327" y="22774"/>
                  </a:cubicBezTo>
                  <a:lnTo>
                    <a:pt x="39327" y="22774"/>
                  </a:lnTo>
                  <a:cubicBezTo>
                    <a:pt x="39386" y="22786"/>
                    <a:pt x="39446" y="22786"/>
                    <a:pt x="39505" y="22798"/>
                  </a:cubicBezTo>
                  <a:cubicBezTo>
                    <a:pt x="39660" y="23013"/>
                    <a:pt x="39827" y="23215"/>
                    <a:pt x="40017" y="23358"/>
                  </a:cubicBezTo>
                  <a:cubicBezTo>
                    <a:pt x="39363" y="23310"/>
                    <a:pt x="38708" y="23239"/>
                    <a:pt x="38065" y="23132"/>
                  </a:cubicBezTo>
                  <a:cubicBezTo>
                    <a:pt x="38112" y="23120"/>
                    <a:pt x="38124" y="23084"/>
                    <a:pt x="38112" y="23036"/>
                  </a:cubicBezTo>
                  <a:cubicBezTo>
                    <a:pt x="38065" y="22882"/>
                    <a:pt x="37934" y="22834"/>
                    <a:pt x="37815" y="22727"/>
                  </a:cubicBezTo>
                  <a:cubicBezTo>
                    <a:pt x="37743" y="22667"/>
                    <a:pt x="37672" y="22596"/>
                    <a:pt x="37600" y="22524"/>
                  </a:cubicBezTo>
                  <a:close/>
                  <a:moveTo>
                    <a:pt x="40529" y="23251"/>
                  </a:moveTo>
                  <a:cubicBezTo>
                    <a:pt x="40565" y="23310"/>
                    <a:pt x="40613" y="23358"/>
                    <a:pt x="40672" y="23417"/>
                  </a:cubicBezTo>
                  <a:cubicBezTo>
                    <a:pt x="40601" y="23417"/>
                    <a:pt x="40529" y="23417"/>
                    <a:pt x="40446" y="23394"/>
                  </a:cubicBezTo>
                  <a:cubicBezTo>
                    <a:pt x="40494" y="23370"/>
                    <a:pt x="40529" y="23310"/>
                    <a:pt x="40529" y="23251"/>
                  </a:cubicBezTo>
                  <a:close/>
                  <a:moveTo>
                    <a:pt x="41148" y="23382"/>
                  </a:moveTo>
                  <a:cubicBezTo>
                    <a:pt x="41160" y="23394"/>
                    <a:pt x="41160" y="23417"/>
                    <a:pt x="41184" y="23429"/>
                  </a:cubicBezTo>
                  <a:lnTo>
                    <a:pt x="41137" y="23429"/>
                  </a:lnTo>
                  <a:cubicBezTo>
                    <a:pt x="41137" y="23417"/>
                    <a:pt x="41148" y="23394"/>
                    <a:pt x="41148" y="23382"/>
                  </a:cubicBezTo>
                  <a:close/>
                  <a:moveTo>
                    <a:pt x="33540" y="24215"/>
                  </a:moveTo>
                  <a:cubicBezTo>
                    <a:pt x="33588" y="24287"/>
                    <a:pt x="33636" y="24346"/>
                    <a:pt x="33683" y="24406"/>
                  </a:cubicBezTo>
                  <a:cubicBezTo>
                    <a:pt x="33659" y="24406"/>
                    <a:pt x="33636" y="24429"/>
                    <a:pt x="33636" y="24453"/>
                  </a:cubicBezTo>
                  <a:lnTo>
                    <a:pt x="33540" y="24763"/>
                  </a:lnTo>
                  <a:cubicBezTo>
                    <a:pt x="33528" y="24584"/>
                    <a:pt x="33528" y="24406"/>
                    <a:pt x="33540" y="24215"/>
                  </a:cubicBezTo>
                  <a:close/>
                  <a:moveTo>
                    <a:pt x="33755" y="24525"/>
                  </a:moveTo>
                  <a:cubicBezTo>
                    <a:pt x="33862" y="24632"/>
                    <a:pt x="33957" y="24751"/>
                    <a:pt x="34100" y="24858"/>
                  </a:cubicBezTo>
                  <a:cubicBezTo>
                    <a:pt x="34076" y="24858"/>
                    <a:pt x="34064" y="24870"/>
                    <a:pt x="34052" y="24882"/>
                  </a:cubicBezTo>
                  <a:cubicBezTo>
                    <a:pt x="33874" y="25215"/>
                    <a:pt x="33695" y="25560"/>
                    <a:pt x="33528" y="25918"/>
                  </a:cubicBezTo>
                  <a:lnTo>
                    <a:pt x="33528" y="25513"/>
                  </a:lnTo>
                  <a:lnTo>
                    <a:pt x="33755" y="24525"/>
                  </a:lnTo>
                  <a:close/>
                  <a:moveTo>
                    <a:pt x="33707" y="22120"/>
                  </a:moveTo>
                  <a:cubicBezTo>
                    <a:pt x="35709" y="23302"/>
                    <a:pt x="38257" y="24018"/>
                    <a:pt x="40684" y="24018"/>
                  </a:cubicBezTo>
                  <a:cubicBezTo>
                    <a:pt x="41361" y="24018"/>
                    <a:pt x="42029" y="23963"/>
                    <a:pt x="42672" y="23846"/>
                  </a:cubicBezTo>
                  <a:lnTo>
                    <a:pt x="42672" y="25894"/>
                  </a:lnTo>
                  <a:cubicBezTo>
                    <a:pt x="41862" y="26029"/>
                    <a:pt x="40891" y="26120"/>
                    <a:pt x="39879" y="26120"/>
                  </a:cubicBezTo>
                  <a:cubicBezTo>
                    <a:pt x="38660" y="26120"/>
                    <a:pt x="37381" y="25988"/>
                    <a:pt x="36243" y="25644"/>
                  </a:cubicBezTo>
                  <a:cubicBezTo>
                    <a:pt x="36218" y="25627"/>
                    <a:pt x="36187" y="25610"/>
                    <a:pt x="36158" y="25610"/>
                  </a:cubicBezTo>
                  <a:cubicBezTo>
                    <a:pt x="36146" y="25610"/>
                    <a:pt x="36135" y="25613"/>
                    <a:pt x="36124" y="25620"/>
                  </a:cubicBezTo>
                  <a:cubicBezTo>
                    <a:pt x="35791" y="25513"/>
                    <a:pt x="35481" y="25394"/>
                    <a:pt x="35183" y="25239"/>
                  </a:cubicBezTo>
                  <a:cubicBezTo>
                    <a:pt x="35172" y="25227"/>
                    <a:pt x="35148" y="25227"/>
                    <a:pt x="35136" y="25227"/>
                  </a:cubicBezTo>
                  <a:cubicBezTo>
                    <a:pt x="34493" y="24918"/>
                    <a:pt x="33945" y="24513"/>
                    <a:pt x="33528" y="23989"/>
                  </a:cubicBezTo>
                  <a:cubicBezTo>
                    <a:pt x="33528" y="23989"/>
                    <a:pt x="33517" y="23989"/>
                    <a:pt x="33517" y="23977"/>
                  </a:cubicBezTo>
                  <a:cubicBezTo>
                    <a:pt x="33624" y="23358"/>
                    <a:pt x="33683" y="22739"/>
                    <a:pt x="33707" y="22120"/>
                  </a:cubicBezTo>
                  <a:close/>
                  <a:moveTo>
                    <a:pt x="34195" y="24929"/>
                  </a:moveTo>
                  <a:cubicBezTo>
                    <a:pt x="34421" y="25096"/>
                    <a:pt x="34671" y="25239"/>
                    <a:pt x="34957" y="25382"/>
                  </a:cubicBezTo>
                  <a:cubicBezTo>
                    <a:pt x="34683" y="26061"/>
                    <a:pt x="34326" y="26692"/>
                    <a:pt x="34017" y="27346"/>
                  </a:cubicBezTo>
                  <a:cubicBezTo>
                    <a:pt x="33909" y="27299"/>
                    <a:pt x="33826" y="27239"/>
                    <a:pt x="33719" y="27192"/>
                  </a:cubicBezTo>
                  <a:cubicBezTo>
                    <a:pt x="33933" y="26656"/>
                    <a:pt x="34136" y="26120"/>
                    <a:pt x="34433" y="25620"/>
                  </a:cubicBezTo>
                  <a:cubicBezTo>
                    <a:pt x="34459" y="25586"/>
                    <a:pt x="34430" y="25553"/>
                    <a:pt x="34399" y="25553"/>
                  </a:cubicBezTo>
                  <a:cubicBezTo>
                    <a:pt x="34386" y="25553"/>
                    <a:pt x="34372" y="25558"/>
                    <a:pt x="34362" y="25572"/>
                  </a:cubicBezTo>
                  <a:cubicBezTo>
                    <a:pt x="34064" y="26013"/>
                    <a:pt x="33755" y="26513"/>
                    <a:pt x="33517" y="27025"/>
                  </a:cubicBezTo>
                  <a:lnTo>
                    <a:pt x="33517" y="26656"/>
                  </a:lnTo>
                  <a:cubicBezTo>
                    <a:pt x="33719" y="26096"/>
                    <a:pt x="33921" y="25525"/>
                    <a:pt x="34195" y="24977"/>
                  </a:cubicBezTo>
                  <a:lnTo>
                    <a:pt x="34195" y="24929"/>
                  </a:lnTo>
                  <a:close/>
                  <a:moveTo>
                    <a:pt x="35195" y="25477"/>
                  </a:moveTo>
                  <a:cubicBezTo>
                    <a:pt x="35291" y="25525"/>
                    <a:pt x="35374" y="25560"/>
                    <a:pt x="35469" y="25584"/>
                  </a:cubicBezTo>
                  <a:cubicBezTo>
                    <a:pt x="35267" y="25977"/>
                    <a:pt x="35076" y="26370"/>
                    <a:pt x="34886" y="26763"/>
                  </a:cubicBezTo>
                  <a:cubicBezTo>
                    <a:pt x="34743" y="27025"/>
                    <a:pt x="34600" y="27287"/>
                    <a:pt x="34481" y="27561"/>
                  </a:cubicBezTo>
                  <a:cubicBezTo>
                    <a:pt x="34421" y="27549"/>
                    <a:pt x="34350" y="27501"/>
                    <a:pt x="34279" y="27477"/>
                  </a:cubicBezTo>
                  <a:cubicBezTo>
                    <a:pt x="34648" y="26846"/>
                    <a:pt x="34933" y="26156"/>
                    <a:pt x="35195" y="25477"/>
                  </a:cubicBezTo>
                  <a:close/>
                  <a:moveTo>
                    <a:pt x="33600" y="27477"/>
                  </a:moveTo>
                  <a:lnTo>
                    <a:pt x="33874" y="27656"/>
                  </a:lnTo>
                  <a:cubicBezTo>
                    <a:pt x="33862" y="27704"/>
                    <a:pt x="33826" y="27739"/>
                    <a:pt x="33802" y="27799"/>
                  </a:cubicBezTo>
                  <a:lnTo>
                    <a:pt x="33802" y="27835"/>
                  </a:lnTo>
                  <a:cubicBezTo>
                    <a:pt x="33707" y="27799"/>
                    <a:pt x="33624" y="27751"/>
                    <a:pt x="33517" y="27727"/>
                  </a:cubicBezTo>
                  <a:lnTo>
                    <a:pt x="33517" y="27668"/>
                  </a:lnTo>
                  <a:cubicBezTo>
                    <a:pt x="33540" y="27608"/>
                    <a:pt x="33576" y="27549"/>
                    <a:pt x="33600" y="27477"/>
                  </a:cubicBezTo>
                  <a:close/>
                  <a:moveTo>
                    <a:pt x="35672" y="25680"/>
                  </a:moveTo>
                  <a:cubicBezTo>
                    <a:pt x="35791" y="25715"/>
                    <a:pt x="35898" y="25751"/>
                    <a:pt x="36017" y="25799"/>
                  </a:cubicBezTo>
                  <a:cubicBezTo>
                    <a:pt x="35862" y="26120"/>
                    <a:pt x="35719" y="26465"/>
                    <a:pt x="35553" y="26787"/>
                  </a:cubicBezTo>
                  <a:cubicBezTo>
                    <a:pt x="35410" y="27120"/>
                    <a:pt x="35207" y="27442"/>
                    <a:pt x="35136" y="27799"/>
                  </a:cubicBezTo>
                  <a:cubicBezTo>
                    <a:pt x="35124" y="27846"/>
                    <a:pt x="35148" y="27882"/>
                    <a:pt x="35172" y="27894"/>
                  </a:cubicBezTo>
                  <a:cubicBezTo>
                    <a:pt x="35017" y="27835"/>
                    <a:pt x="34886" y="27763"/>
                    <a:pt x="34731" y="27704"/>
                  </a:cubicBezTo>
                  <a:cubicBezTo>
                    <a:pt x="34886" y="27418"/>
                    <a:pt x="35005" y="27108"/>
                    <a:pt x="35136" y="26823"/>
                  </a:cubicBezTo>
                  <a:cubicBezTo>
                    <a:pt x="35314" y="26430"/>
                    <a:pt x="35493" y="26061"/>
                    <a:pt x="35672" y="25680"/>
                  </a:cubicBezTo>
                  <a:close/>
                  <a:moveTo>
                    <a:pt x="36267" y="25858"/>
                  </a:moveTo>
                  <a:cubicBezTo>
                    <a:pt x="36446" y="25894"/>
                    <a:pt x="36612" y="25953"/>
                    <a:pt x="36779" y="25989"/>
                  </a:cubicBezTo>
                  <a:cubicBezTo>
                    <a:pt x="36553" y="26334"/>
                    <a:pt x="36338" y="26668"/>
                    <a:pt x="36148" y="27013"/>
                  </a:cubicBezTo>
                  <a:cubicBezTo>
                    <a:pt x="35969" y="27335"/>
                    <a:pt x="35719" y="27704"/>
                    <a:pt x="35648" y="28073"/>
                  </a:cubicBezTo>
                  <a:lnTo>
                    <a:pt x="35271" y="27907"/>
                  </a:lnTo>
                  <a:lnTo>
                    <a:pt x="35271" y="27907"/>
                  </a:lnTo>
                  <a:cubicBezTo>
                    <a:pt x="35285" y="27904"/>
                    <a:pt x="35302" y="27895"/>
                    <a:pt x="35314" y="27882"/>
                  </a:cubicBezTo>
                  <a:cubicBezTo>
                    <a:pt x="35541" y="27585"/>
                    <a:pt x="35660" y="27180"/>
                    <a:pt x="35826" y="26834"/>
                  </a:cubicBezTo>
                  <a:lnTo>
                    <a:pt x="36267" y="25858"/>
                  </a:lnTo>
                  <a:close/>
                  <a:moveTo>
                    <a:pt x="34076" y="27787"/>
                  </a:moveTo>
                  <a:cubicBezTo>
                    <a:pt x="34183" y="27846"/>
                    <a:pt x="34279" y="27906"/>
                    <a:pt x="34374" y="27966"/>
                  </a:cubicBezTo>
                  <a:cubicBezTo>
                    <a:pt x="34398" y="28001"/>
                    <a:pt x="34433" y="28025"/>
                    <a:pt x="34469" y="28025"/>
                  </a:cubicBezTo>
                  <a:cubicBezTo>
                    <a:pt x="34600" y="28097"/>
                    <a:pt x="34731" y="28156"/>
                    <a:pt x="34850" y="28216"/>
                  </a:cubicBezTo>
                  <a:cubicBezTo>
                    <a:pt x="34564" y="28120"/>
                    <a:pt x="34267" y="28013"/>
                    <a:pt x="33969" y="27906"/>
                  </a:cubicBezTo>
                  <a:cubicBezTo>
                    <a:pt x="34017" y="27882"/>
                    <a:pt x="34052" y="27823"/>
                    <a:pt x="34076" y="27787"/>
                  </a:cubicBezTo>
                  <a:close/>
                  <a:moveTo>
                    <a:pt x="36957" y="26061"/>
                  </a:moveTo>
                  <a:cubicBezTo>
                    <a:pt x="37041" y="26072"/>
                    <a:pt x="37136" y="26096"/>
                    <a:pt x="37219" y="26120"/>
                  </a:cubicBezTo>
                  <a:cubicBezTo>
                    <a:pt x="36993" y="26573"/>
                    <a:pt x="36779" y="27013"/>
                    <a:pt x="36553" y="27442"/>
                  </a:cubicBezTo>
                  <a:cubicBezTo>
                    <a:pt x="36398" y="27716"/>
                    <a:pt x="36219" y="28001"/>
                    <a:pt x="36076" y="28275"/>
                  </a:cubicBezTo>
                  <a:cubicBezTo>
                    <a:pt x="35981" y="28251"/>
                    <a:pt x="35898" y="28204"/>
                    <a:pt x="35803" y="28180"/>
                  </a:cubicBezTo>
                  <a:cubicBezTo>
                    <a:pt x="36029" y="27882"/>
                    <a:pt x="36160" y="27489"/>
                    <a:pt x="36326" y="27168"/>
                  </a:cubicBezTo>
                  <a:cubicBezTo>
                    <a:pt x="36517" y="26787"/>
                    <a:pt x="36731" y="26418"/>
                    <a:pt x="36957" y="26061"/>
                  </a:cubicBezTo>
                  <a:close/>
                  <a:moveTo>
                    <a:pt x="37434" y="26180"/>
                  </a:moveTo>
                  <a:cubicBezTo>
                    <a:pt x="37458" y="26180"/>
                    <a:pt x="37493" y="26192"/>
                    <a:pt x="37505" y="26192"/>
                  </a:cubicBezTo>
                  <a:cubicBezTo>
                    <a:pt x="38231" y="26370"/>
                    <a:pt x="38946" y="26477"/>
                    <a:pt x="39672" y="26537"/>
                  </a:cubicBezTo>
                  <a:cubicBezTo>
                    <a:pt x="39315" y="27346"/>
                    <a:pt x="38946" y="28144"/>
                    <a:pt x="38636" y="28978"/>
                  </a:cubicBezTo>
                  <a:cubicBezTo>
                    <a:pt x="38470" y="28954"/>
                    <a:pt x="38327" y="28918"/>
                    <a:pt x="38184" y="28894"/>
                  </a:cubicBezTo>
                  <a:cubicBezTo>
                    <a:pt x="38243" y="28751"/>
                    <a:pt x="38339" y="28549"/>
                    <a:pt x="38362" y="28454"/>
                  </a:cubicBezTo>
                  <a:cubicBezTo>
                    <a:pt x="38589" y="27894"/>
                    <a:pt x="38886" y="27358"/>
                    <a:pt x="39124" y="26787"/>
                  </a:cubicBezTo>
                  <a:cubicBezTo>
                    <a:pt x="39166" y="26687"/>
                    <a:pt x="39080" y="26599"/>
                    <a:pt x="39004" y="26599"/>
                  </a:cubicBezTo>
                  <a:cubicBezTo>
                    <a:pt x="38971" y="26599"/>
                    <a:pt x="38940" y="26616"/>
                    <a:pt x="38922" y="26656"/>
                  </a:cubicBezTo>
                  <a:cubicBezTo>
                    <a:pt x="38636" y="27287"/>
                    <a:pt x="38303" y="27882"/>
                    <a:pt x="38029" y="28501"/>
                  </a:cubicBezTo>
                  <a:cubicBezTo>
                    <a:pt x="37981" y="28597"/>
                    <a:pt x="37922" y="28692"/>
                    <a:pt x="37874" y="28811"/>
                  </a:cubicBezTo>
                  <a:lnTo>
                    <a:pt x="37862" y="28811"/>
                  </a:lnTo>
                  <a:cubicBezTo>
                    <a:pt x="37767" y="28799"/>
                    <a:pt x="37696" y="28775"/>
                    <a:pt x="37612" y="28751"/>
                  </a:cubicBezTo>
                  <a:cubicBezTo>
                    <a:pt x="37946" y="28061"/>
                    <a:pt x="38220" y="27311"/>
                    <a:pt x="38565" y="26596"/>
                  </a:cubicBezTo>
                  <a:cubicBezTo>
                    <a:pt x="38614" y="26497"/>
                    <a:pt x="38521" y="26398"/>
                    <a:pt x="38435" y="26398"/>
                  </a:cubicBezTo>
                  <a:cubicBezTo>
                    <a:pt x="38397" y="26398"/>
                    <a:pt x="38361" y="26418"/>
                    <a:pt x="38339" y="26465"/>
                  </a:cubicBezTo>
                  <a:cubicBezTo>
                    <a:pt x="37981" y="27180"/>
                    <a:pt x="37577" y="27918"/>
                    <a:pt x="37315" y="28668"/>
                  </a:cubicBezTo>
                  <a:lnTo>
                    <a:pt x="36993" y="28573"/>
                  </a:lnTo>
                  <a:cubicBezTo>
                    <a:pt x="37315" y="27954"/>
                    <a:pt x="37565" y="27263"/>
                    <a:pt x="37850" y="26632"/>
                  </a:cubicBezTo>
                  <a:cubicBezTo>
                    <a:pt x="37875" y="26558"/>
                    <a:pt x="37815" y="26490"/>
                    <a:pt x="37759" y="26490"/>
                  </a:cubicBezTo>
                  <a:cubicBezTo>
                    <a:pt x="37734" y="26490"/>
                    <a:pt x="37710" y="26504"/>
                    <a:pt x="37696" y="26537"/>
                  </a:cubicBezTo>
                  <a:cubicBezTo>
                    <a:pt x="37374" y="27180"/>
                    <a:pt x="36993" y="27823"/>
                    <a:pt x="36696" y="28489"/>
                  </a:cubicBezTo>
                  <a:cubicBezTo>
                    <a:pt x="36600" y="28454"/>
                    <a:pt x="36493" y="28418"/>
                    <a:pt x="36386" y="28382"/>
                  </a:cubicBezTo>
                  <a:cubicBezTo>
                    <a:pt x="36541" y="28132"/>
                    <a:pt x="36660" y="27835"/>
                    <a:pt x="36791" y="27585"/>
                  </a:cubicBezTo>
                  <a:cubicBezTo>
                    <a:pt x="37017" y="27120"/>
                    <a:pt x="37231" y="26656"/>
                    <a:pt x="37434" y="26192"/>
                  </a:cubicBezTo>
                  <a:lnTo>
                    <a:pt x="37434" y="26180"/>
                  </a:lnTo>
                  <a:close/>
                  <a:moveTo>
                    <a:pt x="42684" y="28537"/>
                  </a:moveTo>
                  <a:cubicBezTo>
                    <a:pt x="42696" y="28668"/>
                    <a:pt x="42696" y="28787"/>
                    <a:pt x="42696" y="28918"/>
                  </a:cubicBezTo>
                  <a:cubicBezTo>
                    <a:pt x="42637" y="28930"/>
                    <a:pt x="42589" y="28954"/>
                    <a:pt x="42530" y="28978"/>
                  </a:cubicBezTo>
                  <a:cubicBezTo>
                    <a:pt x="42577" y="28835"/>
                    <a:pt x="42637" y="28680"/>
                    <a:pt x="42684" y="28537"/>
                  </a:cubicBezTo>
                  <a:close/>
                  <a:moveTo>
                    <a:pt x="39970" y="26537"/>
                  </a:moveTo>
                  <a:cubicBezTo>
                    <a:pt x="40089" y="26537"/>
                    <a:pt x="40196" y="26549"/>
                    <a:pt x="40315" y="26549"/>
                  </a:cubicBezTo>
                  <a:cubicBezTo>
                    <a:pt x="39934" y="27346"/>
                    <a:pt x="39494" y="28192"/>
                    <a:pt x="39255" y="29049"/>
                  </a:cubicBezTo>
                  <a:cubicBezTo>
                    <a:pt x="39184" y="29037"/>
                    <a:pt x="39101" y="29025"/>
                    <a:pt x="39017" y="29025"/>
                  </a:cubicBezTo>
                  <a:cubicBezTo>
                    <a:pt x="39363" y="28204"/>
                    <a:pt x="39660" y="27370"/>
                    <a:pt x="39970" y="26537"/>
                  </a:cubicBezTo>
                  <a:close/>
                  <a:moveTo>
                    <a:pt x="40922" y="26549"/>
                  </a:moveTo>
                  <a:cubicBezTo>
                    <a:pt x="40684" y="27025"/>
                    <a:pt x="40470" y="27525"/>
                    <a:pt x="40244" y="28013"/>
                  </a:cubicBezTo>
                  <a:cubicBezTo>
                    <a:pt x="40089" y="28370"/>
                    <a:pt x="39898" y="28739"/>
                    <a:pt x="39815" y="29132"/>
                  </a:cubicBezTo>
                  <a:cubicBezTo>
                    <a:pt x="39767" y="29132"/>
                    <a:pt x="39720" y="29109"/>
                    <a:pt x="39672" y="29109"/>
                  </a:cubicBezTo>
                  <a:cubicBezTo>
                    <a:pt x="40017" y="28335"/>
                    <a:pt x="40279" y="27525"/>
                    <a:pt x="40625" y="26751"/>
                  </a:cubicBezTo>
                  <a:cubicBezTo>
                    <a:pt x="40660" y="26668"/>
                    <a:pt x="40648" y="26608"/>
                    <a:pt x="40613" y="26549"/>
                  </a:cubicBezTo>
                  <a:close/>
                  <a:moveTo>
                    <a:pt x="42684" y="27073"/>
                  </a:moveTo>
                  <a:lnTo>
                    <a:pt x="42684" y="27537"/>
                  </a:lnTo>
                  <a:cubicBezTo>
                    <a:pt x="42470" y="28073"/>
                    <a:pt x="42280" y="28597"/>
                    <a:pt x="42089" y="29132"/>
                  </a:cubicBezTo>
                  <a:cubicBezTo>
                    <a:pt x="42041" y="29144"/>
                    <a:pt x="41982" y="29156"/>
                    <a:pt x="41934" y="29168"/>
                  </a:cubicBezTo>
                  <a:cubicBezTo>
                    <a:pt x="42161" y="28751"/>
                    <a:pt x="42256" y="28263"/>
                    <a:pt x="42411" y="27823"/>
                  </a:cubicBezTo>
                  <a:cubicBezTo>
                    <a:pt x="42506" y="27561"/>
                    <a:pt x="42589" y="27323"/>
                    <a:pt x="42684" y="27073"/>
                  </a:cubicBezTo>
                  <a:close/>
                  <a:moveTo>
                    <a:pt x="41756" y="26513"/>
                  </a:moveTo>
                  <a:lnTo>
                    <a:pt x="41756" y="26513"/>
                  </a:lnTo>
                  <a:cubicBezTo>
                    <a:pt x="41518" y="27049"/>
                    <a:pt x="41315" y="27585"/>
                    <a:pt x="41089" y="28132"/>
                  </a:cubicBezTo>
                  <a:cubicBezTo>
                    <a:pt x="40982" y="28394"/>
                    <a:pt x="40660" y="28870"/>
                    <a:pt x="40708" y="29204"/>
                  </a:cubicBezTo>
                  <a:cubicBezTo>
                    <a:pt x="40553" y="29180"/>
                    <a:pt x="40422" y="29180"/>
                    <a:pt x="40267" y="29168"/>
                  </a:cubicBezTo>
                  <a:cubicBezTo>
                    <a:pt x="40434" y="28859"/>
                    <a:pt x="40541" y="28501"/>
                    <a:pt x="40660" y="28192"/>
                  </a:cubicBezTo>
                  <a:cubicBezTo>
                    <a:pt x="40863" y="27668"/>
                    <a:pt x="41077" y="27144"/>
                    <a:pt x="41315" y="26632"/>
                  </a:cubicBezTo>
                  <a:cubicBezTo>
                    <a:pt x="41327" y="26596"/>
                    <a:pt x="41327" y="26573"/>
                    <a:pt x="41327" y="26537"/>
                  </a:cubicBezTo>
                  <a:cubicBezTo>
                    <a:pt x="41470" y="26537"/>
                    <a:pt x="41613" y="26525"/>
                    <a:pt x="41756" y="26513"/>
                  </a:cubicBezTo>
                  <a:close/>
                  <a:moveTo>
                    <a:pt x="42613" y="26418"/>
                  </a:moveTo>
                  <a:lnTo>
                    <a:pt x="42613" y="26418"/>
                  </a:lnTo>
                  <a:cubicBezTo>
                    <a:pt x="42434" y="26811"/>
                    <a:pt x="42256" y="27204"/>
                    <a:pt x="42089" y="27608"/>
                  </a:cubicBezTo>
                  <a:cubicBezTo>
                    <a:pt x="41875" y="28120"/>
                    <a:pt x="41577" y="28668"/>
                    <a:pt x="41553" y="29216"/>
                  </a:cubicBezTo>
                  <a:lnTo>
                    <a:pt x="41160" y="29216"/>
                  </a:lnTo>
                  <a:cubicBezTo>
                    <a:pt x="41160" y="29204"/>
                    <a:pt x="41184" y="29192"/>
                    <a:pt x="41160" y="29168"/>
                  </a:cubicBezTo>
                  <a:lnTo>
                    <a:pt x="41160" y="29144"/>
                  </a:lnTo>
                  <a:cubicBezTo>
                    <a:pt x="41160" y="29132"/>
                    <a:pt x="41148" y="29132"/>
                    <a:pt x="41148" y="29109"/>
                  </a:cubicBezTo>
                  <a:cubicBezTo>
                    <a:pt x="41196" y="28751"/>
                    <a:pt x="41482" y="28239"/>
                    <a:pt x="41577" y="27918"/>
                  </a:cubicBezTo>
                  <a:cubicBezTo>
                    <a:pt x="41744" y="27442"/>
                    <a:pt x="41910" y="26965"/>
                    <a:pt x="42053" y="26477"/>
                  </a:cubicBezTo>
                  <a:cubicBezTo>
                    <a:pt x="42232" y="26465"/>
                    <a:pt x="42434" y="26430"/>
                    <a:pt x="42613" y="26418"/>
                  </a:cubicBezTo>
                  <a:close/>
                  <a:moveTo>
                    <a:pt x="32159" y="34026"/>
                  </a:moveTo>
                  <a:lnTo>
                    <a:pt x="32159" y="34443"/>
                  </a:lnTo>
                  <a:cubicBezTo>
                    <a:pt x="32028" y="34383"/>
                    <a:pt x="31909" y="34276"/>
                    <a:pt x="31802" y="34169"/>
                  </a:cubicBezTo>
                  <a:cubicBezTo>
                    <a:pt x="31780" y="34149"/>
                    <a:pt x="31755" y="34141"/>
                    <a:pt x="31730" y="34141"/>
                  </a:cubicBezTo>
                  <a:cubicBezTo>
                    <a:pt x="31651" y="34141"/>
                    <a:pt x="31578" y="34230"/>
                    <a:pt x="31623" y="34312"/>
                  </a:cubicBezTo>
                  <a:cubicBezTo>
                    <a:pt x="31731" y="34490"/>
                    <a:pt x="31921" y="34693"/>
                    <a:pt x="32147" y="34812"/>
                  </a:cubicBezTo>
                  <a:lnTo>
                    <a:pt x="32147" y="34919"/>
                  </a:lnTo>
                  <a:cubicBezTo>
                    <a:pt x="31838" y="34943"/>
                    <a:pt x="31516" y="34990"/>
                    <a:pt x="31207" y="35026"/>
                  </a:cubicBezTo>
                  <a:cubicBezTo>
                    <a:pt x="31040" y="34824"/>
                    <a:pt x="30790" y="34752"/>
                    <a:pt x="30600" y="34633"/>
                  </a:cubicBezTo>
                  <a:cubicBezTo>
                    <a:pt x="30385" y="34502"/>
                    <a:pt x="30195" y="34347"/>
                    <a:pt x="30016" y="34193"/>
                  </a:cubicBezTo>
                  <a:cubicBezTo>
                    <a:pt x="30230" y="34169"/>
                    <a:pt x="30433" y="34157"/>
                    <a:pt x="30659" y="34145"/>
                  </a:cubicBezTo>
                  <a:lnTo>
                    <a:pt x="30659" y="34145"/>
                  </a:lnTo>
                  <a:cubicBezTo>
                    <a:pt x="30647" y="34169"/>
                    <a:pt x="30623" y="34204"/>
                    <a:pt x="30647" y="34228"/>
                  </a:cubicBezTo>
                  <a:cubicBezTo>
                    <a:pt x="30778" y="34431"/>
                    <a:pt x="30921" y="34562"/>
                    <a:pt x="31135" y="34693"/>
                  </a:cubicBezTo>
                  <a:cubicBezTo>
                    <a:pt x="31291" y="34796"/>
                    <a:pt x="31456" y="34928"/>
                    <a:pt x="31646" y="34928"/>
                  </a:cubicBezTo>
                  <a:cubicBezTo>
                    <a:pt x="31674" y="34928"/>
                    <a:pt x="31702" y="34925"/>
                    <a:pt x="31731" y="34919"/>
                  </a:cubicBezTo>
                  <a:cubicBezTo>
                    <a:pt x="31802" y="34907"/>
                    <a:pt x="31850" y="34800"/>
                    <a:pt x="31802" y="34740"/>
                  </a:cubicBezTo>
                  <a:cubicBezTo>
                    <a:pt x="31683" y="34574"/>
                    <a:pt x="31504" y="34550"/>
                    <a:pt x="31326" y="34454"/>
                  </a:cubicBezTo>
                  <a:cubicBezTo>
                    <a:pt x="31135" y="34371"/>
                    <a:pt x="30957" y="34252"/>
                    <a:pt x="30778" y="34145"/>
                  </a:cubicBezTo>
                  <a:cubicBezTo>
                    <a:pt x="31231" y="34109"/>
                    <a:pt x="31695" y="34073"/>
                    <a:pt x="32159" y="34026"/>
                  </a:cubicBezTo>
                  <a:close/>
                  <a:moveTo>
                    <a:pt x="29754" y="34169"/>
                  </a:moveTo>
                  <a:lnTo>
                    <a:pt x="29754" y="34169"/>
                  </a:lnTo>
                  <a:cubicBezTo>
                    <a:pt x="29730" y="34204"/>
                    <a:pt x="29754" y="34252"/>
                    <a:pt x="29778" y="34276"/>
                  </a:cubicBezTo>
                  <a:cubicBezTo>
                    <a:pt x="29969" y="34490"/>
                    <a:pt x="30183" y="34681"/>
                    <a:pt x="30409" y="34847"/>
                  </a:cubicBezTo>
                  <a:cubicBezTo>
                    <a:pt x="30492" y="34907"/>
                    <a:pt x="30588" y="34978"/>
                    <a:pt x="30683" y="35038"/>
                  </a:cubicBezTo>
                  <a:cubicBezTo>
                    <a:pt x="30588" y="35085"/>
                    <a:pt x="30480" y="35097"/>
                    <a:pt x="30385" y="35097"/>
                  </a:cubicBezTo>
                  <a:lnTo>
                    <a:pt x="30385" y="35050"/>
                  </a:lnTo>
                  <a:cubicBezTo>
                    <a:pt x="30278" y="34859"/>
                    <a:pt x="29969" y="34800"/>
                    <a:pt x="29778" y="34693"/>
                  </a:cubicBezTo>
                  <a:cubicBezTo>
                    <a:pt x="29540" y="34574"/>
                    <a:pt x="29302" y="34407"/>
                    <a:pt x="29064" y="34288"/>
                  </a:cubicBezTo>
                  <a:cubicBezTo>
                    <a:pt x="29056" y="34284"/>
                    <a:pt x="29048" y="34282"/>
                    <a:pt x="29040" y="34282"/>
                  </a:cubicBezTo>
                  <a:cubicBezTo>
                    <a:pt x="28997" y="34282"/>
                    <a:pt x="28952" y="34331"/>
                    <a:pt x="28992" y="34371"/>
                  </a:cubicBezTo>
                  <a:cubicBezTo>
                    <a:pt x="29135" y="34609"/>
                    <a:pt x="29361" y="34764"/>
                    <a:pt x="29599" y="34931"/>
                  </a:cubicBezTo>
                  <a:cubicBezTo>
                    <a:pt x="29683" y="34990"/>
                    <a:pt x="29790" y="35062"/>
                    <a:pt x="29909" y="35121"/>
                  </a:cubicBezTo>
                  <a:cubicBezTo>
                    <a:pt x="29754" y="35145"/>
                    <a:pt x="29588" y="35145"/>
                    <a:pt x="29421" y="35145"/>
                  </a:cubicBezTo>
                  <a:cubicBezTo>
                    <a:pt x="29457" y="35109"/>
                    <a:pt x="29457" y="35050"/>
                    <a:pt x="29421" y="35026"/>
                  </a:cubicBezTo>
                  <a:cubicBezTo>
                    <a:pt x="29230" y="34824"/>
                    <a:pt x="28945" y="34752"/>
                    <a:pt x="28706" y="34609"/>
                  </a:cubicBezTo>
                  <a:cubicBezTo>
                    <a:pt x="28516" y="34490"/>
                    <a:pt x="28325" y="34347"/>
                    <a:pt x="28159" y="34204"/>
                  </a:cubicBezTo>
                  <a:lnTo>
                    <a:pt x="28159" y="34204"/>
                  </a:lnTo>
                  <a:cubicBezTo>
                    <a:pt x="28293" y="34207"/>
                    <a:pt x="28425" y="34209"/>
                    <a:pt x="28557" y="34209"/>
                  </a:cubicBezTo>
                  <a:cubicBezTo>
                    <a:pt x="28953" y="34209"/>
                    <a:pt x="29343" y="34195"/>
                    <a:pt x="29754" y="34169"/>
                  </a:cubicBezTo>
                  <a:close/>
                  <a:moveTo>
                    <a:pt x="26313" y="34097"/>
                  </a:moveTo>
                  <a:lnTo>
                    <a:pt x="26313" y="34097"/>
                  </a:lnTo>
                  <a:cubicBezTo>
                    <a:pt x="26480" y="34109"/>
                    <a:pt x="26635" y="34145"/>
                    <a:pt x="26801" y="34157"/>
                  </a:cubicBezTo>
                  <a:cubicBezTo>
                    <a:pt x="26992" y="34383"/>
                    <a:pt x="27218" y="34597"/>
                    <a:pt x="27456" y="34776"/>
                  </a:cubicBezTo>
                  <a:cubicBezTo>
                    <a:pt x="27635" y="34919"/>
                    <a:pt x="27849" y="35097"/>
                    <a:pt x="28064" y="35169"/>
                  </a:cubicBezTo>
                  <a:cubicBezTo>
                    <a:pt x="27778" y="35169"/>
                    <a:pt x="27480" y="35157"/>
                    <a:pt x="27206" y="35145"/>
                  </a:cubicBezTo>
                  <a:cubicBezTo>
                    <a:pt x="27254" y="35109"/>
                    <a:pt x="27266" y="35038"/>
                    <a:pt x="27218" y="34990"/>
                  </a:cubicBezTo>
                  <a:cubicBezTo>
                    <a:pt x="26921" y="34693"/>
                    <a:pt x="26623" y="34395"/>
                    <a:pt x="26313" y="34097"/>
                  </a:cubicBezTo>
                  <a:close/>
                  <a:moveTo>
                    <a:pt x="27159" y="34193"/>
                  </a:moveTo>
                  <a:lnTo>
                    <a:pt x="27159" y="34193"/>
                  </a:lnTo>
                  <a:cubicBezTo>
                    <a:pt x="27373" y="34204"/>
                    <a:pt x="27587" y="34216"/>
                    <a:pt x="27813" y="34216"/>
                  </a:cubicBezTo>
                  <a:cubicBezTo>
                    <a:pt x="28040" y="34443"/>
                    <a:pt x="28290" y="34633"/>
                    <a:pt x="28540" y="34812"/>
                  </a:cubicBezTo>
                  <a:cubicBezTo>
                    <a:pt x="28754" y="34943"/>
                    <a:pt x="28980" y="35109"/>
                    <a:pt x="29230" y="35169"/>
                  </a:cubicBezTo>
                  <a:cubicBezTo>
                    <a:pt x="28945" y="35181"/>
                    <a:pt x="28659" y="35181"/>
                    <a:pt x="28397" y="35181"/>
                  </a:cubicBezTo>
                  <a:cubicBezTo>
                    <a:pt x="28421" y="35145"/>
                    <a:pt x="28421" y="35062"/>
                    <a:pt x="28373" y="35026"/>
                  </a:cubicBezTo>
                  <a:cubicBezTo>
                    <a:pt x="28183" y="34824"/>
                    <a:pt x="27873" y="34740"/>
                    <a:pt x="27635" y="34574"/>
                  </a:cubicBezTo>
                  <a:cubicBezTo>
                    <a:pt x="27456" y="34454"/>
                    <a:pt x="27302" y="34323"/>
                    <a:pt x="27159" y="34193"/>
                  </a:cubicBezTo>
                  <a:close/>
                  <a:moveTo>
                    <a:pt x="21098" y="37860"/>
                  </a:moveTo>
                  <a:cubicBezTo>
                    <a:pt x="21206" y="37919"/>
                    <a:pt x="21313" y="37979"/>
                    <a:pt x="21432" y="38026"/>
                  </a:cubicBezTo>
                  <a:lnTo>
                    <a:pt x="21432" y="38312"/>
                  </a:lnTo>
                  <a:cubicBezTo>
                    <a:pt x="21301" y="38217"/>
                    <a:pt x="21158" y="38145"/>
                    <a:pt x="21015" y="38074"/>
                  </a:cubicBezTo>
                  <a:cubicBezTo>
                    <a:pt x="21039" y="38003"/>
                    <a:pt x="21075" y="37943"/>
                    <a:pt x="21098" y="37860"/>
                  </a:cubicBezTo>
                  <a:close/>
                  <a:moveTo>
                    <a:pt x="21432" y="38669"/>
                  </a:moveTo>
                  <a:cubicBezTo>
                    <a:pt x="21432" y="39015"/>
                    <a:pt x="21420" y="39348"/>
                    <a:pt x="21420" y="39705"/>
                  </a:cubicBezTo>
                  <a:cubicBezTo>
                    <a:pt x="21325" y="39610"/>
                    <a:pt x="21253" y="39503"/>
                    <a:pt x="21158" y="39396"/>
                  </a:cubicBezTo>
                  <a:cubicBezTo>
                    <a:pt x="21253" y="39157"/>
                    <a:pt x="21336" y="38907"/>
                    <a:pt x="21432" y="38669"/>
                  </a:cubicBezTo>
                  <a:close/>
                  <a:moveTo>
                    <a:pt x="20896" y="38276"/>
                  </a:moveTo>
                  <a:cubicBezTo>
                    <a:pt x="21027" y="38336"/>
                    <a:pt x="21146" y="38419"/>
                    <a:pt x="21265" y="38455"/>
                  </a:cubicBezTo>
                  <a:cubicBezTo>
                    <a:pt x="21146" y="38669"/>
                    <a:pt x="21039" y="38895"/>
                    <a:pt x="20920" y="39110"/>
                  </a:cubicBezTo>
                  <a:lnTo>
                    <a:pt x="20908" y="39098"/>
                  </a:lnTo>
                  <a:cubicBezTo>
                    <a:pt x="20888" y="39073"/>
                    <a:pt x="20864" y="39062"/>
                    <a:pt x="20839" y="39062"/>
                  </a:cubicBezTo>
                  <a:cubicBezTo>
                    <a:pt x="20760" y="39062"/>
                    <a:pt x="20678" y="39174"/>
                    <a:pt x="20741" y="39265"/>
                  </a:cubicBezTo>
                  <a:cubicBezTo>
                    <a:pt x="20765" y="39288"/>
                    <a:pt x="20789" y="39312"/>
                    <a:pt x="20801" y="39336"/>
                  </a:cubicBezTo>
                  <a:cubicBezTo>
                    <a:pt x="20741" y="39467"/>
                    <a:pt x="20705" y="39586"/>
                    <a:pt x="20646" y="39729"/>
                  </a:cubicBezTo>
                  <a:lnTo>
                    <a:pt x="20372" y="39455"/>
                  </a:lnTo>
                  <a:cubicBezTo>
                    <a:pt x="20348" y="39431"/>
                    <a:pt x="20313" y="39407"/>
                    <a:pt x="20289" y="39407"/>
                  </a:cubicBezTo>
                  <a:cubicBezTo>
                    <a:pt x="20491" y="39038"/>
                    <a:pt x="20705" y="38669"/>
                    <a:pt x="20896" y="38276"/>
                  </a:cubicBezTo>
                  <a:close/>
                  <a:moveTo>
                    <a:pt x="20193" y="39622"/>
                  </a:moveTo>
                  <a:cubicBezTo>
                    <a:pt x="20193" y="39634"/>
                    <a:pt x="20205" y="39634"/>
                    <a:pt x="20205" y="39646"/>
                  </a:cubicBezTo>
                  <a:cubicBezTo>
                    <a:pt x="20313" y="39765"/>
                    <a:pt x="20432" y="39884"/>
                    <a:pt x="20539" y="40003"/>
                  </a:cubicBezTo>
                  <a:cubicBezTo>
                    <a:pt x="20491" y="40122"/>
                    <a:pt x="20432" y="40241"/>
                    <a:pt x="20384" y="40360"/>
                  </a:cubicBezTo>
                  <a:cubicBezTo>
                    <a:pt x="20313" y="40253"/>
                    <a:pt x="20229" y="40169"/>
                    <a:pt x="20146" y="40062"/>
                  </a:cubicBezTo>
                  <a:cubicBezTo>
                    <a:pt x="20122" y="40034"/>
                    <a:pt x="20093" y="40023"/>
                    <a:pt x="20064" y="40023"/>
                  </a:cubicBezTo>
                  <a:cubicBezTo>
                    <a:pt x="20019" y="40023"/>
                    <a:pt x="19972" y="40050"/>
                    <a:pt x="19943" y="40086"/>
                  </a:cubicBezTo>
                  <a:cubicBezTo>
                    <a:pt x="20015" y="39931"/>
                    <a:pt x="20110" y="39765"/>
                    <a:pt x="20193" y="39622"/>
                  </a:cubicBezTo>
                  <a:close/>
                  <a:moveTo>
                    <a:pt x="21075" y="39622"/>
                  </a:moveTo>
                  <a:lnTo>
                    <a:pt x="21301" y="39884"/>
                  </a:lnTo>
                  <a:cubicBezTo>
                    <a:pt x="21321" y="39910"/>
                    <a:pt x="21340" y="39918"/>
                    <a:pt x="21362" y="39918"/>
                  </a:cubicBezTo>
                  <a:cubicBezTo>
                    <a:pt x="21380" y="39918"/>
                    <a:pt x="21399" y="39913"/>
                    <a:pt x="21420" y="39907"/>
                  </a:cubicBezTo>
                  <a:lnTo>
                    <a:pt x="21420" y="40217"/>
                  </a:lnTo>
                  <a:cubicBezTo>
                    <a:pt x="21384" y="40277"/>
                    <a:pt x="21348" y="40324"/>
                    <a:pt x="21325" y="40384"/>
                  </a:cubicBezTo>
                  <a:cubicBezTo>
                    <a:pt x="21253" y="40336"/>
                    <a:pt x="21194" y="40277"/>
                    <a:pt x="21146" y="40229"/>
                  </a:cubicBezTo>
                  <a:cubicBezTo>
                    <a:pt x="21075" y="40146"/>
                    <a:pt x="20979" y="40062"/>
                    <a:pt x="20908" y="39979"/>
                  </a:cubicBezTo>
                  <a:cubicBezTo>
                    <a:pt x="20967" y="39860"/>
                    <a:pt x="21015" y="39741"/>
                    <a:pt x="21075" y="39622"/>
                  </a:cubicBezTo>
                  <a:close/>
                  <a:moveTo>
                    <a:pt x="20777" y="40277"/>
                  </a:moveTo>
                  <a:cubicBezTo>
                    <a:pt x="20836" y="40336"/>
                    <a:pt x="20884" y="40396"/>
                    <a:pt x="20932" y="40455"/>
                  </a:cubicBezTo>
                  <a:cubicBezTo>
                    <a:pt x="21003" y="40527"/>
                    <a:pt x="21075" y="40622"/>
                    <a:pt x="21146" y="40705"/>
                  </a:cubicBezTo>
                  <a:cubicBezTo>
                    <a:pt x="21086" y="40824"/>
                    <a:pt x="21027" y="40931"/>
                    <a:pt x="20967" y="41050"/>
                  </a:cubicBezTo>
                  <a:lnTo>
                    <a:pt x="20955" y="41039"/>
                  </a:lnTo>
                  <a:cubicBezTo>
                    <a:pt x="20836" y="40896"/>
                    <a:pt x="20729" y="40765"/>
                    <a:pt x="20622" y="40634"/>
                  </a:cubicBezTo>
                  <a:cubicBezTo>
                    <a:pt x="20670" y="40515"/>
                    <a:pt x="20729" y="40396"/>
                    <a:pt x="20777" y="40277"/>
                  </a:cubicBezTo>
                  <a:close/>
                  <a:moveTo>
                    <a:pt x="21336" y="40896"/>
                  </a:moveTo>
                  <a:lnTo>
                    <a:pt x="21384" y="40943"/>
                  </a:lnTo>
                  <a:lnTo>
                    <a:pt x="21384" y="41467"/>
                  </a:lnTo>
                  <a:cubicBezTo>
                    <a:pt x="21313" y="41396"/>
                    <a:pt x="21253" y="41312"/>
                    <a:pt x="21170" y="41241"/>
                  </a:cubicBezTo>
                  <a:cubicBezTo>
                    <a:pt x="21229" y="41122"/>
                    <a:pt x="21277" y="41015"/>
                    <a:pt x="21336" y="40896"/>
                  </a:cubicBezTo>
                  <a:close/>
                  <a:moveTo>
                    <a:pt x="20491" y="40931"/>
                  </a:moveTo>
                  <a:cubicBezTo>
                    <a:pt x="20551" y="41015"/>
                    <a:pt x="20622" y="41110"/>
                    <a:pt x="20705" y="41193"/>
                  </a:cubicBezTo>
                  <a:cubicBezTo>
                    <a:pt x="20741" y="41241"/>
                    <a:pt x="20777" y="41301"/>
                    <a:pt x="20825" y="41348"/>
                  </a:cubicBezTo>
                  <a:cubicBezTo>
                    <a:pt x="20753" y="41455"/>
                    <a:pt x="20717" y="41574"/>
                    <a:pt x="20658" y="41670"/>
                  </a:cubicBezTo>
                  <a:cubicBezTo>
                    <a:pt x="20539" y="41539"/>
                    <a:pt x="20432" y="41408"/>
                    <a:pt x="20324" y="41277"/>
                  </a:cubicBezTo>
                  <a:cubicBezTo>
                    <a:pt x="20384" y="41158"/>
                    <a:pt x="20432" y="41050"/>
                    <a:pt x="20491" y="40931"/>
                  </a:cubicBezTo>
                  <a:close/>
                  <a:moveTo>
                    <a:pt x="20193" y="41539"/>
                  </a:moveTo>
                  <a:cubicBezTo>
                    <a:pt x="20289" y="41646"/>
                    <a:pt x="20360" y="41741"/>
                    <a:pt x="20432" y="41848"/>
                  </a:cubicBezTo>
                  <a:cubicBezTo>
                    <a:pt x="20467" y="41884"/>
                    <a:pt x="20491" y="41932"/>
                    <a:pt x="20527" y="41955"/>
                  </a:cubicBezTo>
                  <a:cubicBezTo>
                    <a:pt x="20479" y="42063"/>
                    <a:pt x="20420" y="42182"/>
                    <a:pt x="20372" y="42289"/>
                  </a:cubicBezTo>
                  <a:cubicBezTo>
                    <a:pt x="20253" y="42182"/>
                    <a:pt x="20134" y="42074"/>
                    <a:pt x="20015" y="41955"/>
                  </a:cubicBezTo>
                  <a:cubicBezTo>
                    <a:pt x="20074" y="41824"/>
                    <a:pt x="20134" y="41693"/>
                    <a:pt x="20193" y="41539"/>
                  </a:cubicBezTo>
                  <a:close/>
                  <a:moveTo>
                    <a:pt x="21027" y="41574"/>
                  </a:moveTo>
                  <a:cubicBezTo>
                    <a:pt x="21122" y="41717"/>
                    <a:pt x="21229" y="41824"/>
                    <a:pt x="21384" y="41908"/>
                  </a:cubicBezTo>
                  <a:lnTo>
                    <a:pt x="21384" y="42384"/>
                  </a:lnTo>
                  <a:cubicBezTo>
                    <a:pt x="21384" y="42408"/>
                    <a:pt x="21372" y="42408"/>
                    <a:pt x="21372" y="42420"/>
                  </a:cubicBezTo>
                  <a:cubicBezTo>
                    <a:pt x="21217" y="42241"/>
                    <a:pt x="21039" y="42063"/>
                    <a:pt x="20884" y="41884"/>
                  </a:cubicBezTo>
                  <a:cubicBezTo>
                    <a:pt x="20920" y="41777"/>
                    <a:pt x="20979" y="41670"/>
                    <a:pt x="21027" y="41574"/>
                  </a:cubicBezTo>
                  <a:close/>
                  <a:moveTo>
                    <a:pt x="20717" y="42193"/>
                  </a:moveTo>
                  <a:cubicBezTo>
                    <a:pt x="20848" y="42372"/>
                    <a:pt x="21015" y="42551"/>
                    <a:pt x="21182" y="42717"/>
                  </a:cubicBezTo>
                  <a:cubicBezTo>
                    <a:pt x="21146" y="42777"/>
                    <a:pt x="21098" y="42836"/>
                    <a:pt x="21075" y="42896"/>
                  </a:cubicBezTo>
                  <a:cubicBezTo>
                    <a:pt x="20908" y="42741"/>
                    <a:pt x="20741" y="42610"/>
                    <a:pt x="20586" y="42467"/>
                  </a:cubicBezTo>
                  <a:lnTo>
                    <a:pt x="20717" y="42193"/>
                  </a:lnTo>
                  <a:close/>
                  <a:moveTo>
                    <a:pt x="21372" y="43039"/>
                  </a:moveTo>
                  <a:lnTo>
                    <a:pt x="21372" y="43194"/>
                  </a:lnTo>
                  <a:cubicBezTo>
                    <a:pt x="21360" y="43182"/>
                    <a:pt x="21336" y="43146"/>
                    <a:pt x="21325" y="43134"/>
                  </a:cubicBezTo>
                  <a:cubicBezTo>
                    <a:pt x="21325" y="43098"/>
                    <a:pt x="21336" y="43075"/>
                    <a:pt x="21372" y="43039"/>
                  </a:cubicBezTo>
                  <a:close/>
                  <a:moveTo>
                    <a:pt x="20444" y="42717"/>
                  </a:moveTo>
                  <a:cubicBezTo>
                    <a:pt x="20598" y="42860"/>
                    <a:pt x="20741" y="43015"/>
                    <a:pt x="20908" y="43146"/>
                  </a:cubicBezTo>
                  <a:cubicBezTo>
                    <a:pt x="20836" y="43265"/>
                    <a:pt x="20777" y="43384"/>
                    <a:pt x="20717" y="43503"/>
                  </a:cubicBezTo>
                  <a:cubicBezTo>
                    <a:pt x="20670" y="43467"/>
                    <a:pt x="20634" y="43432"/>
                    <a:pt x="20598" y="43396"/>
                  </a:cubicBezTo>
                  <a:cubicBezTo>
                    <a:pt x="20491" y="43289"/>
                    <a:pt x="20372" y="43194"/>
                    <a:pt x="20265" y="43086"/>
                  </a:cubicBezTo>
                  <a:cubicBezTo>
                    <a:pt x="20324" y="42967"/>
                    <a:pt x="20384" y="42848"/>
                    <a:pt x="20444" y="42717"/>
                  </a:cubicBezTo>
                  <a:close/>
                  <a:moveTo>
                    <a:pt x="21182" y="43360"/>
                  </a:moveTo>
                  <a:cubicBezTo>
                    <a:pt x="21229" y="43396"/>
                    <a:pt x="21265" y="43432"/>
                    <a:pt x="21313" y="43456"/>
                  </a:cubicBezTo>
                  <a:lnTo>
                    <a:pt x="21348" y="43456"/>
                  </a:lnTo>
                  <a:cubicBezTo>
                    <a:pt x="21348" y="43670"/>
                    <a:pt x="21348" y="43872"/>
                    <a:pt x="21336" y="44087"/>
                  </a:cubicBezTo>
                  <a:cubicBezTo>
                    <a:pt x="21325" y="44087"/>
                    <a:pt x="21325" y="44098"/>
                    <a:pt x="21313" y="44098"/>
                  </a:cubicBezTo>
                  <a:lnTo>
                    <a:pt x="20967" y="43753"/>
                  </a:lnTo>
                  <a:cubicBezTo>
                    <a:pt x="21039" y="43622"/>
                    <a:pt x="21098" y="43491"/>
                    <a:pt x="21182" y="43360"/>
                  </a:cubicBezTo>
                  <a:close/>
                  <a:moveTo>
                    <a:pt x="20146" y="43348"/>
                  </a:moveTo>
                  <a:cubicBezTo>
                    <a:pt x="20229" y="43444"/>
                    <a:pt x="20313" y="43527"/>
                    <a:pt x="20408" y="43610"/>
                  </a:cubicBezTo>
                  <a:lnTo>
                    <a:pt x="20586" y="43789"/>
                  </a:lnTo>
                  <a:cubicBezTo>
                    <a:pt x="20527" y="43908"/>
                    <a:pt x="20444" y="44039"/>
                    <a:pt x="20384" y="44158"/>
                  </a:cubicBezTo>
                  <a:cubicBezTo>
                    <a:pt x="20253" y="44027"/>
                    <a:pt x="20110" y="43896"/>
                    <a:pt x="19967" y="43753"/>
                  </a:cubicBezTo>
                  <a:lnTo>
                    <a:pt x="20146" y="43348"/>
                  </a:lnTo>
                  <a:close/>
                  <a:moveTo>
                    <a:pt x="20813" y="44039"/>
                  </a:moveTo>
                  <a:cubicBezTo>
                    <a:pt x="20932" y="44170"/>
                    <a:pt x="21039" y="44277"/>
                    <a:pt x="21158" y="44384"/>
                  </a:cubicBezTo>
                  <a:cubicBezTo>
                    <a:pt x="21098" y="44491"/>
                    <a:pt x="21039" y="44610"/>
                    <a:pt x="20979" y="44706"/>
                  </a:cubicBezTo>
                  <a:lnTo>
                    <a:pt x="20622" y="44396"/>
                  </a:lnTo>
                  <a:cubicBezTo>
                    <a:pt x="20682" y="44277"/>
                    <a:pt x="20753" y="44158"/>
                    <a:pt x="20813" y="44039"/>
                  </a:cubicBezTo>
                  <a:close/>
                  <a:moveTo>
                    <a:pt x="21277" y="44491"/>
                  </a:moveTo>
                  <a:cubicBezTo>
                    <a:pt x="21301" y="44503"/>
                    <a:pt x="21325" y="44515"/>
                    <a:pt x="21336" y="44527"/>
                  </a:cubicBezTo>
                  <a:lnTo>
                    <a:pt x="21336" y="45039"/>
                  </a:lnTo>
                  <a:cubicBezTo>
                    <a:pt x="21265" y="44968"/>
                    <a:pt x="21194" y="44908"/>
                    <a:pt x="21122" y="44825"/>
                  </a:cubicBezTo>
                  <a:cubicBezTo>
                    <a:pt x="21182" y="44718"/>
                    <a:pt x="21217" y="44610"/>
                    <a:pt x="21277" y="44491"/>
                  </a:cubicBezTo>
                  <a:close/>
                  <a:moveTo>
                    <a:pt x="20503" y="44634"/>
                  </a:moveTo>
                  <a:lnTo>
                    <a:pt x="20848" y="44980"/>
                  </a:lnTo>
                  <a:cubicBezTo>
                    <a:pt x="20765" y="45158"/>
                    <a:pt x="20658" y="45337"/>
                    <a:pt x="20563" y="45515"/>
                  </a:cubicBezTo>
                  <a:cubicBezTo>
                    <a:pt x="20444" y="45408"/>
                    <a:pt x="20336" y="45301"/>
                    <a:pt x="20229" y="45206"/>
                  </a:cubicBezTo>
                  <a:cubicBezTo>
                    <a:pt x="20313" y="45015"/>
                    <a:pt x="20408" y="44825"/>
                    <a:pt x="20503" y="44634"/>
                  </a:cubicBezTo>
                  <a:close/>
                  <a:moveTo>
                    <a:pt x="20979" y="45111"/>
                  </a:moveTo>
                  <a:cubicBezTo>
                    <a:pt x="21086" y="45230"/>
                    <a:pt x="21206" y="45337"/>
                    <a:pt x="21336" y="45444"/>
                  </a:cubicBezTo>
                  <a:lnTo>
                    <a:pt x="21336" y="46230"/>
                  </a:lnTo>
                  <a:lnTo>
                    <a:pt x="21301" y="46182"/>
                  </a:lnTo>
                  <a:cubicBezTo>
                    <a:pt x="21122" y="45992"/>
                    <a:pt x="20908" y="45813"/>
                    <a:pt x="20717" y="45646"/>
                  </a:cubicBezTo>
                  <a:lnTo>
                    <a:pt x="20979" y="45111"/>
                  </a:lnTo>
                  <a:close/>
                  <a:moveTo>
                    <a:pt x="20086" y="45480"/>
                  </a:moveTo>
                  <a:cubicBezTo>
                    <a:pt x="20193" y="45587"/>
                    <a:pt x="20301" y="45706"/>
                    <a:pt x="20408" y="45825"/>
                  </a:cubicBezTo>
                  <a:cubicBezTo>
                    <a:pt x="20324" y="45956"/>
                    <a:pt x="20265" y="46111"/>
                    <a:pt x="20193" y="46254"/>
                  </a:cubicBezTo>
                  <a:cubicBezTo>
                    <a:pt x="20074" y="46146"/>
                    <a:pt x="19967" y="46051"/>
                    <a:pt x="19860" y="45944"/>
                  </a:cubicBezTo>
                  <a:cubicBezTo>
                    <a:pt x="19943" y="45777"/>
                    <a:pt x="20015" y="45634"/>
                    <a:pt x="20086" y="45480"/>
                  </a:cubicBezTo>
                  <a:close/>
                  <a:moveTo>
                    <a:pt x="20539" y="45980"/>
                  </a:moveTo>
                  <a:cubicBezTo>
                    <a:pt x="20705" y="46134"/>
                    <a:pt x="20860" y="46301"/>
                    <a:pt x="21027" y="46456"/>
                  </a:cubicBezTo>
                  <a:cubicBezTo>
                    <a:pt x="20955" y="46563"/>
                    <a:pt x="20884" y="46706"/>
                    <a:pt x="20801" y="46825"/>
                  </a:cubicBezTo>
                  <a:cubicBezTo>
                    <a:pt x="20658" y="46670"/>
                    <a:pt x="20503" y="46527"/>
                    <a:pt x="20348" y="46396"/>
                  </a:cubicBezTo>
                  <a:cubicBezTo>
                    <a:pt x="20408" y="46254"/>
                    <a:pt x="20479" y="46111"/>
                    <a:pt x="20539" y="45980"/>
                  </a:cubicBezTo>
                  <a:close/>
                  <a:moveTo>
                    <a:pt x="19693" y="46277"/>
                  </a:moveTo>
                  <a:cubicBezTo>
                    <a:pt x="19812" y="46373"/>
                    <a:pt x="19932" y="46480"/>
                    <a:pt x="20027" y="46587"/>
                  </a:cubicBezTo>
                  <a:cubicBezTo>
                    <a:pt x="19967" y="46694"/>
                    <a:pt x="19932" y="46801"/>
                    <a:pt x="19872" y="46908"/>
                  </a:cubicBezTo>
                  <a:cubicBezTo>
                    <a:pt x="19765" y="46801"/>
                    <a:pt x="19646" y="46706"/>
                    <a:pt x="19539" y="46611"/>
                  </a:cubicBezTo>
                  <a:cubicBezTo>
                    <a:pt x="19586" y="46492"/>
                    <a:pt x="19646" y="46373"/>
                    <a:pt x="19693" y="46277"/>
                  </a:cubicBezTo>
                  <a:close/>
                  <a:moveTo>
                    <a:pt x="21206" y="46599"/>
                  </a:moveTo>
                  <a:cubicBezTo>
                    <a:pt x="21229" y="46635"/>
                    <a:pt x="21277" y="46658"/>
                    <a:pt x="21325" y="46694"/>
                  </a:cubicBezTo>
                  <a:lnTo>
                    <a:pt x="21325" y="47361"/>
                  </a:lnTo>
                  <a:cubicBezTo>
                    <a:pt x="21217" y="47242"/>
                    <a:pt x="21098" y="47135"/>
                    <a:pt x="21003" y="47016"/>
                  </a:cubicBezTo>
                  <a:cubicBezTo>
                    <a:pt x="21075" y="46885"/>
                    <a:pt x="21134" y="46730"/>
                    <a:pt x="21206" y="46599"/>
                  </a:cubicBezTo>
                  <a:close/>
                  <a:moveTo>
                    <a:pt x="20182" y="46718"/>
                  </a:moveTo>
                  <a:cubicBezTo>
                    <a:pt x="20324" y="46873"/>
                    <a:pt x="20467" y="47004"/>
                    <a:pt x="20610" y="47135"/>
                  </a:cubicBezTo>
                  <a:lnTo>
                    <a:pt x="20432" y="47444"/>
                  </a:lnTo>
                  <a:cubicBezTo>
                    <a:pt x="20301" y="47313"/>
                    <a:pt x="20146" y="47182"/>
                    <a:pt x="20015" y="47051"/>
                  </a:cubicBezTo>
                  <a:cubicBezTo>
                    <a:pt x="20063" y="46944"/>
                    <a:pt x="20122" y="46825"/>
                    <a:pt x="20182" y="46718"/>
                  </a:cubicBezTo>
                  <a:close/>
                  <a:moveTo>
                    <a:pt x="19408" y="46944"/>
                  </a:moveTo>
                  <a:cubicBezTo>
                    <a:pt x="19515" y="47027"/>
                    <a:pt x="19610" y="47135"/>
                    <a:pt x="19717" y="47254"/>
                  </a:cubicBezTo>
                  <a:cubicBezTo>
                    <a:pt x="19646" y="47432"/>
                    <a:pt x="19551" y="47611"/>
                    <a:pt x="19479" y="47789"/>
                  </a:cubicBezTo>
                  <a:cubicBezTo>
                    <a:pt x="19372" y="47682"/>
                    <a:pt x="19277" y="47587"/>
                    <a:pt x="19170" y="47492"/>
                  </a:cubicBezTo>
                  <a:cubicBezTo>
                    <a:pt x="19241" y="47301"/>
                    <a:pt x="19336" y="47123"/>
                    <a:pt x="19408" y="46944"/>
                  </a:cubicBezTo>
                  <a:close/>
                  <a:moveTo>
                    <a:pt x="20836" y="47325"/>
                  </a:moveTo>
                  <a:cubicBezTo>
                    <a:pt x="21003" y="47480"/>
                    <a:pt x="21158" y="47611"/>
                    <a:pt x="21313" y="47754"/>
                  </a:cubicBezTo>
                  <a:lnTo>
                    <a:pt x="21313" y="48051"/>
                  </a:lnTo>
                  <a:cubicBezTo>
                    <a:pt x="21277" y="48111"/>
                    <a:pt x="21253" y="48170"/>
                    <a:pt x="21217" y="48218"/>
                  </a:cubicBezTo>
                  <a:cubicBezTo>
                    <a:pt x="21039" y="48028"/>
                    <a:pt x="20860" y="47849"/>
                    <a:pt x="20670" y="47670"/>
                  </a:cubicBezTo>
                  <a:cubicBezTo>
                    <a:pt x="20729" y="47563"/>
                    <a:pt x="20777" y="47444"/>
                    <a:pt x="20836" y="47325"/>
                  </a:cubicBezTo>
                  <a:close/>
                  <a:moveTo>
                    <a:pt x="19848" y="47385"/>
                  </a:moveTo>
                  <a:lnTo>
                    <a:pt x="20253" y="47789"/>
                  </a:lnTo>
                  <a:cubicBezTo>
                    <a:pt x="20170" y="47956"/>
                    <a:pt x="20086" y="48099"/>
                    <a:pt x="20015" y="48266"/>
                  </a:cubicBezTo>
                  <a:lnTo>
                    <a:pt x="19610" y="47908"/>
                  </a:lnTo>
                  <a:cubicBezTo>
                    <a:pt x="19705" y="47730"/>
                    <a:pt x="19777" y="47563"/>
                    <a:pt x="19848" y="47385"/>
                  </a:cubicBezTo>
                  <a:close/>
                  <a:moveTo>
                    <a:pt x="19479" y="48182"/>
                  </a:moveTo>
                  <a:cubicBezTo>
                    <a:pt x="19610" y="48313"/>
                    <a:pt x="19741" y="48444"/>
                    <a:pt x="19872" y="48551"/>
                  </a:cubicBezTo>
                  <a:cubicBezTo>
                    <a:pt x="19812" y="48670"/>
                    <a:pt x="19765" y="48790"/>
                    <a:pt x="19705" y="48885"/>
                  </a:cubicBezTo>
                  <a:cubicBezTo>
                    <a:pt x="19574" y="48790"/>
                    <a:pt x="19455" y="48670"/>
                    <a:pt x="19312" y="48551"/>
                  </a:cubicBezTo>
                  <a:cubicBezTo>
                    <a:pt x="19372" y="48432"/>
                    <a:pt x="19431" y="48289"/>
                    <a:pt x="19479" y="48182"/>
                  </a:cubicBezTo>
                  <a:close/>
                  <a:moveTo>
                    <a:pt x="20503" y="48016"/>
                  </a:moveTo>
                  <a:cubicBezTo>
                    <a:pt x="20682" y="48194"/>
                    <a:pt x="20860" y="48361"/>
                    <a:pt x="21063" y="48516"/>
                  </a:cubicBezTo>
                  <a:cubicBezTo>
                    <a:pt x="20979" y="48670"/>
                    <a:pt x="20896" y="48801"/>
                    <a:pt x="20801" y="48944"/>
                  </a:cubicBezTo>
                  <a:cubicBezTo>
                    <a:pt x="20622" y="48790"/>
                    <a:pt x="20444" y="48635"/>
                    <a:pt x="20265" y="48468"/>
                  </a:cubicBezTo>
                  <a:cubicBezTo>
                    <a:pt x="20348" y="48325"/>
                    <a:pt x="20420" y="48159"/>
                    <a:pt x="20503" y="48016"/>
                  </a:cubicBezTo>
                  <a:close/>
                  <a:moveTo>
                    <a:pt x="21253" y="48682"/>
                  </a:moveTo>
                  <a:cubicBezTo>
                    <a:pt x="21277" y="48718"/>
                    <a:pt x="21313" y="48730"/>
                    <a:pt x="21336" y="48754"/>
                  </a:cubicBezTo>
                  <a:cubicBezTo>
                    <a:pt x="21313" y="48980"/>
                    <a:pt x="21325" y="49218"/>
                    <a:pt x="21325" y="49456"/>
                  </a:cubicBezTo>
                  <a:cubicBezTo>
                    <a:pt x="21217" y="49349"/>
                    <a:pt x="21122" y="49230"/>
                    <a:pt x="21015" y="49135"/>
                  </a:cubicBezTo>
                  <a:cubicBezTo>
                    <a:pt x="21086" y="48980"/>
                    <a:pt x="21158" y="48837"/>
                    <a:pt x="21253" y="48682"/>
                  </a:cubicBezTo>
                  <a:close/>
                  <a:moveTo>
                    <a:pt x="20134" y="48778"/>
                  </a:moveTo>
                  <a:cubicBezTo>
                    <a:pt x="20301" y="48932"/>
                    <a:pt x="20479" y="49087"/>
                    <a:pt x="20670" y="49230"/>
                  </a:cubicBezTo>
                  <a:lnTo>
                    <a:pt x="20491" y="49587"/>
                  </a:lnTo>
                  <a:cubicBezTo>
                    <a:pt x="20313" y="49432"/>
                    <a:pt x="20134" y="49278"/>
                    <a:pt x="19955" y="49111"/>
                  </a:cubicBezTo>
                  <a:cubicBezTo>
                    <a:pt x="20015" y="48992"/>
                    <a:pt x="20074" y="48885"/>
                    <a:pt x="20134" y="48778"/>
                  </a:cubicBezTo>
                  <a:close/>
                  <a:moveTo>
                    <a:pt x="19170" y="48897"/>
                  </a:moveTo>
                  <a:cubicBezTo>
                    <a:pt x="19289" y="49028"/>
                    <a:pt x="19420" y="49147"/>
                    <a:pt x="19539" y="49254"/>
                  </a:cubicBezTo>
                  <a:cubicBezTo>
                    <a:pt x="19467" y="49409"/>
                    <a:pt x="19396" y="49587"/>
                    <a:pt x="19312" y="49754"/>
                  </a:cubicBezTo>
                  <a:lnTo>
                    <a:pt x="18920" y="49492"/>
                  </a:lnTo>
                  <a:cubicBezTo>
                    <a:pt x="19003" y="49290"/>
                    <a:pt x="19074" y="49087"/>
                    <a:pt x="19170" y="48897"/>
                  </a:cubicBezTo>
                  <a:close/>
                  <a:moveTo>
                    <a:pt x="20860" y="49385"/>
                  </a:moveTo>
                  <a:cubicBezTo>
                    <a:pt x="21003" y="49492"/>
                    <a:pt x="21146" y="49587"/>
                    <a:pt x="21301" y="49683"/>
                  </a:cubicBezTo>
                  <a:cubicBezTo>
                    <a:pt x="21301" y="49683"/>
                    <a:pt x="21277" y="49683"/>
                    <a:pt x="21277" y="49694"/>
                  </a:cubicBezTo>
                  <a:cubicBezTo>
                    <a:pt x="21206" y="49849"/>
                    <a:pt x="21134" y="49980"/>
                    <a:pt x="21039" y="50123"/>
                  </a:cubicBezTo>
                  <a:cubicBezTo>
                    <a:pt x="20920" y="50004"/>
                    <a:pt x="20789" y="49885"/>
                    <a:pt x="20670" y="49766"/>
                  </a:cubicBezTo>
                  <a:cubicBezTo>
                    <a:pt x="20729" y="49635"/>
                    <a:pt x="20801" y="49516"/>
                    <a:pt x="20860" y="49385"/>
                  </a:cubicBezTo>
                  <a:close/>
                  <a:moveTo>
                    <a:pt x="19765" y="49468"/>
                  </a:moveTo>
                  <a:cubicBezTo>
                    <a:pt x="19955" y="49623"/>
                    <a:pt x="20134" y="49766"/>
                    <a:pt x="20313" y="49933"/>
                  </a:cubicBezTo>
                  <a:cubicBezTo>
                    <a:pt x="20253" y="50064"/>
                    <a:pt x="20182" y="50183"/>
                    <a:pt x="20122" y="50325"/>
                  </a:cubicBezTo>
                  <a:lnTo>
                    <a:pt x="19539" y="49921"/>
                  </a:lnTo>
                  <a:lnTo>
                    <a:pt x="19765" y="49468"/>
                  </a:lnTo>
                  <a:close/>
                  <a:moveTo>
                    <a:pt x="18824" y="49766"/>
                  </a:moveTo>
                  <a:cubicBezTo>
                    <a:pt x="18931" y="49861"/>
                    <a:pt x="19062" y="49968"/>
                    <a:pt x="19193" y="50064"/>
                  </a:cubicBezTo>
                  <a:cubicBezTo>
                    <a:pt x="19170" y="50159"/>
                    <a:pt x="19122" y="50242"/>
                    <a:pt x="19098" y="50337"/>
                  </a:cubicBezTo>
                  <a:cubicBezTo>
                    <a:pt x="18955" y="50242"/>
                    <a:pt x="18824" y="50171"/>
                    <a:pt x="18693" y="50075"/>
                  </a:cubicBezTo>
                  <a:lnTo>
                    <a:pt x="18824" y="49766"/>
                  </a:lnTo>
                  <a:close/>
                  <a:moveTo>
                    <a:pt x="21325" y="50064"/>
                  </a:moveTo>
                  <a:lnTo>
                    <a:pt x="21325" y="50385"/>
                  </a:lnTo>
                  <a:cubicBezTo>
                    <a:pt x="21277" y="50337"/>
                    <a:pt x="21253" y="50302"/>
                    <a:pt x="21206" y="50278"/>
                  </a:cubicBezTo>
                  <a:cubicBezTo>
                    <a:pt x="21253" y="50206"/>
                    <a:pt x="21277" y="50123"/>
                    <a:pt x="21325" y="50064"/>
                  </a:cubicBezTo>
                  <a:close/>
                  <a:moveTo>
                    <a:pt x="20503" y="50064"/>
                  </a:moveTo>
                  <a:cubicBezTo>
                    <a:pt x="20634" y="50183"/>
                    <a:pt x="20765" y="50290"/>
                    <a:pt x="20896" y="50397"/>
                  </a:cubicBezTo>
                  <a:cubicBezTo>
                    <a:pt x="20836" y="50516"/>
                    <a:pt x="20777" y="50635"/>
                    <a:pt x="20705" y="50754"/>
                  </a:cubicBezTo>
                  <a:cubicBezTo>
                    <a:pt x="20563" y="50647"/>
                    <a:pt x="20444" y="50540"/>
                    <a:pt x="20313" y="50433"/>
                  </a:cubicBezTo>
                  <a:cubicBezTo>
                    <a:pt x="20372" y="50325"/>
                    <a:pt x="20432" y="50194"/>
                    <a:pt x="20503" y="50064"/>
                  </a:cubicBezTo>
                  <a:close/>
                  <a:moveTo>
                    <a:pt x="19408" y="50218"/>
                  </a:moveTo>
                  <a:cubicBezTo>
                    <a:pt x="19586" y="50361"/>
                    <a:pt x="19777" y="50504"/>
                    <a:pt x="19967" y="50635"/>
                  </a:cubicBezTo>
                  <a:cubicBezTo>
                    <a:pt x="19943" y="50706"/>
                    <a:pt x="19908" y="50766"/>
                    <a:pt x="19884" y="50837"/>
                  </a:cubicBezTo>
                  <a:cubicBezTo>
                    <a:pt x="19693" y="50706"/>
                    <a:pt x="19479" y="50587"/>
                    <a:pt x="19289" y="50456"/>
                  </a:cubicBezTo>
                  <a:cubicBezTo>
                    <a:pt x="19336" y="50373"/>
                    <a:pt x="19360" y="50302"/>
                    <a:pt x="19408" y="50218"/>
                  </a:cubicBezTo>
                  <a:close/>
                  <a:moveTo>
                    <a:pt x="18586" y="50254"/>
                  </a:moveTo>
                  <a:cubicBezTo>
                    <a:pt x="18717" y="50361"/>
                    <a:pt x="18848" y="50468"/>
                    <a:pt x="18991" y="50564"/>
                  </a:cubicBezTo>
                  <a:cubicBezTo>
                    <a:pt x="18920" y="50718"/>
                    <a:pt x="18848" y="50897"/>
                    <a:pt x="18777" y="51064"/>
                  </a:cubicBezTo>
                  <a:cubicBezTo>
                    <a:pt x="18646" y="50968"/>
                    <a:pt x="18491" y="50897"/>
                    <a:pt x="18348" y="50826"/>
                  </a:cubicBezTo>
                  <a:cubicBezTo>
                    <a:pt x="18360" y="50826"/>
                    <a:pt x="18360" y="50814"/>
                    <a:pt x="18360" y="50790"/>
                  </a:cubicBezTo>
                  <a:lnTo>
                    <a:pt x="18586" y="50254"/>
                  </a:lnTo>
                  <a:close/>
                  <a:moveTo>
                    <a:pt x="20170" y="50754"/>
                  </a:moveTo>
                  <a:cubicBezTo>
                    <a:pt x="20301" y="50837"/>
                    <a:pt x="20444" y="50933"/>
                    <a:pt x="20598" y="51016"/>
                  </a:cubicBezTo>
                  <a:cubicBezTo>
                    <a:pt x="20563" y="51087"/>
                    <a:pt x="20527" y="51171"/>
                    <a:pt x="20491" y="51242"/>
                  </a:cubicBezTo>
                  <a:cubicBezTo>
                    <a:pt x="20360" y="51135"/>
                    <a:pt x="20205" y="51052"/>
                    <a:pt x="20074" y="50945"/>
                  </a:cubicBezTo>
                  <a:cubicBezTo>
                    <a:pt x="20086" y="50885"/>
                    <a:pt x="20134" y="50826"/>
                    <a:pt x="20170" y="50754"/>
                  </a:cubicBezTo>
                  <a:close/>
                  <a:moveTo>
                    <a:pt x="19146" y="50695"/>
                  </a:moveTo>
                  <a:cubicBezTo>
                    <a:pt x="19348" y="50837"/>
                    <a:pt x="19539" y="50992"/>
                    <a:pt x="19729" y="51123"/>
                  </a:cubicBezTo>
                  <a:cubicBezTo>
                    <a:pt x="19670" y="51254"/>
                    <a:pt x="19598" y="51409"/>
                    <a:pt x="19539" y="51540"/>
                  </a:cubicBezTo>
                  <a:cubicBezTo>
                    <a:pt x="19336" y="51409"/>
                    <a:pt x="19134" y="51290"/>
                    <a:pt x="18931" y="51147"/>
                  </a:cubicBezTo>
                  <a:cubicBezTo>
                    <a:pt x="19003" y="51004"/>
                    <a:pt x="19074" y="50861"/>
                    <a:pt x="19146" y="50695"/>
                  </a:cubicBezTo>
                  <a:close/>
                  <a:moveTo>
                    <a:pt x="21086" y="50516"/>
                  </a:moveTo>
                  <a:cubicBezTo>
                    <a:pt x="21182" y="50575"/>
                    <a:pt x="21265" y="50647"/>
                    <a:pt x="21360" y="50706"/>
                  </a:cubicBezTo>
                  <a:cubicBezTo>
                    <a:pt x="21360" y="51111"/>
                    <a:pt x="21360" y="51516"/>
                    <a:pt x="21372" y="51933"/>
                  </a:cubicBezTo>
                  <a:cubicBezTo>
                    <a:pt x="21146" y="51718"/>
                    <a:pt x="20908" y="51540"/>
                    <a:pt x="20658" y="51349"/>
                  </a:cubicBezTo>
                  <a:cubicBezTo>
                    <a:pt x="20670" y="51266"/>
                    <a:pt x="20717" y="51183"/>
                    <a:pt x="20765" y="51111"/>
                  </a:cubicBezTo>
                  <a:cubicBezTo>
                    <a:pt x="20836" y="51159"/>
                    <a:pt x="20908" y="51195"/>
                    <a:pt x="21003" y="51230"/>
                  </a:cubicBezTo>
                  <a:cubicBezTo>
                    <a:pt x="21016" y="51236"/>
                    <a:pt x="21028" y="51238"/>
                    <a:pt x="21041" y="51238"/>
                  </a:cubicBezTo>
                  <a:cubicBezTo>
                    <a:pt x="21111" y="51238"/>
                    <a:pt x="21169" y="51160"/>
                    <a:pt x="21098" y="51099"/>
                  </a:cubicBezTo>
                  <a:cubicBezTo>
                    <a:pt x="21027" y="51016"/>
                    <a:pt x="20955" y="50956"/>
                    <a:pt x="20884" y="50885"/>
                  </a:cubicBezTo>
                  <a:cubicBezTo>
                    <a:pt x="20944" y="50766"/>
                    <a:pt x="21015" y="50635"/>
                    <a:pt x="21086" y="50516"/>
                  </a:cubicBezTo>
                  <a:close/>
                  <a:moveTo>
                    <a:pt x="19908" y="51254"/>
                  </a:moveTo>
                  <a:cubicBezTo>
                    <a:pt x="20051" y="51361"/>
                    <a:pt x="20193" y="51457"/>
                    <a:pt x="20348" y="51552"/>
                  </a:cubicBezTo>
                  <a:cubicBezTo>
                    <a:pt x="20289" y="51695"/>
                    <a:pt x="20229" y="51826"/>
                    <a:pt x="20182" y="51957"/>
                  </a:cubicBezTo>
                  <a:cubicBezTo>
                    <a:pt x="20027" y="51849"/>
                    <a:pt x="19884" y="51766"/>
                    <a:pt x="19717" y="51659"/>
                  </a:cubicBezTo>
                  <a:cubicBezTo>
                    <a:pt x="19777" y="51528"/>
                    <a:pt x="19848" y="51397"/>
                    <a:pt x="19908" y="51254"/>
                  </a:cubicBezTo>
                  <a:close/>
                  <a:moveTo>
                    <a:pt x="32052" y="51707"/>
                  </a:moveTo>
                  <a:lnTo>
                    <a:pt x="32052" y="52183"/>
                  </a:lnTo>
                  <a:lnTo>
                    <a:pt x="31469" y="51730"/>
                  </a:lnTo>
                  <a:cubicBezTo>
                    <a:pt x="31671" y="51718"/>
                    <a:pt x="31862" y="51718"/>
                    <a:pt x="32052" y="51707"/>
                  </a:cubicBezTo>
                  <a:close/>
                  <a:moveTo>
                    <a:pt x="20479" y="51623"/>
                  </a:moveTo>
                  <a:cubicBezTo>
                    <a:pt x="20729" y="51790"/>
                    <a:pt x="20991" y="51957"/>
                    <a:pt x="21265" y="52088"/>
                  </a:cubicBezTo>
                  <a:lnTo>
                    <a:pt x="21313" y="52088"/>
                  </a:lnTo>
                  <a:cubicBezTo>
                    <a:pt x="21158" y="52207"/>
                    <a:pt x="21015" y="52314"/>
                    <a:pt x="20860" y="52433"/>
                  </a:cubicBezTo>
                  <a:lnTo>
                    <a:pt x="20277" y="52028"/>
                  </a:lnTo>
                  <a:cubicBezTo>
                    <a:pt x="20336" y="51897"/>
                    <a:pt x="20396" y="51766"/>
                    <a:pt x="20479" y="51623"/>
                  </a:cubicBezTo>
                  <a:close/>
                  <a:moveTo>
                    <a:pt x="24075" y="51183"/>
                  </a:moveTo>
                  <a:lnTo>
                    <a:pt x="24075" y="51183"/>
                  </a:lnTo>
                  <a:cubicBezTo>
                    <a:pt x="24611" y="51290"/>
                    <a:pt x="25146" y="51385"/>
                    <a:pt x="25682" y="51468"/>
                  </a:cubicBezTo>
                  <a:cubicBezTo>
                    <a:pt x="25968" y="51718"/>
                    <a:pt x="26266" y="51957"/>
                    <a:pt x="26551" y="52207"/>
                  </a:cubicBezTo>
                  <a:cubicBezTo>
                    <a:pt x="26766" y="52397"/>
                    <a:pt x="27004" y="52635"/>
                    <a:pt x="27242" y="52814"/>
                  </a:cubicBezTo>
                  <a:cubicBezTo>
                    <a:pt x="27222" y="52816"/>
                    <a:pt x="27199" y="52817"/>
                    <a:pt x="27176" y="52817"/>
                  </a:cubicBezTo>
                  <a:cubicBezTo>
                    <a:pt x="27077" y="52817"/>
                    <a:pt x="26955" y="52800"/>
                    <a:pt x="26849" y="52790"/>
                  </a:cubicBezTo>
                  <a:cubicBezTo>
                    <a:pt x="26587" y="52552"/>
                    <a:pt x="26266" y="52361"/>
                    <a:pt x="25968" y="52159"/>
                  </a:cubicBezTo>
                  <a:cubicBezTo>
                    <a:pt x="25635" y="51945"/>
                    <a:pt x="25301" y="51707"/>
                    <a:pt x="24968" y="51480"/>
                  </a:cubicBezTo>
                  <a:cubicBezTo>
                    <a:pt x="24949" y="51469"/>
                    <a:pt x="24930" y="51464"/>
                    <a:pt x="24912" y="51464"/>
                  </a:cubicBezTo>
                  <a:cubicBezTo>
                    <a:pt x="24820" y="51464"/>
                    <a:pt x="24759" y="51601"/>
                    <a:pt x="24849" y="51671"/>
                  </a:cubicBezTo>
                  <a:cubicBezTo>
                    <a:pt x="25158" y="51897"/>
                    <a:pt x="25480" y="52123"/>
                    <a:pt x="25778" y="52326"/>
                  </a:cubicBezTo>
                  <a:cubicBezTo>
                    <a:pt x="25956" y="52457"/>
                    <a:pt x="26147" y="52611"/>
                    <a:pt x="26337" y="52742"/>
                  </a:cubicBezTo>
                  <a:cubicBezTo>
                    <a:pt x="26159" y="52731"/>
                    <a:pt x="25980" y="52719"/>
                    <a:pt x="25789" y="52683"/>
                  </a:cubicBezTo>
                  <a:cubicBezTo>
                    <a:pt x="25277" y="52135"/>
                    <a:pt x="24646" y="51659"/>
                    <a:pt x="24075" y="51183"/>
                  </a:cubicBezTo>
                  <a:close/>
                  <a:moveTo>
                    <a:pt x="26206" y="51552"/>
                  </a:moveTo>
                  <a:lnTo>
                    <a:pt x="26206" y="51552"/>
                  </a:lnTo>
                  <a:cubicBezTo>
                    <a:pt x="26361" y="51564"/>
                    <a:pt x="26492" y="51599"/>
                    <a:pt x="26635" y="51611"/>
                  </a:cubicBezTo>
                  <a:cubicBezTo>
                    <a:pt x="27171" y="52040"/>
                    <a:pt x="27694" y="52504"/>
                    <a:pt x="28266" y="52909"/>
                  </a:cubicBezTo>
                  <a:cubicBezTo>
                    <a:pt x="28075" y="52885"/>
                    <a:pt x="27885" y="52885"/>
                    <a:pt x="27706" y="52861"/>
                  </a:cubicBezTo>
                  <a:cubicBezTo>
                    <a:pt x="27706" y="52850"/>
                    <a:pt x="27706" y="52850"/>
                    <a:pt x="27694" y="52838"/>
                  </a:cubicBezTo>
                  <a:cubicBezTo>
                    <a:pt x="27468" y="52504"/>
                    <a:pt x="27075" y="52266"/>
                    <a:pt x="26778" y="52016"/>
                  </a:cubicBezTo>
                  <a:cubicBezTo>
                    <a:pt x="26575" y="51861"/>
                    <a:pt x="26397" y="51707"/>
                    <a:pt x="26206" y="51552"/>
                  </a:cubicBezTo>
                  <a:close/>
                  <a:moveTo>
                    <a:pt x="27028" y="51635"/>
                  </a:moveTo>
                  <a:cubicBezTo>
                    <a:pt x="27266" y="51659"/>
                    <a:pt x="27504" y="51671"/>
                    <a:pt x="27754" y="51707"/>
                  </a:cubicBezTo>
                  <a:cubicBezTo>
                    <a:pt x="27754" y="51730"/>
                    <a:pt x="27754" y="51778"/>
                    <a:pt x="27802" y="51790"/>
                  </a:cubicBezTo>
                  <a:cubicBezTo>
                    <a:pt x="28337" y="52147"/>
                    <a:pt x="28861" y="52588"/>
                    <a:pt x="29433" y="52850"/>
                  </a:cubicBezTo>
                  <a:cubicBezTo>
                    <a:pt x="29452" y="52859"/>
                    <a:pt x="29472" y="52864"/>
                    <a:pt x="29492" y="52864"/>
                  </a:cubicBezTo>
                  <a:cubicBezTo>
                    <a:pt x="29592" y="52864"/>
                    <a:pt x="29677" y="52751"/>
                    <a:pt x="29588" y="52671"/>
                  </a:cubicBezTo>
                  <a:cubicBezTo>
                    <a:pt x="29135" y="52302"/>
                    <a:pt x="28599" y="52016"/>
                    <a:pt x="28099" y="51718"/>
                  </a:cubicBezTo>
                  <a:lnTo>
                    <a:pt x="28099" y="51718"/>
                  </a:lnTo>
                  <a:cubicBezTo>
                    <a:pt x="28325" y="51730"/>
                    <a:pt x="28540" y="51754"/>
                    <a:pt x="28754" y="51766"/>
                  </a:cubicBezTo>
                  <a:cubicBezTo>
                    <a:pt x="29278" y="52242"/>
                    <a:pt x="30052" y="52850"/>
                    <a:pt x="30778" y="52909"/>
                  </a:cubicBezTo>
                  <a:cubicBezTo>
                    <a:pt x="30782" y="52910"/>
                    <a:pt x="30786" y="52910"/>
                    <a:pt x="30790" y="52910"/>
                  </a:cubicBezTo>
                  <a:cubicBezTo>
                    <a:pt x="30887" y="52910"/>
                    <a:pt x="30906" y="52764"/>
                    <a:pt x="30838" y="52719"/>
                  </a:cubicBezTo>
                  <a:cubicBezTo>
                    <a:pt x="30540" y="52540"/>
                    <a:pt x="30171" y="52469"/>
                    <a:pt x="29849" y="52302"/>
                  </a:cubicBezTo>
                  <a:cubicBezTo>
                    <a:pt x="29576" y="52147"/>
                    <a:pt x="29314" y="51969"/>
                    <a:pt x="29064" y="51790"/>
                  </a:cubicBezTo>
                  <a:lnTo>
                    <a:pt x="29064" y="51790"/>
                  </a:lnTo>
                  <a:cubicBezTo>
                    <a:pt x="29397" y="51814"/>
                    <a:pt x="29707" y="51814"/>
                    <a:pt x="30028" y="51814"/>
                  </a:cubicBezTo>
                  <a:cubicBezTo>
                    <a:pt x="30254" y="52004"/>
                    <a:pt x="30480" y="52195"/>
                    <a:pt x="30719" y="52373"/>
                  </a:cubicBezTo>
                  <a:cubicBezTo>
                    <a:pt x="30952" y="52548"/>
                    <a:pt x="31265" y="52826"/>
                    <a:pt x="31558" y="52826"/>
                  </a:cubicBezTo>
                  <a:cubicBezTo>
                    <a:pt x="31564" y="52826"/>
                    <a:pt x="31570" y="52826"/>
                    <a:pt x="31576" y="52826"/>
                  </a:cubicBezTo>
                  <a:cubicBezTo>
                    <a:pt x="31659" y="52826"/>
                    <a:pt x="31719" y="52731"/>
                    <a:pt x="31671" y="52659"/>
                  </a:cubicBezTo>
                  <a:cubicBezTo>
                    <a:pt x="31516" y="52421"/>
                    <a:pt x="31195" y="52326"/>
                    <a:pt x="30957" y="52183"/>
                  </a:cubicBezTo>
                  <a:cubicBezTo>
                    <a:pt x="30766" y="52064"/>
                    <a:pt x="30588" y="51945"/>
                    <a:pt x="30409" y="51814"/>
                  </a:cubicBezTo>
                  <a:cubicBezTo>
                    <a:pt x="30659" y="51814"/>
                    <a:pt x="30897" y="51790"/>
                    <a:pt x="31147" y="51790"/>
                  </a:cubicBezTo>
                  <a:cubicBezTo>
                    <a:pt x="31147" y="51814"/>
                    <a:pt x="31147" y="51814"/>
                    <a:pt x="31159" y="51826"/>
                  </a:cubicBezTo>
                  <a:cubicBezTo>
                    <a:pt x="31457" y="52076"/>
                    <a:pt x="31754" y="52373"/>
                    <a:pt x="32064" y="52623"/>
                  </a:cubicBezTo>
                  <a:lnTo>
                    <a:pt x="32064" y="53004"/>
                  </a:lnTo>
                  <a:cubicBezTo>
                    <a:pt x="31687" y="53012"/>
                    <a:pt x="31310" y="53016"/>
                    <a:pt x="30934" y="53016"/>
                  </a:cubicBezTo>
                  <a:cubicBezTo>
                    <a:pt x="30122" y="53016"/>
                    <a:pt x="29313" y="52997"/>
                    <a:pt x="28516" y="52957"/>
                  </a:cubicBezTo>
                  <a:cubicBezTo>
                    <a:pt x="28528" y="52885"/>
                    <a:pt x="28528" y="52838"/>
                    <a:pt x="28504" y="52802"/>
                  </a:cubicBezTo>
                  <a:cubicBezTo>
                    <a:pt x="28040" y="52385"/>
                    <a:pt x="27528" y="52016"/>
                    <a:pt x="27028" y="51635"/>
                  </a:cubicBezTo>
                  <a:close/>
                  <a:moveTo>
                    <a:pt x="20205" y="52230"/>
                  </a:moveTo>
                  <a:cubicBezTo>
                    <a:pt x="20360" y="52326"/>
                    <a:pt x="20503" y="52433"/>
                    <a:pt x="20658" y="52528"/>
                  </a:cubicBezTo>
                  <a:cubicBezTo>
                    <a:pt x="20622" y="52552"/>
                    <a:pt x="20598" y="52588"/>
                    <a:pt x="20586" y="52647"/>
                  </a:cubicBezTo>
                  <a:lnTo>
                    <a:pt x="20586" y="52659"/>
                  </a:lnTo>
                  <a:cubicBezTo>
                    <a:pt x="20384" y="52778"/>
                    <a:pt x="20193" y="52921"/>
                    <a:pt x="19991" y="53052"/>
                  </a:cubicBezTo>
                  <a:cubicBezTo>
                    <a:pt x="19970" y="53045"/>
                    <a:pt x="19946" y="53038"/>
                    <a:pt x="19922" y="53038"/>
                  </a:cubicBezTo>
                  <a:cubicBezTo>
                    <a:pt x="19904" y="53038"/>
                    <a:pt x="19887" y="53042"/>
                    <a:pt x="19872" y="53052"/>
                  </a:cubicBezTo>
                  <a:cubicBezTo>
                    <a:pt x="19848" y="53076"/>
                    <a:pt x="19836" y="53076"/>
                    <a:pt x="19824" y="53088"/>
                  </a:cubicBezTo>
                  <a:cubicBezTo>
                    <a:pt x="19943" y="52802"/>
                    <a:pt x="20074" y="52504"/>
                    <a:pt x="20205" y="52230"/>
                  </a:cubicBezTo>
                  <a:close/>
                  <a:moveTo>
                    <a:pt x="54757" y="7665"/>
                  </a:moveTo>
                  <a:lnTo>
                    <a:pt x="54757" y="7665"/>
                  </a:lnTo>
                  <a:cubicBezTo>
                    <a:pt x="54114" y="14023"/>
                    <a:pt x="54638" y="20703"/>
                    <a:pt x="54603" y="27084"/>
                  </a:cubicBezTo>
                  <a:cubicBezTo>
                    <a:pt x="54579" y="33383"/>
                    <a:pt x="54543" y="39693"/>
                    <a:pt x="54757" y="45992"/>
                  </a:cubicBezTo>
                  <a:cubicBezTo>
                    <a:pt x="54698" y="46003"/>
                    <a:pt x="54650" y="46015"/>
                    <a:pt x="54591" y="46075"/>
                  </a:cubicBezTo>
                  <a:cubicBezTo>
                    <a:pt x="50888" y="50040"/>
                    <a:pt x="46911" y="53838"/>
                    <a:pt x="43351" y="57945"/>
                  </a:cubicBezTo>
                  <a:cubicBezTo>
                    <a:pt x="43589" y="51099"/>
                    <a:pt x="43363" y="44206"/>
                    <a:pt x="43363" y="37360"/>
                  </a:cubicBezTo>
                  <a:cubicBezTo>
                    <a:pt x="43363" y="32299"/>
                    <a:pt x="43577" y="27144"/>
                    <a:pt x="43470" y="22048"/>
                  </a:cubicBezTo>
                  <a:cubicBezTo>
                    <a:pt x="43577" y="20238"/>
                    <a:pt x="43542" y="18441"/>
                    <a:pt x="43232" y="16726"/>
                  </a:cubicBezTo>
                  <a:cubicBezTo>
                    <a:pt x="43220" y="16583"/>
                    <a:pt x="43220" y="16428"/>
                    <a:pt x="43208" y="16297"/>
                  </a:cubicBezTo>
                  <a:cubicBezTo>
                    <a:pt x="47137" y="13535"/>
                    <a:pt x="50793" y="10416"/>
                    <a:pt x="54757" y="7665"/>
                  </a:cubicBezTo>
                  <a:close/>
                  <a:moveTo>
                    <a:pt x="45006" y="1010"/>
                  </a:moveTo>
                  <a:lnTo>
                    <a:pt x="45006" y="1010"/>
                  </a:lnTo>
                  <a:cubicBezTo>
                    <a:pt x="45232" y="1677"/>
                    <a:pt x="44839" y="3439"/>
                    <a:pt x="44816" y="3879"/>
                  </a:cubicBezTo>
                  <a:cubicBezTo>
                    <a:pt x="44732" y="4939"/>
                    <a:pt x="44577" y="6022"/>
                    <a:pt x="44661" y="7082"/>
                  </a:cubicBezTo>
                  <a:cubicBezTo>
                    <a:pt x="44661" y="7142"/>
                    <a:pt x="44720" y="7189"/>
                    <a:pt x="44768" y="7201"/>
                  </a:cubicBezTo>
                  <a:lnTo>
                    <a:pt x="44768" y="7261"/>
                  </a:lnTo>
                  <a:cubicBezTo>
                    <a:pt x="43577" y="8201"/>
                    <a:pt x="42446" y="9356"/>
                    <a:pt x="41637" y="9951"/>
                  </a:cubicBezTo>
                  <a:cubicBezTo>
                    <a:pt x="39934" y="11225"/>
                    <a:pt x="38065" y="12249"/>
                    <a:pt x="36267" y="13345"/>
                  </a:cubicBezTo>
                  <a:cubicBezTo>
                    <a:pt x="36255" y="13321"/>
                    <a:pt x="36219" y="13309"/>
                    <a:pt x="36184" y="13309"/>
                  </a:cubicBezTo>
                  <a:cubicBezTo>
                    <a:pt x="36088" y="13309"/>
                    <a:pt x="36065" y="13392"/>
                    <a:pt x="36088" y="13464"/>
                  </a:cubicBezTo>
                  <a:cubicBezTo>
                    <a:pt x="36005" y="13523"/>
                    <a:pt x="35898" y="13583"/>
                    <a:pt x="35803" y="13642"/>
                  </a:cubicBezTo>
                  <a:lnTo>
                    <a:pt x="35803" y="13428"/>
                  </a:lnTo>
                  <a:cubicBezTo>
                    <a:pt x="35803" y="13374"/>
                    <a:pt x="35764" y="13348"/>
                    <a:pt x="35725" y="13348"/>
                  </a:cubicBezTo>
                  <a:cubicBezTo>
                    <a:pt x="35686" y="13348"/>
                    <a:pt x="35648" y="13374"/>
                    <a:pt x="35648" y="13428"/>
                  </a:cubicBezTo>
                  <a:lnTo>
                    <a:pt x="35648" y="13750"/>
                  </a:lnTo>
                  <a:cubicBezTo>
                    <a:pt x="35493" y="13857"/>
                    <a:pt x="35326" y="13940"/>
                    <a:pt x="35183" y="14047"/>
                  </a:cubicBezTo>
                  <a:cubicBezTo>
                    <a:pt x="35267" y="13750"/>
                    <a:pt x="35303" y="13392"/>
                    <a:pt x="35362" y="13095"/>
                  </a:cubicBezTo>
                  <a:cubicBezTo>
                    <a:pt x="35377" y="13015"/>
                    <a:pt x="35307" y="12962"/>
                    <a:pt x="35243" y="12962"/>
                  </a:cubicBezTo>
                  <a:cubicBezTo>
                    <a:pt x="35201" y="12962"/>
                    <a:pt x="35162" y="12984"/>
                    <a:pt x="35148" y="13035"/>
                  </a:cubicBezTo>
                  <a:cubicBezTo>
                    <a:pt x="35112" y="13249"/>
                    <a:pt x="35052" y="13452"/>
                    <a:pt x="35005" y="13666"/>
                  </a:cubicBezTo>
                  <a:cubicBezTo>
                    <a:pt x="34957" y="13845"/>
                    <a:pt x="34898" y="14035"/>
                    <a:pt x="34898" y="14226"/>
                  </a:cubicBezTo>
                  <a:cubicBezTo>
                    <a:pt x="34779" y="14297"/>
                    <a:pt x="34660" y="14381"/>
                    <a:pt x="34552" y="14464"/>
                  </a:cubicBezTo>
                  <a:cubicBezTo>
                    <a:pt x="34707" y="14059"/>
                    <a:pt x="34791" y="13619"/>
                    <a:pt x="34898" y="13214"/>
                  </a:cubicBezTo>
                  <a:cubicBezTo>
                    <a:pt x="34919" y="13134"/>
                    <a:pt x="34853" y="13081"/>
                    <a:pt x="34790" y="13081"/>
                  </a:cubicBezTo>
                  <a:cubicBezTo>
                    <a:pt x="34749" y="13081"/>
                    <a:pt x="34709" y="13103"/>
                    <a:pt x="34695" y="13154"/>
                  </a:cubicBezTo>
                  <a:cubicBezTo>
                    <a:pt x="34552" y="13619"/>
                    <a:pt x="34350" y="14107"/>
                    <a:pt x="34302" y="14583"/>
                  </a:cubicBezTo>
                  <a:cubicBezTo>
                    <a:pt x="34302" y="14607"/>
                    <a:pt x="34302" y="14619"/>
                    <a:pt x="34314" y="14631"/>
                  </a:cubicBezTo>
                  <a:cubicBezTo>
                    <a:pt x="34302" y="14619"/>
                    <a:pt x="34279" y="14607"/>
                    <a:pt x="34255" y="14607"/>
                  </a:cubicBezTo>
                  <a:cubicBezTo>
                    <a:pt x="34241" y="14598"/>
                    <a:pt x="34226" y="14594"/>
                    <a:pt x="34213" y="14594"/>
                  </a:cubicBezTo>
                  <a:cubicBezTo>
                    <a:pt x="34170" y="14594"/>
                    <a:pt x="34133" y="14633"/>
                    <a:pt x="34124" y="14678"/>
                  </a:cubicBezTo>
                  <a:cubicBezTo>
                    <a:pt x="34076" y="14690"/>
                    <a:pt x="34040" y="14690"/>
                    <a:pt x="33993" y="14702"/>
                  </a:cubicBezTo>
                  <a:cubicBezTo>
                    <a:pt x="34243" y="14166"/>
                    <a:pt x="34374" y="13547"/>
                    <a:pt x="34493" y="12976"/>
                  </a:cubicBezTo>
                  <a:cubicBezTo>
                    <a:pt x="34507" y="12934"/>
                    <a:pt x="34476" y="12909"/>
                    <a:pt x="34446" y="12909"/>
                  </a:cubicBezTo>
                  <a:cubicBezTo>
                    <a:pt x="34424" y="12909"/>
                    <a:pt x="34403" y="12922"/>
                    <a:pt x="34398" y="12952"/>
                  </a:cubicBezTo>
                  <a:cubicBezTo>
                    <a:pt x="34255" y="13547"/>
                    <a:pt x="34017" y="14083"/>
                    <a:pt x="33814" y="14642"/>
                  </a:cubicBezTo>
                  <a:cubicBezTo>
                    <a:pt x="33802" y="14666"/>
                    <a:pt x="33779" y="14666"/>
                    <a:pt x="33779" y="14678"/>
                  </a:cubicBezTo>
                  <a:cubicBezTo>
                    <a:pt x="33755" y="14738"/>
                    <a:pt x="33707" y="14797"/>
                    <a:pt x="33659" y="14857"/>
                  </a:cubicBezTo>
                  <a:cubicBezTo>
                    <a:pt x="33564" y="14916"/>
                    <a:pt x="33457" y="15000"/>
                    <a:pt x="33398" y="15107"/>
                  </a:cubicBezTo>
                  <a:cubicBezTo>
                    <a:pt x="33350" y="15166"/>
                    <a:pt x="33386" y="15226"/>
                    <a:pt x="33409" y="15250"/>
                  </a:cubicBezTo>
                  <a:cubicBezTo>
                    <a:pt x="33409" y="15250"/>
                    <a:pt x="33409" y="15274"/>
                    <a:pt x="33398" y="15274"/>
                  </a:cubicBezTo>
                  <a:cubicBezTo>
                    <a:pt x="33386" y="15274"/>
                    <a:pt x="33350" y="15274"/>
                    <a:pt x="33350" y="15297"/>
                  </a:cubicBezTo>
                  <a:lnTo>
                    <a:pt x="33267" y="15571"/>
                  </a:lnTo>
                  <a:cubicBezTo>
                    <a:pt x="33219" y="15583"/>
                    <a:pt x="33183" y="15619"/>
                    <a:pt x="33183" y="15678"/>
                  </a:cubicBezTo>
                  <a:cubicBezTo>
                    <a:pt x="33171" y="15762"/>
                    <a:pt x="33171" y="15833"/>
                    <a:pt x="33171" y="15928"/>
                  </a:cubicBezTo>
                  <a:cubicBezTo>
                    <a:pt x="33159" y="16000"/>
                    <a:pt x="33124" y="16071"/>
                    <a:pt x="33112" y="16143"/>
                  </a:cubicBezTo>
                  <a:cubicBezTo>
                    <a:pt x="33112" y="16178"/>
                    <a:pt x="33124" y="16202"/>
                    <a:pt x="33147" y="16226"/>
                  </a:cubicBezTo>
                  <a:cubicBezTo>
                    <a:pt x="32850" y="19512"/>
                    <a:pt x="33052" y="22917"/>
                    <a:pt x="33040" y="26215"/>
                  </a:cubicBezTo>
                  <a:lnTo>
                    <a:pt x="33040" y="27585"/>
                  </a:lnTo>
                  <a:cubicBezTo>
                    <a:pt x="33029" y="27580"/>
                    <a:pt x="33018" y="27578"/>
                    <a:pt x="33008" y="27578"/>
                  </a:cubicBezTo>
                  <a:cubicBezTo>
                    <a:pt x="32933" y="27578"/>
                    <a:pt x="32897" y="27685"/>
                    <a:pt x="32981" y="27727"/>
                  </a:cubicBezTo>
                  <a:cubicBezTo>
                    <a:pt x="33005" y="27739"/>
                    <a:pt x="33028" y="27739"/>
                    <a:pt x="33052" y="27751"/>
                  </a:cubicBezTo>
                  <a:cubicBezTo>
                    <a:pt x="33040" y="30906"/>
                    <a:pt x="33040" y="34062"/>
                    <a:pt x="33040" y="37229"/>
                  </a:cubicBezTo>
                  <a:cubicBezTo>
                    <a:pt x="32969" y="44098"/>
                    <a:pt x="32766" y="51064"/>
                    <a:pt x="32981" y="57981"/>
                  </a:cubicBezTo>
                  <a:cubicBezTo>
                    <a:pt x="32969" y="58005"/>
                    <a:pt x="32969" y="58017"/>
                    <a:pt x="32969" y="58029"/>
                  </a:cubicBezTo>
                  <a:lnTo>
                    <a:pt x="32874" y="58076"/>
                  </a:lnTo>
                  <a:cubicBezTo>
                    <a:pt x="32858" y="58053"/>
                    <a:pt x="32833" y="58040"/>
                    <a:pt x="32801" y="58040"/>
                  </a:cubicBezTo>
                  <a:cubicBezTo>
                    <a:pt x="32783" y="58040"/>
                    <a:pt x="32764" y="58044"/>
                    <a:pt x="32743" y="58053"/>
                  </a:cubicBezTo>
                  <a:cubicBezTo>
                    <a:pt x="32683" y="58088"/>
                    <a:pt x="32647" y="58112"/>
                    <a:pt x="32624" y="58136"/>
                  </a:cubicBezTo>
                  <a:cubicBezTo>
                    <a:pt x="32850" y="50349"/>
                    <a:pt x="32671" y="42539"/>
                    <a:pt x="32647" y="34752"/>
                  </a:cubicBezTo>
                  <a:lnTo>
                    <a:pt x="32647" y="34704"/>
                  </a:lnTo>
                  <a:lnTo>
                    <a:pt x="32647" y="34597"/>
                  </a:lnTo>
                  <a:cubicBezTo>
                    <a:pt x="32673" y="34613"/>
                    <a:pt x="32700" y="34620"/>
                    <a:pt x="32726" y="34620"/>
                  </a:cubicBezTo>
                  <a:cubicBezTo>
                    <a:pt x="32881" y="34620"/>
                    <a:pt x="33015" y="34378"/>
                    <a:pt x="32790" y="34276"/>
                  </a:cubicBezTo>
                  <a:cubicBezTo>
                    <a:pt x="32757" y="34268"/>
                    <a:pt x="32725" y="34254"/>
                    <a:pt x="32692" y="34254"/>
                  </a:cubicBezTo>
                  <a:cubicBezTo>
                    <a:pt x="32677" y="34254"/>
                    <a:pt x="32662" y="34257"/>
                    <a:pt x="32647" y="34264"/>
                  </a:cubicBezTo>
                  <a:lnTo>
                    <a:pt x="32647" y="33704"/>
                  </a:lnTo>
                  <a:cubicBezTo>
                    <a:pt x="32647" y="27263"/>
                    <a:pt x="32909" y="20750"/>
                    <a:pt x="32743" y="14273"/>
                  </a:cubicBezTo>
                  <a:cubicBezTo>
                    <a:pt x="32766" y="14273"/>
                    <a:pt x="32802" y="14273"/>
                    <a:pt x="32802" y="14226"/>
                  </a:cubicBezTo>
                  <a:cubicBezTo>
                    <a:pt x="33064" y="13214"/>
                    <a:pt x="33350" y="12202"/>
                    <a:pt x="33624" y="11178"/>
                  </a:cubicBezTo>
                  <a:cubicBezTo>
                    <a:pt x="33631" y="11140"/>
                    <a:pt x="33590" y="11111"/>
                    <a:pt x="33557" y="11111"/>
                  </a:cubicBezTo>
                  <a:cubicBezTo>
                    <a:pt x="33538" y="11111"/>
                    <a:pt x="33521" y="11121"/>
                    <a:pt x="33517" y="11142"/>
                  </a:cubicBezTo>
                  <a:cubicBezTo>
                    <a:pt x="33243" y="12118"/>
                    <a:pt x="32993" y="13083"/>
                    <a:pt x="32731" y="14047"/>
                  </a:cubicBezTo>
                  <a:cubicBezTo>
                    <a:pt x="32731" y="13821"/>
                    <a:pt x="32707" y="13607"/>
                    <a:pt x="32707" y="13380"/>
                  </a:cubicBezTo>
                  <a:cubicBezTo>
                    <a:pt x="32731" y="13380"/>
                    <a:pt x="32755" y="13369"/>
                    <a:pt x="32766" y="13333"/>
                  </a:cubicBezTo>
                  <a:cubicBezTo>
                    <a:pt x="33124" y="12487"/>
                    <a:pt x="33350" y="11583"/>
                    <a:pt x="33624" y="10702"/>
                  </a:cubicBezTo>
                  <a:cubicBezTo>
                    <a:pt x="33631" y="10664"/>
                    <a:pt x="33595" y="10635"/>
                    <a:pt x="33565" y="10635"/>
                  </a:cubicBezTo>
                  <a:cubicBezTo>
                    <a:pt x="33548" y="10635"/>
                    <a:pt x="33533" y="10644"/>
                    <a:pt x="33528" y="10666"/>
                  </a:cubicBezTo>
                  <a:cubicBezTo>
                    <a:pt x="33243" y="11416"/>
                    <a:pt x="32933" y="12154"/>
                    <a:pt x="32707" y="12916"/>
                  </a:cubicBezTo>
                  <a:cubicBezTo>
                    <a:pt x="32671" y="11654"/>
                    <a:pt x="32612" y="10404"/>
                    <a:pt x="32516" y="9154"/>
                  </a:cubicBezTo>
                  <a:cubicBezTo>
                    <a:pt x="32588" y="9106"/>
                    <a:pt x="32647" y="9082"/>
                    <a:pt x="32731" y="9035"/>
                  </a:cubicBezTo>
                  <a:cubicBezTo>
                    <a:pt x="32766" y="8999"/>
                    <a:pt x="32790" y="8963"/>
                    <a:pt x="32802" y="8928"/>
                  </a:cubicBezTo>
                  <a:cubicBezTo>
                    <a:pt x="32814" y="8939"/>
                    <a:pt x="32814" y="8939"/>
                    <a:pt x="32850" y="8939"/>
                  </a:cubicBezTo>
                  <a:cubicBezTo>
                    <a:pt x="32909" y="8939"/>
                    <a:pt x="32921" y="8880"/>
                    <a:pt x="32909" y="8856"/>
                  </a:cubicBezTo>
                  <a:cubicBezTo>
                    <a:pt x="33386" y="8499"/>
                    <a:pt x="33838" y="8142"/>
                    <a:pt x="34314" y="7785"/>
                  </a:cubicBezTo>
                  <a:cubicBezTo>
                    <a:pt x="37827" y="5451"/>
                    <a:pt x="41315" y="3082"/>
                    <a:pt x="45006" y="1010"/>
                  </a:cubicBezTo>
                  <a:close/>
                  <a:moveTo>
                    <a:pt x="43982" y="57838"/>
                  </a:moveTo>
                  <a:lnTo>
                    <a:pt x="43351" y="58505"/>
                  </a:lnTo>
                  <a:lnTo>
                    <a:pt x="43351" y="58386"/>
                  </a:lnTo>
                  <a:cubicBezTo>
                    <a:pt x="43565" y="58207"/>
                    <a:pt x="43768" y="58029"/>
                    <a:pt x="43982" y="57838"/>
                  </a:cubicBezTo>
                  <a:close/>
                  <a:moveTo>
                    <a:pt x="21968" y="13154"/>
                  </a:moveTo>
                  <a:cubicBezTo>
                    <a:pt x="23892" y="13868"/>
                    <a:pt x="26437" y="14446"/>
                    <a:pt x="28785" y="14446"/>
                  </a:cubicBezTo>
                  <a:cubicBezTo>
                    <a:pt x="29924" y="14446"/>
                    <a:pt x="31016" y="14310"/>
                    <a:pt x="31969" y="13988"/>
                  </a:cubicBezTo>
                  <a:cubicBezTo>
                    <a:pt x="32016" y="13976"/>
                    <a:pt x="32040" y="13952"/>
                    <a:pt x="32052" y="13916"/>
                  </a:cubicBezTo>
                  <a:lnTo>
                    <a:pt x="32052" y="13916"/>
                  </a:lnTo>
                  <a:cubicBezTo>
                    <a:pt x="31862" y="20512"/>
                    <a:pt x="32135" y="27144"/>
                    <a:pt x="32135" y="33716"/>
                  </a:cubicBezTo>
                  <a:lnTo>
                    <a:pt x="32135" y="33740"/>
                  </a:lnTo>
                  <a:cubicBezTo>
                    <a:pt x="31683" y="33788"/>
                    <a:pt x="31254" y="33835"/>
                    <a:pt x="30802" y="33859"/>
                  </a:cubicBezTo>
                  <a:cubicBezTo>
                    <a:pt x="30790" y="33847"/>
                    <a:pt x="30778" y="33835"/>
                    <a:pt x="30766" y="33835"/>
                  </a:cubicBezTo>
                  <a:cubicBezTo>
                    <a:pt x="30731" y="33835"/>
                    <a:pt x="30719" y="33847"/>
                    <a:pt x="30707" y="33859"/>
                  </a:cubicBezTo>
                  <a:cubicBezTo>
                    <a:pt x="29920" y="33924"/>
                    <a:pt x="29134" y="33967"/>
                    <a:pt x="28352" y="33967"/>
                  </a:cubicBezTo>
                  <a:cubicBezTo>
                    <a:pt x="27844" y="33967"/>
                    <a:pt x="27339" y="33949"/>
                    <a:pt x="26837" y="33907"/>
                  </a:cubicBezTo>
                  <a:cubicBezTo>
                    <a:pt x="26819" y="33901"/>
                    <a:pt x="26807" y="33898"/>
                    <a:pt x="26795" y="33898"/>
                  </a:cubicBezTo>
                  <a:cubicBezTo>
                    <a:pt x="26784" y="33898"/>
                    <a:pt x="26772" y="33901"/>
                    <a:pt x="26754" y="33907"/>
                  </a:cubicBezTo>
                  <a:cubicBezTo>
                    <a:pt x="25420" y="33788"/>
                    <a:pt x="24099" y="33490"/>
                    <a:pt x="22813" y="32907"/>
                  </a:cubicBezTo>
                  <a:cubicBezTo>
                    <a:pt x="22799" y="32900"/>
                    <a:pt x="22785" y="32898"/>
                    <a:pt x="22773" y="32898"/>
                  </a:cubicBezTo>
                  <a:cubicBezTo>
                    <a:pt x="22687" y="32898"/>
                    <a:pt x="22636" y="33022"/>
                    <a:pt x="22730" y="33073"/>
                  </a:cubicBezTo>
                  <a:cubicBezTo>
                    <a:pt x="23408" y="33419"/>
                    <a:pt x="24123" y="33657"/>
                    <a:pt x="24837" y="33835"/>
                  </a:cubicBezTo>
                  <a:cubicBezTo>
                    <a:pt x="24837" y="33835"/>
                    <a:pt x="24837" y="33847"/>
                    <a:pt x="24849" y="33847"/>
                  </a:cubicBezTo>
                  <a:cubicBezTo>
                    <a:pt x="25087" y="34050"/>
                    <a:pt x="25349" y="34264"/>
                    <a:pt x="25599" y="34443"/>
                  </a:cubicBezTo>
                  <a:cubicBezTo>
                    <a:pt x="25837" y="34621"/>
                    <a:pt x="26099" y="34859"/>
                    <a:pt x="26397" y="34931"/>
                  </a:cubicBezTo>
                  <a:cubicBezTo>
                    <a:pt x="26402" y="34931"/>
                    <a:pt x="26407" y="34932"/>
                    <a:pt x="26412" y="34932"/>
                  </a:cubicBezTo>
                  <a:cubicBezTo>
                    <a:pt x="26484" y="34932"/>
                    <a:pt x="26513" y="34855"/>
                    <a:pt x="26480" y="34800"/>
                  </a:cubicBezTo>
                  <a:cubicBezTo>
                    <a:pt x="26301" y="34585"/>
                    <a:pt x="26016" y="34466"/>
                    <a:pt x="25789" y="34312"/>
                  </a:cubicBezTo>
                  <a:cubicBezTo>
                    <a:pt x="25611" y="34193"/>
                    <a:pt x="25444" y="34038"/>
                    <a:pt x="25266" y="33907"/>
                  </a:cubicBezTo>
                  <a:lnTo>
                    <a:pt x="25266" y="33907"/>
                  </a:lnTo>
                  <a:lnTo>
                    <a:pt x="25980" y="34038"/>
                  </a:lnTo>
                  <a:cubicBezTo>
                    <a:pt x="26337" y="34395"/>
                    <a:pt x="26694" y="34752"/>
                    <a:pt x="27051" y="35121"/>
                  </a:cubicBezTo>
                  <a:cubicBezTo>
                    <a:pt x="25825" y="35038"/>
                    <a:pt x="24575" y="34847"/>
                    <a:pt x="23301" y="34502"/>
                  </a:cubicBezTo>
                  <a:cubicBezTo>
                    <a:pt x="23292" y="34498"/>
                    <a:pt x="23283" y="34496"/>
                    <a:pt x="23275" y="34496"/>
                  </a:cubicBezTo>
                  <a:cubicBezTo>
                    <a:pt x="23211" y="34496"/>
                    <a:pt x="23192" y="34612"/>
                    <a:pt x="23277" y="34633"/>
                  </a:cubicBezTo>
                  <a:cubicBezTo>
                    <a:pt x="25078" y="35156"/>
                    <a:pt x="26958" y="35459"/>
                    <a:pt x="28835" y="35459"/>
                  </a:cubicBezTo>
                  <a:cubicBezTo>
                    <a:pt x="29950" y="35459"/>
                    <a:pt x="31064" y="35352"/>
                    <a:pt x="32159" y="35121"/>
                  </a:cubicBezTo>
                  <a:lnTo>
                    <a:pt x="32159" y="35121"/>
                  </a:lnTo>
                  <a:cubicBezTo>
                    <a:pt x="32147" y="40527"/>
                    <a:pt x="32052" y="45944"/>
                    <a:pt x="32088" y="51361"/>
                  </a:cubicBezTo>
                  <a:cubicBezTo>
                    <a:pt x="31385" y="51421"/>
                    <a:pt x="30707" y="51457"/>
                    <a:pt x="30016" y="51468"/>
                  </a:cubicBezTo>
                  <a:lnTo>
                    <a:pt x="29945" y="51468"/>
                  </a:lnTo>
                  <a:cubicBezTo>
                    <a:pt x="29848" y="51469"/>
                    <a:pt x="29752" y="51470"/>
                    <a:pt x="29655" y="51470"/>
                  </a:cubicBezTo>
                  <a:cubicBezTo>
                    <a:pt x="28395" y="51470"/>
                    <a:pt x="27135" y="51397"/>
                    <a:pt x="25897" y="51242"/>
                  </a:cubicBezTo>
                  <a:cubicBezTo>
                    <a:pt x="25849" y="51195"/>
                    <a:pt x="25789" y="51159"/>
                    <a:pt x="25742" y="51111"/>
                  </a:cubicBezTo>
                  <a:cubicBezTo>
                    <a:pt x="25718" y="51091"/>
                    <a:pt x="25691" y="51082"/>
                    <a:pt x="25664" y="51082"/>
                  </a:cubicBezTo>
                  <a:cubicBezTo>
                    <a:pt x="25599" y="51082"/>
                    <a:pt x="25536" y="51135"/>
                    <a:pt x="25527" y="51195"/>
                  </a:cubicBezTo>
                  <a:cubicBezTo>
                    <a:pt x="24789" y="51099"/>
                    <a:pt x="24051" y="50980"/>
                    <a:pt x="23325" y="50826"/>
                  </a:cubicBezTo>
                  <a:cubicBezTo>
                    <a:pt x="23321" y="50825"/>
                    <a:pt x="23316" y="50825"/>
                    <a:pt x="23312" y="50825"/>
                  </a:cubicBezTo>
                  <a:cubicBezTo>
                    <a:pt x="23214" y="50825"/>
                    <a:pt x="23174" y="50957"/>
                    <a:pt x="23277" y="50980"/>
                  </a:cubicBezTo>
                  <a:cubicBezTo>
                    <a:pt x="23503" y="51040"/>
                    <a:pt x="23718" y="51076"/>
                    <a:pt x="23944" y="51123"/>
                  </a:cubicBezTo>
                  <a:cubicBezTo>
                    <a:pt x="23884" y="51159"/>
                    <a:pt x="23861" y="51242"/>
                    <a:pt x="23920" y="51302"/>
                  </a:cubicBezTo>
                  <a:cubicBezTo>
                    <a:pt x="24408" y="51730"/>
                    <a:pt x="24885" y="52230"/>
                    <a:pt x="25408" y="52623"/>
                  </a:cubicBezTo>
                  <a:cubicBezTo>
                    <a:pt x="25266" y="52611"/>
                    <a:pt x="25123" y="52600"/>
                    <a:pt x="24992" y="52588"/>
                  </a:cubicBezTo>
                  <a:cubicBezTo>
                    <a:pt x="24515" y="52147"/>
                    <a:pt x="23884" y="51838"/>
                    <a:pt x="23349" y="51480"/>
                  </a:cubicBezTo>
                  <a:cubicBezTo>
                    <a:pt x="23330" y="51469"/>
                    <a:pt x="23311" y="51464"/>
                    <a:pt x="23293" y="51464"/>
                  </a:cubicBezTo>
                  <a:cubicBezTo>
                    <a:pt x="23201" y="51464"/>
                    <a:pt x="23140" y="51601"/>
                    <a:pt x="23230" y="51671"/>
                  </a:cubicBezTo>
                  <a:cubicBezTo>
                    <a:pt x="23515" y="51873"/>
                    <a:pt x="23777" y="52064"/>
                    <a:pt x="24063" y="52254"/>
                  </a:cubicBezTo>
                  <a:lnTo>
                    <a:pt x="24420" y="52528"/>
                  </a:lnTo>
                  <a:cubicBezTo>
                    <a:pt x="24134" y="52480"/>
                    <a:pt x="23837" y="52445"/>
                    <a:pt x="23563" y="52409"/>
                  </a:cubicBezTo>
                  <a:cubicBezTo>
                    <a:pt x="23555" y="52407"/>
                    <a:pt x="23548" y="52406"/>
                    <a:pt x="23542" y="52406"/>
                  </a:cubicBezTo>
                  <a:cubicBezTo>
                    <a:pt x="23474" y="52406"/>
                    <a:pt x="23451" y="52506"/>
                    <a:pt x="23527" y="52528"/>
                  </a:cubicBezTo>
                  <a:cubicBezTo>
                    <a:pt x="23956" y="52611"/>
                    <a:pt x="24396" y="52683"/>
                    <a:pt x="24825" y="52766"/>
                  </a:cubicBezTo>
                  <a:cubicBezTo>
                    <a:pt x="24849" y="52778"/>
                    <a:pt x="24885" y="52790"/>
                    <a:pt x="24896" y="52802"/>
                  </a:cubicBezTo>
                  <a:cubicBezTo>
                    <a:pt x="24918" y="52813"/>
                    <a:pt x="24934" y="52819"/>
                    <a:pt x="24951" y="52819"/>
                  </a:cubicBezTo>
                  <a:cubicBezTo>
                    <a:pt x="24970" y="52819"/>
                    <a:pt x="24989" y="52810"/>
                    <a:pt x="25016" y="52790"/>
                  </a:cubicBezTo>
                  <a:cubicBezTo>
                    <a:pt x="25266" y="52838"/>
                    <a:pt x="25539" y="52885"/>
                    <a:pt x="25801" y="52909"/>
                  </a:cubicBezTo>
                  <a:cubicBezTo>
                    <a:pt x="25825" y="52909"/>
                    <a:pt x="25825" y="52921"/>
                    <a:pt x="25837" y="52921"/>
                  </a:cubicBezTo>
                  <a:cubicBezTo>
                    <a:pt x="25848" y="52937"/>
                    <a:pt x="25863" y="52944"/>
                    <a:pt x="25878" y="52944"/>
                  </a:cubicBezTo>
                  <a:cubicBezTo>
                    <a:pt x="25897" y="52944"/>
                    <a:pt x="25914" y="52934"/>
                    <a:pt x="25920" y="52921"/>
                  </a:cubicBezTo>
                  <a:cubicBezTo>
                    <a:pt x="27583" y="53153"/>
                    <a:pt x="29253" y="53259"/>
                    <a:pt x="30931" y="53259"/>
                  </a:cubicBezTo>
                  <a:cubicBezTo>
                    <a:pt x="31320" y="53259"/>
                    <a:pt x="31710" y="53254"/>
                    <a:pt x="32100" y="53242"/>
                  </a:cubicBezTo>
                  <a:cubicBezTo>
                    <a:pt x="32112" y="54886"/>
                    <a:pt x="32147" y="56529"/>
                    <a:pt x="32195" y="58184"/>
                  </a:cubicBezTo>
                  <a:cubicBezTo>
                    <a:pt x="30913" y="58478"/>
                    <a:pt x="29587" y="58638"/>
                    <a:pt x="28266" y="58638"/>
                  </a:cubicBezTo>
                  <a:cubicBezTo>
                    <a:pt x="26067" y="58638"/>
                    <a:pt x="23881" y="58197"/>
                    <a:pt x="21932" y="57207"/>
                  </a:cubicBezTo>
                  <a:cubicBezTo>
                    <a:pt x="21928" y="57203"/>
                    <a:pt x="21924" y="57202"/>
                    <a:pt x="21920" y="57202"/>
                  </a:cubicBezTo>
                  <a:cubicBezTo>
                    <a:pt x="21912" y="57202"/>
                    <a:pt x="21904" y="57207"/>
                    <a:pt x="21896" y="57207"/>
                  </a:cubicBezTo>
                  <a:cubicBezTo>
                    <a:pt x="22122" y="52123"/>
                    <a:pt x="22075" y="46992"/>
                    <a:pt x="21991" y="41872"/>
                  </a:cubicBezTo>
                  <a:cubicBezTo>
                    <a:pt x="21991" y="41848"/>
                    <a:pt x="22015" y="41836"/>
                    <a:pt x="22015" y="41836"/>
                  </a:cubicBezTo>
                  <a:cubicBezTo>
                    <a:pt x="22039" y="41777"/>
                    <a:pt x="22027" y="41729"/>
                    <a:pt x="21991" y="41705"/>
                  </a:cubicBezTo>
                  <a:cubicBezTo>
                    <a:pt x="21956" y="38860"/>
                    <a:pt x="21908" y="36002"/>
                    <a:pt x="21908" y="33180"/>
                  </a:cubicBezTo>
                  <a:cubicBezTo>
                    <a:pt x="21908" y="26525"/>
                    <a:pt x="22110" y="19822"/>
                    <a:pt x="21968" y="13154"/>
                  </a:cubicBezTo>
                  <a:close/>
                  <a:moveTo>
                    <a:pt x="12133" y="14107"/>
                  </a:moveTo>
                  <a:lnTo>
                    <a:pt x="12145" y="14131"/>
                  </a:lnTo>
                  <a:cubicBezTo>
                    <a:pt x="12157" y="14333"/>
                    <a:pt x="12216" y="14523"/>
                    <a:pt x="12335" y="14702"/>
                  </a:cubicBezTo>
                  <a:cubicBezTo>
                    <a:pt x="12361" y="14740"/>
                    <a:pt x="12399" y="14757"/>
                    <a:pt x="12436" y="14757"/>
                  </a:cubicBezTo>
                  <a:cubicBezTo>
                    <a:pt x="12502" y="14757"/>
                    <a:pt x="12565" y="14703"/>
                    <a:pt x="12550" y="14619"/>
                  </a:cubicBezTo>
                  <a:cubicBezTo>
                    <a:pt x="12526" y="14583"/>
                    <a:pt x="12526" y="14547"/>
                    <a:pt x="12514" y="14512"/>
                  </a:cubicBezTo>
                  <a:lnTo>
                    <a:pt x="12514" y="14512"/>
                  </a:lnTo>
                  <a:lnTo>
                    <a:pt x="12633" y="14631"/>
                  </a:lnTo>
                  <a:cubicBezTo>
                    <a:pt x="12550" y="14666"/>
                    <a:pt x="12502" y="14797"/>
                    <a:pt x="12597" y="14869"/>
                  </a:cubicBezTo>
                  <a:cubicBezTo>
                    <a:pt x="13097" y="15214"/>
                    <a:pt x="13645" y="15535"/>
                    <a:pt x="14240" y="15833"/>
                  </a:cubicBezTo>
                  <a:cubicBezTo>
                    <a:pt x="15627" y="16669"/>
                    <a:pt x="17248" y="17166"/>
                    <a:pt x="18829" y="17166"/>
                  </a:cubicBezTo>
                  <a:cubicBezTo>
                    <a:pt x="19026" y="17166"/>
                    <a:pt x="19224" y="17159"/>
                    <a:pt x="19420" y="17143"/>
                  </a:cubicBezTo>
                  <a:cubicBezTo>
                    <a:pt x="19551" y="17131"/>
                    <a:pt x="19634" y="17024"/>
                    <a:pt x="19610" y="16928"/>
                  </a:cubicBezTo>
                  <a:cubicBezTo>
                    <a:pt x="19896" y="16881"/>
                    <a:pt x="20158" y="16833"/>
                    <a:pt x="20432" y="16750"/>
                  </a:cubicBezTo>
                  <a:cubicBezTo>
                    <a:pt x="20444" y="16762"/>
                    <a:pt x="20455" y="16774"/>
                    <a:pt x="20479" y="16774"/>
                  </a:cubicBezTo>
                  <a:cubicBezTo>
                    <a:pt x="20634" y="16821"/>
                    <a:pt x="20848" y="16845"/>
                    <a:pt x="21027" y="16845"/>
                  </a:cubicBezTo>
                  <a:cubicBezTo>
                    <a:pt x="20848" y="17643"/>
                    <a:pt x="20813" y="18441"/>
                    <a:pt x="20598" y="19214"/>
                  </a:cubicBezTo>
                  <a:cubicBezTo>
                    <a:pt x="20574" y="19262"/>
                    <a:pt x="20598" y="19310"/>
                    <a:pt x="20622" y="19334"/>
                  </a:cubicBezTo>
                  <a:cubicBezTo>
                    <a:pt x="20539" y="19905"/>
                    <a:pt x="20455" y="20465"/>
                    <a:pt x="20420" y="21012"/>
                  </a:cubicBezTo>
                  <a:cubicBezTo>
                    <a:pt x="20420" y="21059"/>
                    <a:pt x="20457" y="21083"/>
                    <a:pt x="20492" y="21083"/>
                  </a:cubicBezTo>
                  <a:cubicBezTo>
                    <a:pt x="20519" y="21083"/>
                    <a:pt x="20545" y="21068"/>
                    <a:pt x="20551" y="21036"/>
                  </a:cubicBezTo>
                  <a:cubicBezTo>
                    <a:pt x="20563" y="20941"/>
                    <a:pt x="20574" y="20869"/>
                    <a:pt x="20598" y="20774"/>
                  </a:cubicBezTo>
                  <a:cubicBezTo>
                    <a:pt x="20612" y="20836"/>
                    <a:pt x="20670" y="20875"/>
                    <a:pt x="20728" y="20875"/>
                  </a:cubicBezTo>
                  <a:cubicBezTo>
                    <a:pt x="20770" y="20875"/>
                    <a:pt x="20811" y="20855"/>
                    <a:pt x="20836" y="20810"/>
                  </a:cubicBezTo>
                  <a:cubicBezTo>
                    <a:pt x="21134" y="20357"/>
                    <a:pt x="21229" y="19846"/>
                    <a:pt x="21336" y="19322"/>
                  </a:cubicBezTo>
                  <a:cubicBezTo>
                    <a:pt x="21348" y="19226"/>
                    <a:pt x="21289" y="19143"/>
                    <a:pt x="21194" y="19131"/>
                  </a:cubicBezTo>
                  <a:cubicBezTo>
                    <a:pt x="21098" y="19131"/>
                    <a:pt x="21015" y="19107"/>
                    <a:pt x="20920" y="19107"/>
                  </a:cubicBezTo>
                  <a:cubicBezTo>
                    <a:pt x="21075" y="18536"/>
                    <a:pt x="21217" y="17952"/>
                    <a:pt x="21348" y="17357"/>
                  </a:cubicBezTo>
                  <a:lnTo>
                    <a:pt x="21348" y="17357"/>
                  </a:lnTo>
                  <a:cubicBezTo>
                    <a:pt x="21336" y="22620"/>
                    <a:pt x="21467" y="27906"/>
                    <a:pt x="21467" y="33145"/>
                  </a:cubicBezTo>
                  <a:cubicBezTo>
                    <a:pt x="21467" y="34109"/>
                    <a:pt x="21467" y="35097"/>
                    <a:pt x="21456" y="36062"/>
                  </a:cubicBezTo>
                  <a:cubicBezTo>
                    <a:pt x="21336" y="35955"/>
                    <a:pt x="21217" y="35871"/>
                    <a:pt x="21098" y="35776"/>
                  </a:cubicBezTo>
                  <a:cubicBezTo>
                    <a:pt x="21081" y="35765"/>
                    <a:pt x="21064" y="35759"/>
                    <a:pt x="21048" y="35759"/>
                  </a:cubicBezTo>
                  <a:cubicBezTo>
                    <a:pt x="20965" y="35759"/>
                    <a:pt x="20911" y="35895"/>
                    <a:pt x="20991" y="35955"/>
                  </a:cubicBezTo>
                  <a:cubicBezTo>
                    <a:pt x="21146" y="36062"/>
                    <a:pt x="21289" y="36193"/>
                    <a:pt x="21456" y="36276"/>
                  </a:cubicBezTo>
                  <a:lnTo>
                    <a:pt x="21456" y="36812"/>
                  </a:lnTo>
                  <a:cubicBezTo>
                    <a:pt x="21194" y="36609"/>
                    <a:pt x="20908" y="36431"/>
                    <a:pt x="20634" y="36252"/>
                  </a:cubicBezTo>
                  <a:cubicBezTo>
                    <a:pt x="20614" y="36239"/>
                    <a:pt x="20595" y="36233"/>
                    <a:pt x="20576" y="36233"/>
                  </a:cubicBezTo>
                  <a:cubicBezTo>
                    <a:pt x="20482" y="36233"/>
                    <a:pt x="20416" y="36385"/>
                    <a:pt x="20515" y="36455"/>
                  </a:cubicBezTo>
                  <a:cubicBezTo>
                    <a:pt x="20670" y="36550"/>
                    <a:pt x="20813" y="36657"/>
                    <a:pt x="20967" y="36776"/>
                  </a:cubicBezTo>
                  <a:cubicBezTo>
                    <a:pt x="20848" y="36788"/>
                    <a:pt x="20848" y="36990"/>
                    <a:pt x="20979" y="36990"/>
                  </a:cubicBezTo>
                  <a:cubicBezTo>
                    <a:pt x="21075" y="36990"/>
                    <a:pt x="21086" y="36907"/>
                    <a:pt x="21075" y="36848"/>
                  </a:cubicBezTo>
                  <a:lnTo>
                    <a:pt x="21075" y="36848"/>
                  </a:lnTo>
                  <a:cubicBezTo>
                    <a:pt x="21194" y="36943"/>
                    <a:pt x="21325" y="37026"/>
                    <a:pt x="21456" y="37110"/>
                  </a:cubicBezTo>
                  <a:cubicBezTo>
                    <a:pt x="21456" y="37312"/>
                    <a:pt x="21456" y="37526"/>
                    <a:pt x="21444" y="37729"/>
                  </a:cubicBezTo>
                  <a:cubicBezTo>
                    <a:pt x="21372" y="37681"/>
                    <a:pt x="21289" y="37645"/>
                    <a:pt x="21229" y="37598"/>
                  </a:cubicBezTo>
                  <a:cubicBezTo>
                    <a:pt x="21229" y="37586"/>
                    <a:pt x="21253" y="37562"/>
                    <a:pt x="21253" y="37550"/>
                  </a:cubicBezTo>
                  <a:cubicBezTo>
                    <a:pt x="21292" y="37472"/>
                    <a:pt x="21213" y="37409"/>
                    <a:pt x="21134" y="37409"/>
                  </a:cubicBezTo>
                  <a:cubicBezTo>
                    <a:pt x="21093" y="37409"/>
                    <a:pt x="21051" y="37426"/>
                    <a:pt x="21027" y="37467"/>
                  </a:cubicBezTo>
                  <a:lnTo>
                    <a:pt x="21027" y="37479"/>
                  </a:lnTo>
                  <a:cubicBezTo>
                    <a:pt x="20813" y="37324"/>
                    <a:pt x="20610" y="37169"/>
                    <a:pt x="20432" y="36967"/>
                  </a:cubicBezTo>
                  <a:cubicBezTo>
                    <a:pt x="20408" y="36946"/>
                    <a:pt x="20383" y="36937"/>
                    <a:pt x="20359" y="36937"/>
                  </a:cubicBezTo>
                  <a:cubicBezTo>
                    <a:pt x="20273" y="36937"/>
                    <a:pt x="20200" y="37050"/>
                    <a:pt x="20265" y="37133"/>
                  </a:cubicBezTo>
                  <a:cubicBezTo>
                    <a:pt x="20444" y="37312"/>
                    <a:pt x="20658" y="37538"/>
                    <a:pt x="20896" y="37717"/>
                  </a:cubicBezTo>
                  <a:cubicBezTo>
                    <a:pt x="20848" y="37788"/>
                    <a:pt x="20801" y="37860"/>
                    <a:pt x="20777" y="37943"/>
                  </a:cubicBezTo>
                  <a:cubicBezTo>
                    <a:pt x="20610" y="37848"/>
                    <a:pt x="20432" y="37776"/>
                    <a:pt x="20265" y="37681"/>
                  </a:cubicBezTo>
                  <a:cubicBezTo>
                    <a:pt x="20247" y="37672"/>
                    <a:pt x="20231" y="37668"/>
                    <a:pt x="20215" y="37668"/>
                  </a:cubicBezTo>
                  <a:cubicBezTo>
                    <a:pt x="20125" y="37668"/>
                    <a:pt x="20077" y="37799"/>
                    <a:pt x="20158" y="37860"/>
                  </a:cubicBezTo>
                  <a:cubicBezTo>
                    <a:pt x="20324" y="37955"/>
                    <a:pt x="20491" y="38062"/>
                    <a:pt x="20658" y="38145"/>
                  </a:cubicBezTo>
                  <a:cubicBezTo>
                    <a:pt x="20324" y="38788"/>
                    <a:pt x="20039" y="39455"/>
                    <a:pt x="19741" y="40098"/>
                  </a:cubicBezTo>
                  <a:cubicBezTo>
                    <a:pt x="19717" y="40155"/>
                    <a:pt x="19770" y="40212"/>
                    <a:pt x="19821" y="40212"/>
                  </a:cubicBezTo>
                  <a:cubicBezTo>
                    <a:pt x="19845" y="40212"/>
                    <a:pt x="19869" y="40200"/>
                    <a:pt x="19884" y="40169"/>
                  </a:cubicBezTo>
                  <a:cubicBezTo>
                    <a:pt x="19896" y="40158"/>
                    <a:pt x="19896" y="40146"/>
                    <a:pt x="19908" y="40122"/>
                  </a:cubicBezTo>
                  <a:lnTo>
                    <a:pt x="19908" y="40122"/>
                  </a:lnTo>
                  <a:cubicBezTo>
                    <a:pt x="19896" y="40158"/>
                    <a:pt x="19908" y="40181"/>
                    <a:pt x="19920" y="40229"/>
                  </a:cubicBezTo>
                  <a:cubicBezTo>
                    <a:pt x="20039" y="40384"/>
                    <a:pt x="20158" y="40515"/>
                    <a:pt x="20265" y="40658"/>
                  </a:cubicBezTo>
                  <a:cubicBezTo>
                    <a:pt x="20217" y="40777"/>
                    <a:pt x="20182" y="40920"/>
                    <a:pt x="20134" y="41039"/>
                  </a:cubicBezTo>
                  <a:cubicBezTo>
                    <a:pt x="19979" y="40860"/>
                    <a:pt x="19836" y="40693"/>
                    <a:pt x="19705" y="40503"/>
                  </a:cubicBezTo>
                  <a:cubicBezTo>
                    <a:pt x="19681" y="40473"/>
                    <a:pt x="19650" y="40460"/>
                    <a:pt x="19619" y="40460"/>
                  </a:cubicBezTo>
                  <a:cubicBezTo>
                    <a:pt x="19526" y="40460"/>
                    <a:pt x="19429" y="40569"/>
                    <a:pt x="19491" y="40658"/>
                  </a:cubicBezTo>
                  <a:lnTo>
                    <a:pt x="20027" y="41336"/>
                  </a:lnTo>
                  <a:cubicBezTo>
                    <a:pt x="19967" y="41491"/>
                    <a:pt x="19908" y="41646"/>
                    <a:pt x="19848" y="41812"/>
                  </a:cubicBezTo>
                  <a:cubicBezTo>
                    <a:pt x="19705" y="41670"/>
                    <a:pt x="19551" y="41539"/>
                    <a:pt x="19408" y="41420"/>
                  </a:cubicBezTo>
                  <a:cubicBezTo>
                    <a:pt x="19381" y="41395"/>
                    <a:pt x="19351" y="41385"/>
                    <a:pt x="19323" y="41385"/>
                  </a:cubicBezTo>
                  <a:cubicBezTo>
                    <a:pt x="19228" y="41385"/>
                    <a:pt x="19149" y="41503"/>
                    <a:pt x="19241" y="41586"/>
                  </a:cubicBezTo>
                  <a:cubicBezTo>
                    <a:pt x="19420" y="41753"/>
                    <a:pt x="19586" y="41896"/>
                    <a:pt x="19765" y="42063"/>
                  </a:cubicBezTo>
                  <a:cubicBezTo>
                    <a:pt x="19729" y="42146"/>
                    <a:pt x="19705" y="42229"/>
                    <a:pt x="19670" y="42313"/>
                  </a:cubicBezTo>
                  <a:cubicBezTo>
                    <a:pt x="19654" y="42376"/>
                    <a:pt x="19712" y="42429"/>
                    <a:pt x="19767" y="42429"/>
                  </a:cubicBezTo>
                  <a:cubicBezTo>
                    <a:pt x="19794" y="42429"/>
                    <a:pt x="19820" y="42416"/>
                    <a:pt x="19836" y="42384"/>
                  </a:cubicBezTo>
                  <a:cubicBezTo>
                    <a:pt x="19860" y="42324"/>
                    <a:pt x="19896" y="42265"/>
                    <a:pt x="19908" y="42205"/>
                  </a:cubicBezTo>
                  <a:cubicBezTo>
                    <a:pt x="20027" y="42313"/>
                    <a:pt x="20146" y="42432"/>
                    <a:pt x="20265" y="42539"/>
                  </a:cubicBezTo>
                  <a:cubicBezTo>
                    <a:pt x="20205" y="42670"/>
                    <a:pt x="20146" y="42789"/>
                    <a:pt x="20098" y="42920"/>
                  </a:cubicBezTo>
                  <a:cubicBezTo>
                    <a:pt x="19884" y="42717"/>
                    <a:pt x="19658" y="42491"/>
                    <a:pt x="19443" y="42289"/>
                  </a:cubicBezTo>
                  <a:cubicBezTo>
                    <a:pt x="19417" y="42262"/>
                    <a:pt x="19387" y="42251"/>
                    <a:pt x="19357" y="42251"/>
                  </a:cubicBezTo>
                  <a:cubicBezTo>
                    <a:pt x="19255" y="42251"/>
                    <a:pt x="19160" y="42387"/>
                    <a:pt x="19253" y="42479"/>
                  </a:cubicBezTo>
                  <a:cubicBezTo>
                    <a:pt x="19491" y="42717"/>
                    <a:pt x="19741" y="42955"/>
                    <a:pt x="19979" y="43206"/>
                  </a:cubicBezTo>
                  <a:cubicBezTo>
                    <a:pt x="19920" y="43336"/>
                    <a:pt x="19860" y="43491"/>
                    <a:pt x="19801" y="43622"/>
                  </a:cubicBezTo>
                  <a:cubicBezTo>
                    <a:pt x="19598" y="43420"/>
                    <a:pt x="19372" y="43217"/>
                    <a:pt x="19170" y="43015"/>
                  </a:cubicBezTo>
                  <a:cubicBezTo>
                    <a:pt x="19145" y="42991"/>
                    <a:pt x="19118" y="42980"/>
                    <a:pt x="19093" y="42980"/>
                  </a:cubicBezTo>
                  <a:cubicBezTo>
                    <a:pt x="19005" y="42980"/>
                    <a:pt x="18929" y="43099"/>
                    <a:pt x="19003" y="43182"/>
                  </a:cubicBezTo>
                  <a:cubicBezTo>
                    <a:pt x="19241" y="43420"/>
                    <a:pt x="19467" y="43634"/>
                    <a:pt x="19705" y="43860"/>
                  </a:cubicBezTo>
                  <a:cubicBezTo>
                    <a:pt x="19622" y="44027"/>
                    <a:pt x="19562" y="44206"/>
                    <a:pt x="19491" y="44372"/>
                  </a:cubicBezTo>
                  <a:cubicBezTo>
                    <a:pt x="19459" y="44436"/>
                    <a:pt x="19528" y="44494"/>
                    <a:pt x="19592" y="44494"/>
                  </a:cubicBezTo>
                  <a:cubicBezTo>
                    <a:pt x="19623" y="44494"/>
                    <a:pt x="19654" y="44479"/>
                    <a:pt x="19670" y="44444"/>
                  </a:cubicBezTo>
                  <a:cubicBezTo>
                    <a:pt x="19729" y="44289"/>
                    <a:pt x="19789" y="44158"/>
                    <a:pt x="19860" y="44027"/>
                  </a:cubicBezTo>
                  <a:lnTo>
                    <a:pt x="20265" y="44432"/>
                  </a:lnTo>
                  <a:lnTo>
                    <a:pt x="20003" y="45003"/>
                  </a:lnTo>
                  <a:cubicBezTo>
                    <a:pt x="19503" y="44527"/>
                    <a:pt x="19015" y="44051"/>
                    <a:pt x="18539" y="43563"/>
                  </a:cubicBezTo>
                  <a:cubicBezTo>
                    <a:pt x="18514" y="43538"/>
                    <a:pt x="18487" y="43528"/>
                    <a:pt x="18462" y="43528"/>
                  </a:cubicBezTo>
                  <a:cubicBezTo>
                    <a:pt x="18374" y="43528"/>
                    <a:pt x="18298" y="43647"/>
                    <a:pt x="18372" y="43729"/>
                  </a:cubicBezTo>
                  <a:cubicBezTo>
                    <a:pt x="18872" y="44253"/>
                    <a:pt x="19372" y="44765"/>
                    <a:pt x="19884" y="45277"/>
                  </a:cubicBezTo>
                  <a:cubicBezTo>
                    <a:pt x="19801" y="45444"/>
                    <a:pt x="19741" y="45599"/>
                    <a:pt x="19670" y="45765"/>
                  </a:cubicBezTo>
                  <a:cubicBezTo>
                    <a:pt x="19086" y="45230"/>
                    <a:pt x="18491" y="44706"/>
                    <a:pt x="17931" y="44170"/>
                  </a:cubicBezTo>
                  <a:cubicBezTo>
                    <a:pt x="17906" y="44144"/>
                    <a:pt x="17877" y="44133"/>
                    <a:pt x="17849" y="44133"/>
                  </a:cubicBezTo>
                  <a:cubicBezTo>
                    <a:pt x="17749" y="44133"/>
                    <a:pt x="17659" y="44274"/>
                    <a:pt x="17753" y="44349"/>
                  </a:cubicBezTo>
                  <a:cubicBezTo>
                    <a:pt x="18348" y="44920"/>
                    <a:pt x="18931" y="45515"/>
                    <a:pt x="19527" y="46111"/>
                  </a:cubicBezTo>
                  <a:cubicBezTo>
                    <a:pt x="19479" y="46230"/>
                    <a:pt x="19431" y="46349"/>
                    <a:pt x="19372" y="46468"/>
                  </a:cubicBezTo>
                  <a:cubicBezTo>
                    <a:pt x="18943" y="46063"/>
                    <a:pt x="18515" y="45658"/>
                    <a:pt x="18098" y="45241"/>
                  </a:cubicBezTo>
                  <a:cubicBezTo>
                    <a:pt x="18074" y="45220"/>
                    <a:pt x="18048" y="45212"/>
                    <a:pt x="18023" y="45212"/>
                  </a:cubicBezTo>
                  <a:cubicBezTo>
                    <a:pt x="17935" y="45212"/>
                    <a:pt x="17860" y="45322"/>
                    <a:pt x="17943" y="45396"/>
                  </a:cubicBezTo>
                  <a:cubicBezTo>
                    <a:pt x="18372" y="45837"/>
                    <a:pt x="18812" y="46301"/>
                    <a:pt x="19253" y="46777"/>
                  </a:cubicBezTo>
                  <a:lnTo>
                    <a:pt x="19027" y="47361"/>
                  </a:lnTo>
                  <a:cubicBezTo>
                    <a:pt x="18586" y="46932"/>
                    <a:pt x="18158" y="46492"/>
                    <a:pt x="17741" y="46051"/>
                  </a:cubicBezTo>
                  <a:cubicBezTo>
                    <a:pt x="17718" y="46029"/>
                    <a:pt x="17694" y="46020"/>
                    <a:pt x="17671" y="46020"/>
                  </a:cubicBezTo>
                  <a:cubicBezTo>
                    <a:pt x="17596" y="46020"/>
                    <a:pt x="17534" y="46118"/>
                    <a:pt x="17598" y="46182"/>
                  </a:cubicBezTo>
                  <a:cubicBezTo>
                    <a:pt x="18038" y="46646"/>
                    <a:pt x="18479" y="47135"/>
                    <a:pt x="18943" y="47623"/>
                  </a:cubicBezTo>
                  <a:cubicBezTo>
                    <a:pt x="18931" y="47682"/>
                    <a:pt x="18967" y="47718"/>
                    <a:pt x="19027" y="47718"/>
                  </a:cubicBezTo>
                  <a:lnTo>
                    <a:pt x="19384" y="48075"/>
                  </a:lnTo>
                  <a:cubicBezTo>
                    <a:pt x="19324" y="48206"/>
                    <a:pt x="19289" y="48337"/>
                    <a:pt x="19229" y="48456"/>
                  </a:cubicBezTo>
                  <a:cubicBezTo>
                    <a:pt x="18539" y="47885"/>
                    <a:pt x="17860" y="47289"/>
                    <a:pt x="17205" y="46670"/>
                  </a:cubicBezTo>
                  <a:cubicBezTo>
                    <a:pt x="17184" y="46652"/>
                    <a:pt x="17160" y="46644"/>
                    <a:pt x="17137" y="46644"/>
                  </a:cubicBezTo>
                  <a:cubicBezTo>
                    <a:pt x="17058" y="46644"/>
                    <a:pt x="16988" y="46739"/>
                    <a:pt x="17062" y="46813"/>
                  </a:cubicBezTo>
                  <a:cubicBezTo>
                    <a:pt x="17741" y="47468"/>
                    <a:pt x="18408" y="48135"/>
                    <a:pt x="19086" y="48790"/>
                  </a:cubicBezTo>
                  <a:cubicBezTo>
                    <a:pt x="19003" y="48992"/>
                    <a:pt x="18931" y="49206"/>
                    <a:pt x="18836" y="49432"/>
                  </a:cubicBezTo>
                  <a:cubicBezTo>
                    <a:pt x="18491" y="49206"/>
                    <a:pt x="18158" y="48992"/>
                    <a:pt x="17824" y="48754"/>
                  </a:cubicBezTo>
                  <a:cubicBezTo>
                    <a:pt x="17806" y="48742"/>
                    <a:pt x="17788" y="48736"/>
                    <a:pt x="17772" y="48736"/>
                  </a:cubicBezTo>
                  <a:cubicBezTo>
                    <a:pt x="17694" y="48736"/>
                    <a:pt x="17652" y="48861"/>
                    <a:pt x="17741" y="48921"/>
                  </a:cubicBezTo>
                  <a:cubicBezTo>
                    <a:pt x="18062" y="49159"/>
                    <a:pt x="18408" y="49432"/>
                    <a:pt x="18753" y="49683"/>
                  </a:cubicBezTo>
                  <a:cubicBezTo>
                    <a:pt x="18705" y="49790"/>
                    <a:pt x="18658" y="49885"/>
                    <a:pt x="18634" y="50004"/>
                  </a:cubicBezTo>
                  <a:cubicBezTo>
                    <a:pt x="18372" y="49849"/>
                    <a:pt x="18122" y="49694"/>
                    <a:pt x="17884" y="49528"/>
                  </a:cubicBezTo>
                  <a:cubicBezTo>
                    <a:pt x="17875" y="49523"/>
                    <a:pt x="17866" y="49521"/>
                    <a:pt x="17857" y="49521"/>
                  </a:cubicBezTo>
                  <a:cubicBezTo>
                    <a:pt x="17799" y="49521"/>
                    <a:pt x="17760" y="49616"/>
                    <a:pt x="17812" y="49647"/>
                  </a:cubicBezTo>
                  <a:cubicBezTo>
                    <a:pt x="18062" y="49825"/>
                    <a:pt x="18300" y="50004"/>
                    <a:pt x="18550" y="50206"/>
                  </a:cubicBezTo>
                  <a:lnTo>
                    <a:pt x="18336" y="50778"/>
                  </a:lnTo>
                  <a:lnTo>
                    <a:pt x="18336" y="50802"/>
                  </a:lnTo>
                  <a:cubicBezTo>
                    <a:pt x="17598" y="50385"/>
                    <a:pt x="16872" y="49980"/>
                    <a:pt x="16110" y="49611"/>
                  </a:cubicBezTo>
                  <a:cubicBezTo>
                    <a:pt x="16098" y="49603"/>
                    <a:pt x="16087" y="49600"/>
                    <a:pt x="16076" y="49600"/>
                  </a:cubicBezTo>
                  <a:cubicBezTo>
                    <a:pt x="16019" y="49600"/>
                    <a:pt x="15978" y="49690"/>
                    <a:pt x="16038" y="49730"/>
                  </a:cubicBezTo>
                  <a:cubicBezTo>
                    <a:pt x="16967" y="50206"/>
                    <a:pt x="17860" y="50706"/>
                    <a:pt x="18729" y="51242"/>
                  </a:cubicBezTo>
                  <a:cubicBezTo>
                    <a:pt x="18586" y="51599"/>
                    <a:pt x="18455" y="51957"/>
                    <a:pt x="18312" y="52326"/>
                  </a:cubicBezTo>
                  <a:cubicBezTo>
                    <a:pt x="18304" y="52366"/>
                    <a:pt x="18345" y="52401"/>
                    <a:pt x="18380" y="52401"/>
                  </a:cubicBezTo>
                  <a:cubicBezTo>
                    <a:pt x="18396" y="52401"/>
                    <a:pt x="18412" y="52393"/>
                    <a:pt x="18419" y="52373"/>
                  </a:cubicBezTo>
                  <a:cubicBezTo>
                    <a:pt x="18574" y="52028"/>
                    <a:pt x="18729" y="51695"/>
                    <a:pt x="18896" y="51349"/>
                  </a:cubicBezTo>
                  <a:cubicBezTo>
                    <a:pt x="19110" y="51480"/>
                    <a:pt x="19312" y="51599"/>
                    <a:pt x="19503" y="51730"/>
                  </a:cubicBezTo>
                  <a:cubicBezTo>
                    <a:pt x="19253" y="52314"/>
                    <a:pt x="19003" y="52897"/>
                    <a:pt x="18765" y="53481"/>
                  </a:cubicBezTo>
                  <a:cubicBezTo>
                    <a:pt x="18742" y="53519"/>
                    <a:pt x="18777" y="53547"/>
                    <a:pt x="18815" y="53547"/>
                  </a:cubicBezTo>
                  <a:cubicBezTo>
                    <a:pt x="18837" y="53547"/>
                    <a:pt x="18859" y="53538"/>
                    <a:pt x="18872" y="53516"/>
                  </a:cubicBezTo>
                  <a:cubicBezTo>
                    <a:pt x="19122" y="52957"/>
                    <a:pt x="19384" y="52385"/>
                    <a:pt x="19658" y="51826"/>
                  </a:cubicBezTo>
                  <a:cubicBezTo>
                    <a:pt x="19824" y="51933"/>
                    <a:pt x="19967" y="52028"/>
                    <a:pt x="20122" y="52135"/>
                  </a:cubicBezTo>
                  <a:cubicBezTo>
                    <a:pt x="19979" y="52480"/>
                    <a:pt x="19848" y="52802"/>
                    <a:pt x="19729" y="53147"/>
                  </a:cubicBezTo>
                  <a:cubicBezTo>
                    <a:pt x="18693" y="53778"/>
                    <a:pt x="17705" y="54469"/>
                    <a:pt x="16741" y="55243"/>
                  </a:cubicBezTo>
                  <a:cubicBezTo>
                    <a:pt x="15133" y="56314"/>
                    <a:pt x="13574" y="57445"/>
                    <a:pt x="12216" y="58862"/>
                  </a:cubicBezTo>
                  <a:cubicBezTo>
                    <a:pt x="12216" y="58763"/>
                    <a:pt x="12140" y="58663"/>
                    <a:pt x="12052" y="58663"/>
                  </a:cubicBezTo>
                  <a:cubicBezTo>
                    <a:pt x="12024" y="58663"/>
                    <a:pt x="11995" y="58673"/>
                    <a:pt x="11966" y="58696"/>
                  </a:cubicBezTo>
                  <a:cubicBezTo>
                    <a:pt x="11876" y="58776"/>
                    <a:pt x="11777" y="58806"/>
                    <a:pt x="11683" y="58806"/>
                  </a:cubicBezTo>
                  <a:cubicBezTo>
                    <a:pt x="11666" y="58806"/>
                    <a:pt x="11649" y="58805"/>
                    <a:pt x="11633" y="58803"/>
                  </a:cubicBezTo>
                  <a:cubicBezTo>
                    <a:pt x="11847" y="58624"/>
                    <a:pt x="12026" y="58398"/>
                    <a:pt x="12145" y="58160"/>
                  </a:cubicBezTo>
                  <a:cubicBezTo>
                    <a:pt x="12204" y="58148"/>
                    <a:pt x="12240" y="58100"/>
                    <a:pt x="12264" y="58029"/>
                  </a:cubicBezTo>
                  <a:cubicBezTo>
                    <a:pt x="15562" y="47647"/>
                    <a:pt x="18193" y="36907"/>
                    <a:pt x="20384" y="26239"/>
                  </a:cubicBezTo>
                  <a:cubicBezTo>
                    <a:pt x="20406" y="26159"/>
                    <a:pt x="20335" y="26106"/>
                    <a:pt x="20271" y="26106"/>
                  </a:cubicBezTo>
                  <a:cubicBezTo>
                    <a:pt x="20229" y="26106"/>
                    <a:pt x="20191" y="26128"/>
                    <a:pt x="20182" y="26180"/>
                  </a:cubicBezTo>
                  <a:cubicBezTo>
                    <a:pt x="17634" y="36836"/>
                    <a:pt x="14776" y="47361"/>
                    <a:pt x="11871" y="57922"/>
                  </a:cubicBezTo>
                  <a:cubicBezTo>
                    <a:pt x="11847" y="58017"/>
                    <a:pt x="11883" y="58088"/>
                    <a:pt x="11931" y="58136"/>
                  </a:cubicBezTo>
                  <a:cubicBezTo>
                    <a:pt x="11811" y="58279"/>
                    <a:pt x="11681" y="58422"/>
                    <a:pt x="11514" y="58517"/>
                  </a:cubicBezTo>
                  <a:cubicBezTo>
                    <a:pt x="11502" y="58517"/>
                    <a:pt x="11502" y="58505"/>
                    <a:pt x="11490" y="58505"/>
                  </a:cubicBezTo>
                  <a:cubicBezTo>
                    <a:pt x="10502" y="58362"/>
                    <a:pt x="9537" y="58326"/>
                    <a:pt x="8573" y="58041"/>
                  </a:cubicBezTo>
                  <a:cubicBezTo>
                    <a:pt x="8566" y="58039"/>
                    <a:pt x="8559" y="58038"/>
                    <a:pt x="8552" y="58038"/>
                  </a:cubicBezTo>
                  <a:cubicBezTo>
                    <a:pt x="8460" y="58038"/>
                    <a:pt x="8425" y="58185"/>
                    <a:pt x="8525" y="58207"/>
                  </a:cubicBezTo>
                  <a:cubicBezTo>
                    <a:pt x="9283" y="58438"/>
                    <a:pt x="10173" y="58689"/>
                    <a:pt x="11008" y="58689"/>
                  </a:cubicBezTo>
                  <a:cubicBezTo>
                    <a:pt x="11078" y="58689"/>
                    <a:pt x="11147" y="58687"/>
                    <a:pt x="11216" y="58684"/>
                  </a:cubicBezTo>
                  <a:lnTo>
                    <a:pt x="11216" y="58684"/>
                  </a:lnTo>
                  <a:cubicBezTo>
                    <a:pt x="11133" y="58731"/>
                    <a:pt x="11097" y="58791"/>
                    <a:pt x="11097" y="58862"/>
                  </a:cubicBezTo>
                  <a:cubicBezTo>
                    <a:pt x="9645" y="58755"/>
                    <a:pt x="8347" y="58636"/>
                    <a:pt x="6966" y="57922"/>
                  </a:cubicBezTo>
                  <a:cubicBezTo>
                    <a:pt x="6949" y="57913"/>
                    <a:pt x="6933" y="57910"/>
                    <a:pt x="6917" y="57910"/>
                  </a:cubicBezTo>
                  <a:cubicBezTo>
                    <a:pt x="6818" y="57910"/>
                    <a:pt x="6744" y="58052"/>
                    <a:pt x="6847" y="58124"/>
                  </a:cubicBezTo>
                  <a:cubicBezTo>
                    <a:pt x="7969" y="58746"/>
                    <a:pt x="9381" y="59273"/>
                    <a:pt x="10732" y="59273"/>
                  </a:cubicBezTo>
                  <a:cubicBezTo>
                    <a:pt x="11115" y="59273"/>
                    <a:pt x="11494" y="59231"/>
                    <a:pt x="11859" y="59136"/>
                  </a:cubicBezTo>
                  <a:lnTo>
                    <a:pt x="11871" y="59136"/>
                  </a:lnTo>
                  <a:cubicBezTo>
                    <a:pt x="11055" y="59475"/>
                    <a:pt x="10197" y="59617"/>
                    <a:pt x="9319" y="59617"/>
                  </a:cubicBezTo>
                  <a:cubicBezTo>
                    <a:pt x="6277" y="59617"/>
                    <a:pt x="3000" y="57910"/>
                    <a:pt x="441" y="56755"/>
                  </a:cubicBezTo>
                  <a:cubicBezTo>
                    <a:pt x="477" y="56719"/>
                    <a:pt x="524" y="56695"/>
                    <a:pt x="536" y="56636"/>
                  </a:cubicBezTo>
                  <a:cubicBezTo>
                    <a:pt x="4942" y="42670"/>
                    <a:pt x="9180" y="28454"/>
                    <a:pt x="12133" y="14107"/>
                  </a:cubicBezTo>
                  <a:close/>
                  <a:moveTo>
                    <a:pt x="33528" y="28192"/>
                  </a:moveTo>
                  <a:cubicBezTo>
                    <a:pt x="34314" y="28989"/>
                    <a:pt x="35922" y="29216"/>
                    <a:pt x="36838" y="29466"/>
                  </a:cubicBezTo>
                  <a:cubicBezTo>
                    <a:pt x="37832" y="29727"/>
                    <a:pt x="38825" y="29890"/>
                    <a:pt x="39809" y="29890"/>
                  </a:cubicBezTo>
                  <a:cubicBezTo>
                    <a:pt x="40394" y="29890"/>
                    <a:pt x="40976" y="29833"/>
                    <a:pt x="41553" y="29704"/>
                  </a:cubicBezTo>
                  <a:cubicBezTo>
                    <a:pt x="41672" y="29692"/>
                    <a:pt x="41780" y="29680"/>
                    <a:pt x="41899" y="29668"/>
                  </a:cubicBezTo>
                  <a:lnTo>
                    <a:pt x="41922" y="29668"/>
                  </a:lnTo>
                  <a:cubicBezTo>
                    <a:pt x="41929" y="29765"/>
                    <a:pt x="42019" y="29819"/>
                    <a:pt x="42109" y="29819"/>
                  </a:cubicBezTo>
                  <a:cubicBezTo>
                    <a:pt x="42186" y="29819"/>
                    <a:pt x="42264" y="29780"/>
                    <a:pt x="42291" y="29692"/>
                  </a:cubicBezTo>
                  <a:cubicBezTo>
                    <a:pt x="42315" y="29668"/>
                    <a:pt x="42315" y="29644"/>
                    <a:pt x="42327" y="29621"/>
                  </a:cubicBezTo>
                  <a:cubicBezTo>
                    <a:pt x="42399" y="29609"/>
                    <a:pt x="42470" y="29585"/>
                    <a:pt x="42530" y="29573"/>
                  </a:cubicBezTo>
                  <a:cubicBezTo>
                    <a:pt x="42565" y="29609"/>
                    <a:pt x="42613" y="29621"/>
                    <a:pt x="42649" y="29621"/>
                  </a:cubicBezTo>
                  <a:cubicBezTo>
                    <a:pt x="42684" y="29621"/>
                    <a:pt x="42696" y="29621"/>
                    <a:pt x="42708" y="29609"/>
                  </a:cubicBezTo>
                  <a:cubicBezTo>
                    <a:pt x="42756" y="32204"/>
                    <a:pt x="42803" y="34800"/>
                    <a:pt x="42803" y="37371"/>
                  </a:cubicBezTo>
                  <a:cubicBezTo>
                    <a:pt x="42803" y="43848"/>
                    <a:pt x="42589" y="50385"/>
                    <a:pt x="42792" y="56850"/>
                  </a:cubicBezTo>
                  <a:cubicBezTo>
                    <a:pt x="42673" y="56831"/>
                    <a:pt x="42552" y="56824"/>
                    <a:pt x="42429" y="56824"/>
                  </a:cubicBezTo>
                  <a:cubicBezTo>
                    <a:pt x="42093" y="56824"/>
                    <a:pt x="41748" y="56877"/>
                    <a:pt x="41434" y="56886"/>
                  </a:cubicBezTo>
                  <a:cubicBezTo>
                    <a:pt x="41303" y="56886"/>
                    <a:pt x="41303" y="57088"/>
                    <a:pt x="41434" y="57088"/>
                  </a:cubicBezTo>
                  <a:cubicBezTo>
                    <a:pt x="41739" y="57105"/>
                    <a:pt x="42074" y="57152"/>
                    <a:pt x="42401" y="57152"/>
                  </a:cubicBezTo>
                  <a:cubicBezTo>
                    <a:pt x="42534" y="57152"/>
                    <a:pt x="42665" y="57144"/>
                    <a:pt x="42792" y="57124"/>
                  </a:cubicBezTo>
                  <a:cubicBezTo>
                    <a:pt x="42803" y="57493"/>
                    <a:pt x="42803" y="57862"/>
                    <a:pt x="42815" y="58243"/>
                  </a:cubicBezTo>
                  <a:cubicBezTo>
                    <a:pt x="42434" y="58303"/>
                    <a:pt x="42030" y="58362"/>
                    <a:pt x="41625" y="58374"/>
                  </a:cubicBezTo>
                  <a:cubicBezTo>
                    <a:pt x="41524" y="58380"/>
                    <a:pt x="41419" y="58383"/>
                    <a:pt x="41315" y="58383"/>
                  </a:cubicBezTo>
                  <a:cubicBezTo>
                    <a:pt x="41211" y="58383"/>
                    <a:pt x="41107" y="58380"/>
                    <a:pt x="41006" y="58374"/>
                  </a:cubicBezTo>
                  <a:cubicBezTo>
                    <a:pt x="40898" y="58374"/>
                    <a:pt x="39994" y="58303"/>
                    <a:pt x="40172" y="58100"/>
                  </a:cubicBezTo>
                  <a:cubicBezTo>
                    <a:pt x="40192" y="58071"/>
                    <a:pt x="40164" y="58034"/>
                    <a:pt x="40133" y="58034"/>
                  </a:cubicBezTo>
                  <a:cubicBezTo>
                    <a:pt x="40126" y="58034"/>
                    <a:pt x="40119" y="58036"/>
                    <a:pt x="40113" y="58041"/>
                  </a:cubicBezTo>
                  <a:cubicBezTo>
                    <a:pt x="39827" y="58315"/>
                    <a:pt x="40375" y="58517"/>
                    <a:pt x="40553" y="58565"/>
                  </a:cubicBezTo>
                  <a:cubicBezTo>
                    <a:pt x="40887" y="58654"/>
                    <a:pt x="41244" y="58693"/>
                    <a:pt x="41603" y="58693"/>
                  </a:cubicBezTo>
                  <a:cubicBezTo>
                    <a:pt x="42014" y="58693"/>
                    <a:pt x="42428" y="58641"/>
                    <a:pt x="42815" y="58553"/>
                  </a:cubicBezTo>
                  <a:lnTo>
                    <a:pt x="42815" y="58553"/>
                  </a:lnTo>
                  <a:cubicBezTo>
                    <a:pt x="42803" y="58576"/>
                    <a:pt x="42768" y="58600"/>
                    <a:pt x="42756" y="58624"/>
                  </a:cubicBezTo>
                  <a:cubicBezTo>
                    <a:pt x="42696" y="58684"/>
                    <a:pt x="42732" y="58755"/>
                    <a:pt x="42792" y="58791"/>
                  </a:cubicBezTo>
                  <a:cubicBezTo>
                    <a:pt x="41397" y="59578"/>
                    <a:pt x="40005" y="59886"/>
                    <a:pt x="38606" y="59886"/>
                  </a:cubicBezTo>
                  <a:cubicBezTo>
                    <a:pt x="37234" y="59886"/>
                    <a:pt x="35854" y="59590"/>
                    <a:pt x="34457" y="59160"/>
                  </a:cubicBezTo>
                  <a:cubicBezTo>
                    <a:pt x="34457" y="59148"/>
                    <a:pt x="34433" y="59112"/>
                    <a:pt x="34421" y="59100"/>
                  </a:cubicBezTo>
                  <a:cubicBezTo>
                    <a:pt x="34183" y="58898"/>
                    <a:pt x="33838" y="58731"/>
                    <a:pt x="33505" y="58660"/>
                  </a:cubicBezTo>
                  <a:cubicBezTo>
                    <a:pt x="33528" y="58017"/>
                    <a:pt x="33540" y="57374"/>
                    <a:pt x="33564" y="56719"/>
                  </a:cubicBezTo>
                  <a:cubicBezTo>
                    <a:pt x="33576" y="56731"/>
                    <a:pt x="33588" y="56755"/>
                    <a:pt x="33624" y="56755"/>
                  </a:cubicBezTo>
                  <a:cubicBezTo>
                    <a:pt x="33743" y="56755"/>
                    <a:pt x="33743" y="56576"/>
                    <a:pt x="33624" y="56576"/>
                  </a:cubicBezTo>
                  <a:cubicBezTo>
                    <a:pt x="33588" y="56576"/>
                    <a:pt x="33576" y="56588"/>
                    <a:pt x="33564" y="56600"/>
                  </a:cubicBezTo>
                  <a:cubicBezTo>
                    <a:pt x="33707" y="50147"/>
                    <a:pt x="33540" y="43658"/>
                    <a:pt x="33540" y="37193"/>
                  </a:cubicBezTo>
                  <a:cubicBezTo>
                    <a:pt x="33540" y="34193"/>
                    <a:pt x="33540" y="31192"/>
                    <a:pt x="33528" y="28192"/>
                  </a:cubicBezTo>
                  <a:close/>
                  <a:moveTo>
                    <a:pt x="45555" y="1"/>
                  </a:moveTo>
                  <a:cubicBezTo>
                    <a:pt x="45530" y="1"/>
                    <a:pt x="45506" y="16"/>
                    <a:pt x="45506" y="45"/>
                  </a:cubicBezTo>
                  <a:cubicBezTo>
                    <a:pt x="45506" y="81"/>
                    <a:pt x="45494" y="105"/>
                    <a:pt x="45494" y="141"/>
                  </a:cubicBezTo>
                  <a:lnTo>
                    <a:pt x="45482" y="141"/>
                  </a:lnTo>
                  <a:cubicBezTo>
                    <a:pt x="44220" y="569"/>
                    <a:pt x="43006" y="1153"/>
                    <a:pt x="41851" y="1831"/>
                  </a:cubicBezTo>
                  <a:cubicBezTo>
                    <a:pt x="41004" y="1726"/>
                    <a:pt x="40181" y="1665"/>
                    <a:pt x="39375" y="1665"/>
                  </a:cubicBezTo>
                  <a:cubicBezTo>
                    <a:pt x="38277" y="1665"/>
                    <a:pt x="37210" y="1778"/>
                    <a:pt x="36160" y="2046"/>
                  </a:cubicBezTo>
                  <a:cubicBezTo>
                    <a:pt x="36160" y="1998"/>
                    <a:pt x="36160" y="1950"/>
                    <a:pt x="36148" y="1903"/>
                  </a:cubicBezTo>
                  <a:lnTo>
                    <a:pt x="36148" y="1903"/>
                  </a:lnTo>
                  <a:cubicBezTo>
                    <a:pt x="36173" y="1913"/>
                    <a:pt x="36200" y="1918"/>
                    <a:pt x="36228" y="1918"/>
                  </a:cubicBezTo>
                  <a:cubicBezTo>
                    <a:pt x="36329" y="1918"/>
                    <a:pt x="36431" y="1851"/>
                    <a:pt x="36422" y="1748"/>
                  </a:cubicBezTo>
                  <a:cubicBezTo>
                    <a:pt x="36386" y="1403"/>
                    <a:pt x="36362" y="1057"/>
                    <a:pt x="36303" y="712"/>
                  </a:cubicBezTo>
                  <a:cubicBezTo>
                    <a:pt x="36283" y="612"/>
                    <a:pt x="36211" y="511"/>
                    <a:pt x="36096" y="511"/>
                  </a:cubicBezTo>
                  <a:cubicBezTo>
                    <a:pt x="36075" y="511"/>
                    <a:pt x="36053" y="514"/>
                    <a:pt x="36029" y="522"/>
                  </a:cubicBezTo>
                  <a:cubicBezTo>
                    <a:pt x="35493" y="700"/>
                    <a:pt x="34969" y="915"/>
                    <a:pt x="34469" y="1153"/>
                  </a:cubicBezTo>
                  <a:cubicBezTo>
                    <a:pt x="34421" y="1153"/>
                    <a:pt x="34398" y="1165"/>
                    <a:pt x="34362" y="1188"/>
                  </a:cubicBezTo>
                  <a:cubicBezTo>
                    <a:pt x="32516" y="2070"/>
                    <a:pt x="30861" y="3272"/>
                    <a:pt x="29040" y="4225"/>
                  </a:cubicBezTo>
                  <a:cubicBezTo>
                    <a:pt x="26873" y="5356"/>
                    <a:pt x="24718" y="6391"/>
                    <a:pt x="22753" y="7796"/>
                  </a:cubicBezTo>
                  <a:cubicBezTo>
                    <a:pt x="22741" y="7785"/>
                    <a:pt x="22741" y="7773"/>
                    <a:pt x="22730" y="7773"/>
                  </a:cubicBezTo>
                  <a:cubicBezTo>
                    <a:pt x="22714" y="7749"/>
                    <a:pt x="22690" y="7738"/>
                    <a:pt x="22667" y="7738"/>
                  </a:cubicBezTo>
                  <a:cubicBezTo>
                    <a:pt x="22621" y="7738"/>
                    <a:pt x="22579" y="7781"/>
                    <a:pt x="22610" y="7844"/>
                  </a:cubicBezTo>
                  <a:cubicBezTo>
                    <a:pt x="22610" y="7856"/>
                    <a:pt x="22622" y="7856"/>
                    <a:pt x="22634" y="7880"/>
                  </a:cubicBezTo>
                  <a:cubicBezTo>
                    <a:pt x="22527" y="7880"/>
                    <a:pt x="22432" y="7880"/>
                    <a:pt x="22337" y="7904"/>
                  </a:cubicBezTo>
                  <a:cubicBezTo>
                    <a:pt x="21991" y="7999"/>
                    <a:pt x="21622" y="8225"/>
                    <a:pt x="21575" y="8618"/>
                  </a:cubicBezTo>
                  <a:cubicBezTo>
                    <a:pt x="21575" y="8630"/>
                    <a:pt x="21575" y="8642"/>
                    <a:pt x="21598" y="8666"/>
                  </a:cubicBezTo>
                  <a:cubicBezTo>
                    <a:pt x="21598" y="8749"/>
                    <a:pt x="21598" y="8856"/>
                    <a:pt x="21575" y="8939"/>
                  </a:cubicBezTo>
                  <a:cubicBezTo>
                    <a:pt x="19241" y="9999"/>
                    <a:pt x="16967" y="11190"/>
                    <a:pt x="14729" y="12464"/>
                  </a:cubicBezTo>
                  <a:cubicBezTo>
                    <a:pt x="14716" y="12459"/>
                    <a:pt x="14703" y="12457"/>
                    <a:pt x="14690" y="12457"/>
                  </a:cubicBezTo>
                  <a:cubicBezTo>
                    <a:pt x="14629" y="12457"/>
                    <a:pt x="14567" y="12500"/>
                    <a:pt x="14538" y="12559"/>
                  </a:cubicBezTo>
                  <a:lnTo>
                    <a:pt x="14002" y="12880"/>
                  </a:lnTo>
                  <a:cubicBezTo>
                    <a:pt x="14084" y="12799"/>
                    <a:pt x="14009" y="12665"/>
                    <a:pt x="13896" y="12665"/>
                  </a:cubicBezTo>
                  <a:cubicBezTo>
                    <a:pt x="13877" y="12665"/>
                    <a:pt x="13856" y="12669"/>
                    <a:pt x="13836" y="12678"/>
                  </a:cubicBezTo>
                  <a:cubicBezTo>
                    <a:pt x="13288" y="12952"/>
                    <a:pt x="12752" y="13249"/>
                    <a:pt x="12204" y="13535"/>
                  </a:cubicBezTo>
                  <a:cubicBezTo>
                    <a:pt x="12157" y="13547"/>
                    <a:pt x="12157" y="13595"/>
                    <a:pt x="12157" y="13619"/>
                  </a:cubicBezTo>
                  <a:cubicBezTo>
                    <a:pt x="12145" y="13690"/>
                    <a:pt x="12145" y="13773"/>
                    <a:pt x="12133" y="13857"/>
                  </a:cubicBezTo>
                  <a:cubicBezTo>
                    <a:pt x="12109" y="13845"/>
                    <a:pt x="12097" y="13845"/>
                    <a:pt x="12085" y="13833"/>
                  </a:cubicBezTo>
                  <a:cubicBezTo>
                    <a:pt x="12061" y="13812"/>
                    <a:pt x="12037" y="13803"/>
                    <a:pt x="12016" y="13803"/>
                  </a:cubicBezTo>
                  <a:cubicBezTo>
                    <a:pt x="11952" y="13803"/>
                    <a:pt x="11910" y="13881"/>
                    <a:pt x="11954" y="13952"/>
                  </a:cubicBezTo>
                  <a:cubicBezTo>
                    <a:pt x="11919" y="13964"/>
                    <a:pt x="11907" y="13976"/>
                    <a:pt x="11895" y="14023"/>
                  </a:cubicBezTo>
                  <a:cubicBezTo>
                    <a:pt x="8109" y="28263"/>
                    <a:pt x="4513" y="42491"/>
                    <a:pt x="48" y="56540"/>
                  </a:cubicBezTo>
                  <a:cubicBezTo>
                    <a:pt x="0" y="56671"/>
                    <a:pt x="72" y="56767"/>
                    <a:pt x="167" y="56826"/>
                  </a:cubicBezTo>
                  <a:cubicBezTo>
                    <a:pt x="143" y="56874"/>
                    <a:pt x="167" y="56910"/>
                    <a:pt x="203" y="56945"/>
                  </a:cubicBezTo>
                  <a:cubicBezTo>
                    <a:pt x="2282" y="58340"/>
                    <a:pt x="6132" y="60297"/>
                    <a:pt x="9282" y="60297"/>
                  </a:cubicBezTo>
                  <a:cubicBezTo>
                    <a:pt x="10407" y="60297"/>
                    <a:pt x="11442" y="60048"/>
                    <a:pt x="12276" y="59434"/>
                  </a:cubicBezTo>
                  <a:lnTo>
                    <a:pt x="12288" y="59410"/>
                  </a:lnTo>
                  <a:cubicBezTo>
                    <a:pt x="12335" y="59374"/>
                    <a:pt x="12395" y="59338"/>
                    <a:pt x="12454" y="59291"/>
                  </a:cubicBezTo>
                  <a:cubicBezTo>
                    <a:pt x="12466" y="59315"/>
                    <a:pt x="12490" y="59327"/>
                    <a:pt x="12514" y="59327"/>
                  </a:cubicBezTo>
                  <a:cubicBezTo>
                    <a:pt x="12585" y="59327"/>
                    <a:pt x="12621" y="59255"/>
                    <a:pt x="12609" y="59196"/>
                  </a:cubicBezTo>
                  <a:cubicBezTo>
                    <a:pt x="14419" y="57862"/>
                    <a:pt x="16360" y="56552"/>
                    <a:pt x="18098" y="55100"/>
                  </a:cubicBezTo>
                  <a:cubicBezTo>
                    <a:pt x="19134" y="54397"/>
                    <a:pt x="20170" y="53683"/>
                    <a:pt x="21146" y="52897"/>
                  </a:cubicBezTo>
                  <a:cubicBezTo>
                    <a:pt x="21152" y="52898"/>
                    <a:pt x="21158" y="52899"/>
                    <a:pt x="21164" y="52899"/>
                  </a:cubicBezTo>
                  <a:cubicBezTo>
                    <a:pt x="21215" y="52899"/>
                    <a:pt x="21253" y="52855"/>
                    <a:pt x="21253" y="52802"/>
                  </a:cubicBezTo>
                  <a:cubicBezTo>
                    <a:pt x="21277" y="52778"/>
                    <a:pt x="21325" y="52742"/>
                    <a:pt x="21360" y="52719"/>
                  </a:cubicBezTo>
                  <a:cubicBezTo>
                    <a:pt x="21384" y="54409"/>
                    <a:pt x="21432" y="56124"/>
                    <a:pt x="21515" y="57826"/>
                  </a:cubicBezTo>
                  <a:cubicBezTo>
                    <a:pt x="21515" y="57939"/>
                    <a:pt x="21604" y="57993"/>
                    <a:pt x="21688" y="57993"/>
                  </a:cubicBezTo>
                  <a:cubicBezTo>
                    <a:pt x="21711" y="57993"/>
                    <a:pt x="21733" y="57989"/>
                    <a:pt x="21753" y="57981"/>
                  </a:cubicBezTo>
                  <a:cubicBezTo>
                    <a:pt x="21777" y="58005"/>
                    <a:pt x="21789" y="58017"/>
                    <a:pt x="21801" y="58017"/>
                  </a:cubicBezTo>
                  <a:cubicBezTo>
                    <a:pt x="23622" y="59148"/>
                    <a:pt x="26075" y="59327"/>
                    <a:pt x="28171" y="59434"/>
                  </a:cubicBezTo>
                  <a:cubicBezTo>
                    <a:pt x="28564" y="59452"/>
                    <a:pt x="28959" y="59469"/>
                    <a:pt x="29351" y="59469"/>
                  </a:cubicBezTo>
                  <a:cubicBezTo>
                    <a:pt x="30489" y="59469"/>
                    <a:pt x="31595" y="59327"/>
                    <a:pt x="32516" y="58672"/>
                  </a:cubicBezTo>
                  <a:cubicBezTo>
                    <a:pt x="32528" y="58660"/>
                    <a:pt x="32552" y="58660"/>
                    <a:pt x="32564" y="58636"/>
                  </a:cubicBezTo>
                  <a:cubicBezTo>
                    <a:pt x="32707" y="58517"/>
                    <a:pt x="32862" y="58398"/>
                    <a:pt x="32993" y="58255"/>
                  </a:cubicBezTo>
                  <a:cubicBezTo>
                    <a:pt x="32993" y="58386"/>
                    <a:pt x="32993" y="58517"/>
                    <a:pt x="33005" y="58672"/>
                  </a:cubicBezTo>
                  <a:lnTo>
                    <a:pt x="32909" y="58672"/>
                  </a:lnTo>
                  <a:cubicBezTo>
                    <a:pt x="32755" y="58684"/>
                    <a:pt x="32731" y="58874"/>
                    <a:pt x="32874" y="58934"/>
                  </a:cubicBezTo>
                  <a:cubicBezTo>
                    <a:pt x="32933" y="58969"/>
                    <a:pt x="32993" y="58969"/>
                    <a:pt x="33040" y="58993"/>
                  </a:cubicBezTo>
                  <a:cubicBezTo>
                    <a:pt x="33052" y="59005"/>
                    <a:pt x="33052" y="59029"/>
                    <a:pt x="33064" y="59029"/>
                  </a:cubicBezTo>
                  <a:cubicBezTo>
                    <a:pt x="34887" y="59825"/>
                    <a:pt x="36947" y="60508"/>
                    <a:pt x="38937" y="60508"/>
                  </a:cubicBezTo>
                  <a:cubicBezTo>
                    <a:pt x="40431" y="60508"/>
                    <a:pt x="41886" y="60123"/>
                    <a:pt x="43173" y="59112"/>
                  </a:cubicBezTo>
                  <a:cubicBezTo>
                    <a:pt x="43173" y="59112"/>
                    <a:pt x="43173" y="59100"/>
                    <a:pt x="43184" y="59100"/>
                  </a:cubicBezTo>
                  <a:cubicBezTo>
                    <a:pt x="47768" y="55874"/>
                    <a:pt x="51697" y="51218"/>
                    <a:pt x="55353" y="46992"/>
                  </a:cubicBezTo>
                  <a:cubicBezTo>
                    <a:pt x="55499" y="46734"/>
                    <a:pt x="55338" y="46465"/>
                    <a:pt x="55159" y="46465"/>
                  </a:cubicBezTo>
                  <a:cubicBezTo>
                    <a:pt x="55148" y="46465"/>
                    <a:pt x="55137" y="46466"/>
                    <a:pt x="55126" y="46468"/>
                  </a:cubicBezTo>
                  <a:lnTo>
                    <a:pt x="55126" y="46420"/>
                  </a:lnTo>
                  <a:cubicBezTo>
                    <a:pt x="55138" y="46361"/>
                    <a:pt x="55138" y="46301"/>
                    <a:pt x="55126" y="46242"/>
                  </a:cubicBezTo>
                  <a:cubicBezTo>
                    <a:pt x="55353" y="39860"/>
                    <a:pt x="55317" y="33478"/>
                    <a:pt x="55293" y="27084"/>
                  </a:cubicBezTo>
                  <a:cubicBezTo>
                    <a:pt x="55257" y="20619"/>
                    <a:pt x="55805" y="13845"/>
                    <a:pt x="55126" y="7404"/>
                  </a:cubicBezTo>
                  <a:cubicBezTo>
                    <a:pt x="55312" y="7217"/>
                    <a:pt x="55160" y="6903"/>
                    <a:pt x="54955" y="6903"/>
                  </a:cubicBezTo>
                  <a:cubicBezTo>
                    <a:pt x="54910" y="6903"/>
                    <a:pt x="54863" y="6917"/>
                    <a:pt x="54817" y="6951"/>
                  </a:cubicBezTo>
                  <a:cubicBezTo>
                    <a:pt x="54317" y="7296"/>
                    <a:pt x="53817" y="7654"/>
                    <a:pt x="53305" y="7999"/>
                  </a:cubicBezTo>
                  <a:cubicBezTo>
                    <a:pt x="53186" y="7856"/>
                    <a:pt x="53043" y="7773"/>
                    <a:pt x="52805" y="7701"/>
                  </a:cubicBezTo>
                  <a:cubicBezTo>
                    <a:pt x="52705" y="7671"/>
                    <a:pt x="52611" y="7663"/>
                    <a:pt x="52518" y="7663"/>
                  </a:cubicBezTo>
                  <a:cubicBezTo>
                    <a:pt x="52406" y="7663"/>
                    <a:pt x="52298" y="7675"/>
                    <a:pt x="52189" y="7675"/>
                  </a:cubicBezTo>
                  <a:cubicBezTo>
                    <a:pt x="52140" y="7675"/>
                    <a:pt x="52092" y="7672"/>
                    <a:pt x="52043" y="7665"/>
                  </a:cubicBezTo>
                  <a:cubicBezTo>
                    <a:pt x="51447" y="7606"/>
                    <a:pt x="50900" y="7415"/>
                    <a:pt x="50316" y="7344"/>
                  </a:cubicBezTo>
                  <a:cubicBezTo>
                    <a:pt x="50127" y="7318"/>
                    <a:pt x="49936" y="7305"/>
                    <a:pt x="49747" y="7305"/>
                  </a:cubicBezTo>
                  <a:cubicBezTo>
                    <a:pt x="49057" y="7305"/>
                    <a:pt x="48381" y="7477"/>
                    <a:pt x="47792" y="7832"/>
                  </a:cubicBezTo>
                  <a:cubicBezTo>
                    <a:pt x="47804" y="7249"/>
                    <a:pt x="47876" y="6630"/>
                    <a:pt x="47709" y="6058"/>
                  </a:cubicBezTo>
                  <a:cubicBezTo>
                    <a:pt x="47685" y="5975"/>
                    <a:pt x="47590" y="5891"/>
                    <a:pt x="47506" y="5891"/>
                  </a:cubicBezTo>
                  <a:cubicBezTo>
                    <a:pt x="46899" y="5927"/>
                    <a:pt x="46221" y="6237"/>
                    <a:pt x="45542" y="6689"/>
                  </a:cubicBezTo>
                  <a:cubicBezTo>
                    <a:pt x="45566" y="6570"/>
                    <a:pt x="45590" y="6427"/>
                    <a:pt x="45601" y="6344"/>
                  </a:cubicBezTo>
                  <a:cubicBezTo>
                    <a:pt x="45732" y="5701"/>
                    <a:pt x="45649" y="4939"/>
                    <a:pt x="45661" y="4284"/>
                  </a:cubicBezTo>
                  <a:cubicBezTo>
                    <a:pt x="45685" y="3117"/>
                    <a:pt x="45792" y="1903"/>
                    <a:pt x="45709" y="736"/>
                  </a:cubicBezTo>
                  <a:cubicBezTo>
                    <a:pt x="45720" y="593"/>
                    <a:pt x="45732" y="450"/>
                    <a:pt x="45732" y="319"/>
                  </a:cubicBezTo>
                  <a:cubicBezTo>
                    <a:pt x="45732" y="236"/>
                    <a:pt x="45685" y="176"/>
                    <a:pt x="45625" y="153"/>
                  </a:cubicBezTo>
                  <a:cubicBezTo>
                    <a:pt x="45625" y="117"/>
                    <a:pt x="45613" y="81"/>
                    <a:pt x="45613" y="45"/>
                  </a:cubicBezTo>
                  <a:cubicBezTo>
                    <a:pt x="45607" y="16"/>
                    <a:pt x="45581" y="1"/>
                    <a:pt x="4555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4222500" y="3002200"/>
              <a:ext cx="7125" cy="10750"/>
            </a:xfrm>
            <a:custGeom>
              <a:rect b="b" l="l" r="r" t="t"/>
              <a:pathLst>
                <a:path extrusionOk="0" h="430" w="285">
                  <a:moveTo>
                    <a:pt x="130" y="1"/>
                  </a:moveTo>
                  <a:cubicBezTo>
                    <a:pt x="67" y="1"/>
                    <a:pt x="0" y="64"/>
                    <a:pt x="38" y="147"/>
                  </a:cubicBezTo>
                  <a:cubicBezTo>
                    <a:pt x="62" y="230"/>
                    <a:pt x="109" y="313"/>
                    <a:pt x="157" y="397"/>
                  </a:cubicBezTo>
                  <a:cubicBezTo>
                    <a:pt x="172" y="420"/>
                    <a:pt x="191" y="429"/>
                    <a:pt x="209" y="429"/>
                  </a:cubicBezTo>
                  <a:cubicBezTo>
                    <a:pt x="248" y="429"/>
                    <a:pt x="284" y="386"/>
                    <a:pt x="276" y="337"/>
                  </a:cubicBezTo>
                  <a:cubicBezTo>
                    <a:pt x="264" y="254"/>
                    <a:pt x="228" y="159"/>
                    <a:pt x="216" y="75"/>
                  </a:cubicBezTo>
                  <a:cubicBezTo>
                    <a:pt x="203" y="22"/>
                    <a:pt x="167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4302325" y="2713800"/>
              <a:ext cx="6250" cy="4850"/>
            </a:xfrm>
            <a:custGeom>
              <a:rect b="b" l="l" r="r" t="t"/>
              <a:pathLst>
                <a:path extrusionOk="0" h="194" w="250">
                  <a:moveTo>
                    <a:pt x="101" y="1"/>
                  </a:moveTo>
                  <a:cubicBezTo>
                    <a:pt x="0" y="1"/>
                    <a:pt x="6" y="193"/>
                    <a:pt x="119" y="193"/>
                  </a:cubicBezTo>
                  <a:cubicBezTo>
                    <a:pt x="250" y="193"/>
                    <a:pt x="250" y="3"/>
                    <a:pt x="119" y="3"/>
                  </a:cubicBezTo>
                  <a:cubicBezTo>
                    <a:pt x="113" y="1"/>
                    <a:pt x="107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4598550" y="1967900"/>
              <a:ext cx="18400" cy="42450"/>
            </a:xfrm>
            <a:custGeom>
              <a:rect b="b" l="l" r="r" t="t"/>
              <a:pathLst>
                <a:path extrusionOk="0" h="1698" w="736">
                  <a:moveTo>
                    <a:pt x="679" y="1"/>
                  </a:moveTo>
                  <a:cubicBezTo>
                    <a:pt x="663" y="1"/>
                    <a:pt x="649" y="9"/>
                    <a:pt x="641" y="26"/>
                  </a:cubicBezTo>
                  <a:cubicBezTo>
                    <a:pt x="367" y="502"/>
                    <a:pt x="188" y="1038"/>
                    <a:pt x="21" y="1561"/>
                  </a:cubicBezTo>
                  <a:cubicBezTo>
                    <a:pt x="0" y="1646"/>
                    <a:pt x="63" y="1698"/>
                    <a:pt x="130" y="1698"/>
                  </a:cubicBezTo>
                  <a:cubicBezTo>
                    <a:pt x="176" y="1698"/>
                    <a:pt x="224" y="1674"/>
                    <a:pt x="248" y="1621"/>
                  </a:cubicBezTo>
                  <a:cubicBezTo>
                    <a:pt x="438" y="1109"/>
                    <a:pt x="641" y="597"/>
                    <a:pt x="736" y="73"/>
                  </a:cubicBezTo>
                  <a:cubicBezTo>
                    <a:pt x="736" y="27"/>
                    <a:pt x="706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4597425" y="1994075"/>
              <a:ext cx="18575" cy="50350"/>
            </a:xfrm>
            <a:custGeom>
              <a:rect b="b" l="l" r="r" t="t"/>
              <a:pathLst>
                <a:path extrusionOk="0" h="2014" w="743">
                  <a:moveTo>
                    <a:pt x="650" y="1"/>
                  </a:moveTo>
                  <a:cubicBezTo>
                    <a:pt x="619" y="1"/>
                    <a:pt x="588" y="19"/>
                    <a:pt x="578" y="62"/>
                  </a:cubicBezTo>
                  <a:cubicBezTo>
                    <a:pt x="388" y="693"/>
                    <a:pt x="138" y="1300"/>
                    <a:pt x="7" y="1943"/>
                  </a:cubicBezTo>
                  <a:cubicBezTo>
                    <a:pt x="0" y="1990"/>
                    <a:pt x="31" y="2014"/>
                    <a:pt x="63" y="2014"/>
                  </a:cubicBezTo>
                  <a:cubicBezTo>
                    <a:pt x="89" y="2014"/>
                    <a:pt x="115" y="1999"/>
                    <a:pt x="126" y="1967"/>
                  </a:cubicBezTo>
                  <a:cubicBezTo>
                    <a:pt x="364" y="1360"/>
                    <a:pt x="543" y="717"/>
                    <a:pt x="721" y="98"/>
                  </a:cubicBezTo>
                  <a:cubicBezTo>
                    <a:pt x="743" y="41"/>
                    <a:pt x="696" y="1"/>
                    <a:pt x="65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4512750" y="2126175"/>
              <a:ext cx="57525" cy="6900"/>
            </a:xfrm>
            <a:custGeom>
              <a:rect b="b" l="l" r="r" t="t"/>
              <a:pathLst>
                <a:path extrusionOk="0" h="276" w="2301">
                  <a:moveTo>
                    <a:pt x="2171" y="1"/>
                  </a:moveTo>
                  <a:cubicBezTo>
                    <a:pt x="2163" y="1"/>
                    <a:pt x="2153" y="2"/>
                    <a:pt x="2144" y="5"/>
                  </a:cubicBezTo>
                  <a:cubicBezTo>
                    <a:pt x="1589" y="91"/>
                    <a:pt x="1035" y="146"/>
                    <a:pt x="475" y="146"/>
                  </a:cubicBezTo>
                  <a:cubicBezTo>
                    <a:pt x="337" y="146"/>
                    <a:pt x="199" y="143"/>
                    <a:pt x="60" y="136"/>
                  </a:cubicBezTo>
                  <a:cubicBezTo>
                    <a:pt x="1" y="136"/>
                    <a:pt x="1" y="195"/>
                    <a:pt x="48" y="207"/>
                  </a:cubicBezTo>
                  <a:cubicBezTo>
                    <a:pt x="386" y="252"/>
                    <a:pt x="723" y="276"/>
                    <a:pt x="1060" y="276"/>
                  </a:cubicBezTo>
                  <a:cubicBezTo>
                    <a:pt x="1437" y="276"/>
                    <a:pt x="1814" y="246"/>
                    <a:pt x="2191" y="183"/>
                  </a:cubicBezTo>
                  <a:cubicBezTo>
                    <a:pt x="2301" y="173"/>
                    <a:pt x="2269" y="1"/>
                    <a:pt x="217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4573775" y="2126575"/>
              <a:ext cx="3600" cy="2700"/>
            </a:xfrm>
            <a:custGeom>
              <a:rect b="b" l="l" r="r" t="t"/>
              <a:pathLst>
                <a:path extrusionOk="0" h="108" w="144">
                  <a:moveTo>
                    <a:pt x="60" y="1"/>
                  </a:moveTo>
                  <a:cubicBezTo>
                    <a:pt x="0" y="1"/>
                    <a:pt x="0" y="108"/>
                    <a:pt x="60" y="108"/>
                  </a:cubicBezTo>
                  <a:cubicBezTo>
                    <a:pt x="143" y="108"/>
                    <a:pt x="143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4540725" y="2142200"/>
              <a:ext cx="38425" cy="6000"/>
            </a:xfrm>
            <a:custGeom>
              <a:rect b="b" l="l" r="r" t="t"/>
              <a:pathLst>
                <a:path extrusionOk="0" h="240" w="1537">
                  <a:moveTo>
                    <a:pt x="1039" y="1"/>
                  </a:moveTo>
                  <a:cubicBezTo>
                    <a:pt x="722" y="1"/>
                    <a:pt x="409" y="34"/>
                    <a:pt x="108" y="43"/>
                  </a:cubicBezTo>
                  <a:cubicBezTo>
                    <a:pt x="1" y="43"/>
                    <a:pt x="1" y="197"/>
                    <a:pt x="108" y="197"/>
                  </a:cubicBezTo>
                  <a:cubicBezTo>
                    <a:pt x="409" y="206"/>
                    <a:pt x="722" y="239"/>
                    <a:pt x="1039" y="239"/>
                  </a:cubicBezTo>
                  <a:cubicBezTo>
                    <a:pt x="1161" y="239"/>
                    <a:pt x="1283" y="234"/>
                    <a:pt x="1406" y="221"/>
                  </a:cubicBezTo>
                  <a:cubicBezTo>
                    <a:pt x="1537" y="209"/>
                    <a:pt x="1537" y="31"/>
                    <a:pt x="1406" y="19"/>
                  </a:cubicBezTo>
                  <a:cubicBezTo>
                    <a:pt x="1283" y="5"/>
                    <a:pt x="1161" y="1"/>
                    <a:pt x="103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4548875" y="2156325"/>
              <a:ext cx="30575" cy="9325"/>
            </a:xfrm>
            <a:custGeom>
              <a:rect b="b" l="l" r="r" t="t"/>
              <a:pathLst>
                <a:path extrusionOk="0" h="373" w="1223">
                  <a:moveTo>
                    <a:pt x="592" y="1"/>
                  </a:moveTo>
                  <a:cubicBezTo>
                    <a:pt x="422" y="1"/>
                    <a:pt x="250" y="28"/>
                    <a:pt x="103" y="61"/>
                  </a:cubicBezTo>
                  <a:cubicBezTo>
                    <a:pt x="0" y="95"/>
                    <a:pt x="19" y="252"/>
                    <a:pt x="127" y="252"/>
                  </a:cubicBezTo>
                  <a:cubicBezTo>
                    <a:pt x="131" y="252"/>
                    <a:pt x="135" y="252"/>
                    <a:pt x="139" y="251"/>
                  </a:cubicBezTo>
                  <a:cubicBezTo>
                    <a:pt x="205" y="247"/>
                    <a:pt x="270" y="244"/>
                    <a:pt x="335" y="244"/>
                  </a:cubicBezTo>
                  <a:cubicBezTo>
                    <a:pt x="449" y="244"/>
                    <a:pt x="562" y="253"/>
                    <a:pt x="675" y="275"/>
                  </a:cubicBezTo>
                  <a:cubicBezTo>
                    <a:pt x="806" y="299"/>
                    <a:pt x="937" y="359"/>
                    <a:pt x="1092" y="370"/>
                  </a:cubicBezTo>
                  <a:cubicBezTo>
                    <a:pt x="1100" y="372"/>
                    <a:pt x="1107" y="373"/>
                    <a:pt x="1115" y="373"/>
                  </a:cubicBezTo>
                  <a:cubicBezTo>
                    <a:pt x="1222" y="373"/>
                    <a:pt x="1218" y="212"/>
                    <a:pt x="1151" y="156"/>
                  </a:cubicBezTo>
                  <a:cubicBezTo>
                    <a:pt x="996" y="40"/>
                    <a:pt x="795" y="1"/>
                    <a:pt x="59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4554500" y="2177475"/>
              <a:ext cx="22275" cy="8700"/>
            </a:xfrm>
            <a:custGeom>
              <a:rect b="b" l="l" r="r" t="t"/>
              <a:pathLst>
                <a:path extrusionOk="0" h="348" w="891">
                  <a:moveTo>
                    <a:pt x="142" y="0"/>
                  </a:moveTo>
                  <a:cubicBezTo>
                    <a:pt x="20" y="0"/>
                    <a:pt x="1" y="204"/>
                    <a:pt x="117" y="227"/>
                  </a:cubicBezTo>
                  <a:cubicBezTo>
                    <a:pt x="315" y="282"/>
                    <a:pt x="493" y="347"/>
                    <a:pt x="688" y="347"/>
                  </a:cubicBezTo>
                  <a:cubicBezTo>
                    <a:pt x="704" y="347"/>
                    <a:pt x="720" y="347"/>
                    <a:pt x="736" y="346"/>
                  </a:cubicBezTo>
                  <a:cubicBezTo>
                    <a:pt x="831" y="346"/>
                    <a:pt x="891" y="179"/>
                    <a:pt x="795" y="144"/>
                  </a:cubicBezTo>
                  <a:cubicBezTo>
                    <a:pt x="581" y="48"/>
                    <a:pt x="379" y="36"/>
                    <a:pt x="152" y="1"/>
                  </a:cubicBezTo>
                  <a:cubicBezTo>
                    <a:pt x="149" y="0"/>
                    <a:pt x="145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4569000" y="2189375"/>
              <a:ext cx="7175" cy="5700"/>
            </a:xfrm>
            <a:custGeom>
              <a:rect b="b" l="l" r="r" t="t"/>
              <a:pathLst>
                <a:path extrusionOk="0" h="228" w="287">
                  <a:moveTo>
                    <a:pt x="156" y="1"/>
                  </a:moveTo>
                  <a:cubicBezTo>
                    <a:pt x="1" y="1"/>
                    <a:pt x="1" y="227"/>
                    <a:pt x="156" y="227"/>
                  </a:cubicBezTo>
                  <a:cubicBezTo>
                    <a:pt x="287" y="227"/>
                    <a:pt x="287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4572875" y="2205175"/>
              <a:ext cx="5100" cy="3575"/>
            </a:xfrm>
            <a:custGeom>
              <a:rect b="b" l="l" r="r" t="t"/>
              <a:pathLst>
                <a:path extrusionOk="0" h="143" w="204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203" y="143"/>
                    <a:pt x="203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4348450" y="2585875"/>
              <a:ext cx="50600" cy="36200"/>
            </a:xfrm>
            <a:custGeom>
              <a:rect b="b" l="l" r="r" t="t"/>
              <a:pathLst>
                <a:path extrusionOk="0" h="1448" w="2024">
                  <a:moveTo>
                    <a:pt x="84" y="0"/>
                  </a:moveTo>
                  <a:cubicBezTo>
                    <a:pt x="48" y="0"/>
                    <a:pt x="0" y="36"/>
                    <a:pt x="48" y="83"/>
                  </a:cubicBezTo>
                  <a:cubicBezTo>
                    <a:pt x="310" y="298"/>
                    <a:pt x="655" y="429"/>
                    <a:pt x="941" y="619"/>
                  </a:cubicBezTo>
                  <a:cubicBezTo>
                    <a:pt x="1262" y="857"/>
                    <a:pt x="1560" y="1143"/>
                    <a:pt x="1870" y="1429"/>
                  </a:cubicBezTo>
                  <a:cubicBezTo>
                    <a:pt x="1888" y="1442"/>
                    <a:pt x="1906" y="1448"/>
                    <a:pt x="1923" y="1448"/>
                  </a:cubicBezTo>
                  <a:cubicBezTo>
                    <a:pt x="1983" y="1448"/>
                    <a:pt x="2023" y="1377"/>
                    <a:pt x="1977" y="1322"/>
                  </a:cubicBezTo>
                  <a:cubicBezTo>
                    <a:pt x="1727" y="1012"/>
                    <a:pt x="1441" y="774"/>
                    <a:pt x="1120" y="536"/>
                  </a:cubicBezTo>
                  <a:cubicBezTo>
                    <a:pt x="822" y="322"/>
                    <a:pt x="441" y="6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4381975" y="2594075"/>
              <a:ext cx="41075" cy="28750"/>
            </a:xfrm>
            <a:custGeom>
              <a:rect b="b" l="l" r="r" t="t"/>
              <a:pathLst>
                <a:path extrusionOk="0" h="1150" w="1643">
                  <a:moveTo>
                    <a:pt x="121" y="1"/>
                  </a:moveTo>
                  <a:cubicBezTo>
                    <a:pt x="55" y="1"/>
                    <a:pt x="1" y="85"/>
                    <a:pt x="64" y="148"/>
                  </a:cubicBezTo>
                  <a:cubicBezTo>
                    <a:pt x="505" y="529"/>
                    <a:pt x="969" y="875"/>
                    <a:pt x="1469" y="1137"/>
                  </a:cubicBezTo>
                  <a:cubicBezTo>
                    <a:pt x="1486" y="1146"/>
                    <a:pt x="1502" y="1150"/>
                    <a:pt x="1517" y="1150"/>
                  </a:cubicBezTo>
                  <a:cubicBezTo>
                    <a:pt x="1598" y="1150"/>
                    <a:pt x="1643" y="1032"/>
                    <a:pt x="1553" y="982"/>
                  </a:cubicBezTo>
                  <a:cubicBezTo>
                    <a:pt x="1076" y="696"/>
                    <a:pt x="624" y="386"/>
                    <a:pt x="183" y="29"/>
                  </a:cubicBezTo>
                  <a:cubicBezTo>
                    <a:pt x="163" y="9"/>
                    <a:pt x="14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4595800" y="2043650"/>
              <a:ext cx="32100" cy="91350"/>
            </a:xfrm>
            <a:custGeom>
              <a:rect b="b" l="l" r="r" t="t"/>
              <a:pathLst>
                <a:path extrusionOk="0" h="3654" w="1284">
                  <a:moveTo>
                    <a:pt x="1178" y="1"/>
                  </a:moveTo>
                  <a:cubicBezTo>
                    <a:pt x="1139" y="1"/>
                    <a:pt x="1099" y="24"/>
                    <a:pt x="1084" y="79"/>
                  </a:cubicBezTo>
                  <a:cubicBezTo>
                    <a:pt x="882" y="817"/>
                    <a:pt x="655" y="1579"/>
                    <a:pt x="453" y="2318"/>
                  </a:cubicBezTo>
                  <a:cubicBezTo>
                    <a:pt x="358" y="2639"/>
                    <a:pt x="1" y="3270"/>
                    <a:pt x="215" y="3592"/>
                  </a:cubicBezTo>
                  <a:cubicBezTo>
                    <a:pt x="235" y="3623"/>
                    <a:pt x="274" y="3653"/>
                    <a:pt x="323" y="3653"/>
                  </a:cubicBezTo>
                  <a:cubicBezTo>
                    <a:pt x="330" y="3653"/>
                    <a:pt x="338" y="3653"/>
                    <a:pt x="346" y="3651"/>
                  </a:cubicBezTo>
                  <a:cubicBezTo>
                    <a:pt x="429" y="3604"/>
                    <a:pt x="465" y="3568"/>
                    <a:pt x="477" y="3484"/>
                  </a:cubicBezTo>
                  <a:cubicBezTo>
                    <a:pt x="489" y="3437"/>
                    <a:pt x="465" y="3377"/>
                    <a:pt x="429" y="3365"/>
                  </a:cubicBezTo>
                  <a:cubicBezTo>
                    <a:pt x="417" y="3365"/>
                    <a:pt x="417" y="3353"/>
                    <a:pt x="405" y="3353"/>
                  </a:cubicBezTo>
                  <a:cubicBezTo>
                    <a:pt x="401" y="3346"/>
                    <a:pt x="396" y="3343"/>
                    <a:pt x="390" y="3343"/>
                  </a:cubicBezTo>
                  <a:cubicBezTo>
                    <a:pt x="379" y="3343"/>
                    <a:pt x="366" y="3353"/>
                    <a:pt x="358" y="3353"/>
                  </a:cubicBezTo>
                  <a:cubicBezTo>
                    <a:pt x="512" y="2961"/>
                    <a:pt x="774" y="2008"/>
                    <a:pt x="810" y="1877"/>
                  </a:cubicBezTo>
                  <a:cubicBezTo>
                    <a:pt x="953" y="1294"/>
                    <a:pt x="1120" y="698"/>
                    <a:pt x="1263" y="115"/>
                  </a:cubicBezTo>
                  <a:cubicBezTo>
                    <a:pt x="1283" y="46"/>
                    <a:pt x="1232" y="1"/>
                    <a:pt x="117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4610800" y="2055000"/>
              <a:ext cx="26475" cy="68650"/>
            </a:xfrm>
            <a:custGeom>
              <a:rect b="b" l="l" r="r" t="t"/>
              <a:pathLst>
                <a:path extrusionOk="0" h="2746" w="1059">
                  <a:moveTo>
                    <a:pt x="934" y="1"/>
                  </a:moveTo>
                  <a:cubicBezTo>
                    <a:pt x="897" y="1"/>
                    <a:pt x="859" y="20"/>
                    <a:pt x="841" y="66"/>
                  </a:cubicBezTo>
                  <a:cubicBezTo>
                    <a:pt x="722" y="494"/>
                    <a:pt x="591" y="935"/>
                    <a:pt x="448" y="1364"/>
                  </a:cubicBezTo>
                  <a:cubicBezTo>
                    <a:pt x="293" y="1792"/>
                    <a:pt x="91" y="2209"/>
                    <a:pt x="8" y="2638"/>
                  </a:cubicBezTo>
                  <a:cubicBezTo>
                    <a:pt x="0" y="2699"/>
                    <a:pt x="42" y="2745"/>
                    <a:pt x="88" y="2745"/>
                  </a:cubicBezTo>
                  <a:cubicBezTo>
                    <a:pt x="114" y="2745"/>
                    <a:pt x="141" y="2731"/>
                    <a:pt x="163" y="2697"/>
                  </a:cubicBezTo>
                  <a:cubicBezTo>
                    <a:pt x="639" y="1983"/>
                    <a:pt x="817" y="935"/>
                    <a:pt x="1044" y="125"/>
                  </a:cubicBezTo>
                  <a:cubicBezTo>
                    <a:pt x="1058" y="52"/>
                    <a:pt x="996" y="1"/>
                    <a:pt x="93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4003350" y="3190950"/>
              <a:ext cx="63825" cy="13425"/>
            </a:xfrm>
            <a:custGeom>
              <a:rect b="b" l="l" r="r" t="t"/>
              <a:pathLst>
                <a:path extrusionOk="0" h="537" w="2553">
                  <a:moveTo>
                    <a:pt x="161" y="0"/>
                  </a:moveTo>
                  <a:cubicBezTo>
                    <a:pt x="46" y="0"/>
                    <a:pt x="1" y="172"/>
                    <a:pt x="124" y="217"/>
                  </a:cubicBezTo>
                  <a:cubicBezTo>
                    <a:pt x="686" y="369"/>
                    <a:pt x="1347" y="537"/>
                    <a:pt x="1967" y="537"/>
                  </a:cubicBezTo>
                  <a:cubicBezTo>
                    <a:pt x="2122" y="537"/>
                    <a:pt x="2274" y="526"/>
                    <a:pt x="2422" y="502"/>
                  </a:cubicBezTo>
                  <a:cubicBezTo>
                    <a:pt x="2553" y="467"/>
                    <a:pt x="2553" y="241"/>
                    <a:pt x="2422" y="229"/>
                  </a:cubicBezTo>
                  <a:cubicBezTo>
                    <a:pt x="1672" y="121"/>
                    <a:pt x="934" y="169"/>
                    <a:pt x="184" y="2"/>
                  </a:cubicBezTo>
                  <a:cubicBezTo>
                    <a:pt x="176" y="1"/>
                    <a:pt x="169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4021800" y="3173675"/>
              <a:ext cx="52825" cy="14100"/>
            </a:xfrm>
            <a:custGeom>
              <a:rect b="b" l="l" r="r" t="t"/>
              <a:pathLst>
                <a:path extrusionOk="0" h="564" w="2113">
                  <a:moveTo>
                    <a:pt x="137" y="1"/>
                  </a:moveTo>
                  <a:cubicBezTo>
                    <a:pt x="35" y="1"/>
                    <a:pt x="0" y="148"/>
                    <a:pt x="101" y="181"/>
                  </a:cubicBezTo>
                  <a:cubicBezTo>
                    <a:pt x="614" y="349"/>
                    <a:pt x="1220" y="563"/>
                    <a:pt x="1772" y="563"/>
                  </a:cubicBezTo>
                  <a:cubicBezTo>
                    <a:pt x="1847" y="563"/>
                    <a:pt x="1921" y="559"/>
                    <a:pt x="1994" y="551"/>
                  </a:cubicBezTo>
                  <a:cubicBezTo>
                    <a:pt x="2077" y="539"/>
                    <a:pt x="2113" y="420"/>
                    <a:pt x="2017" y="384"/>
                  </a:cubicBezTo>
                  <a:cubicBezTo>
                    <a:pt x="1720" y="301"/>
                    <a:pt x="1398" y="277"/>
                    <a:pt x="1089" y="217"/>
                  </a:cubicBezTo>
                  <a:cubicBezTo>
                    <a:pt x="767" y="158"/>
                    <a:pt x="458" y="86"/>
                    <a:pt x="160" y="3"/>
                  </a:cubicBezTo>
                  <a:cubicBezTo>
                    <a:pt x="152" y="1"/>
                    <a:pt x="145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4043850" y="3161775"/>
              <a:ext cx="39125" cy="12225"/>
            </a:xfrm>
            <a:custGeom>
              <a:rect b="b" l="l" r="r" t="t"/>
              <a:pathLst>
                <a:path extrusionOk="0" h="489" w="1565">
                  <a:moveTo>
                    <a:pt x="186" y="1"/>
                  </a:moveTo>
                  <a:cubicBezTo>
                    <a:pt x="57" y="1"/>
                    <a:pt x="0" y="206"/>
                    <a:pt x="147" y="229"/>
                  </a:cubicBezTo>
                  <a:cubicBezTo>
                    <a:pt x="373" y="288"/>
                    <a:pt x="635" y="336"/>
                    <a:pt x="873" y="396"/>
                  </a:cubicBezTo>
                  <a:cubicBezTo>
                    <a:pt x="1038" y="434"/>
                    <a:pt x="1202" y="489"/>
                    <a:pt x="1366" y="489"/>
                  </a:cubicBezTo>
                  <a:cubicBezTo>
                    <a:pt x="1404" y="489"/>
                    <a:pt x="1443" y="486"/>
                    <a:pt x="1481" y="479"/>
                  </a:cubicBezTo>
                  <a:cubicBezTo>
                    <a:pt x="1564" y="455"/>
                    <a:pt x="1564" y="324"/>
                    <a:pt x="1516" y="276"/>
                  </a:cubicBezTo>
                  <a:cubicBezTo>
                    <a:pt x="1338" y="157"/>
                    <a:pt x="1112" y="157"/>
                    <a:pt x="897" y="122"/>
                  </a:cubicBezTo>
                  <a:cubicBezTo>
                    <a:pt x="659" y="74"/>
                    <a:pt x="445" y="38"/>
                    <a:pt x="207" y="3"/>
                  </a:cubicBezTo>
                  <a:cubicBezTo>
                    <a:pt x="200" y="1"/>
                    <a:pt x="193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4062500" y="3141275"/>
              <a:ext cx="18425" cy="7875"/>
            </a:xfrm>
            <a:custGeom>
              <a:rect b="b" l="l" r="r" t="t"/>
              <a:pathLst>
                <a:path extrusionOk="0" h="315" w="737">
                  <a:moveTo>
                    <a:pt x="139" y="0"/>
                  </a:moveTo>
                  <a:cubicBezTo>
                    <a:pt x="30" y="0"/>
                    <a:pt x="0" y="157"/>
                    <a:pt x="104" y="192"/>
                  </a:cubicBezTo>
                  <a:cubicBezTo>
                    <a:pt x="258" y="239"/>
                    <a:pt x="425" y="263"/>
                    <a:pt x="568" y="311"/>
                  </a:cubicBezTo>
                  <a:cubicBezTo>
                    <a:pt x="578" y="314"/>
                    <a:pt x="587" y="315"/>
                    <a:pt x="596" y="315"/>
                  </a:cubicBezTo>
                  <a:cubicBezTo>
                    <a:pt x="696" y="315"/>
                    <a:pt x="737" y="142"/>
                    <a:pt x="628" y="120"/>
                  </a:cubicBezTo>
                  <a:cubicBezTo>
                    <a:pt x="473" y="73"/>
                    <a:pt x="318" y="49"/>
                    <a:pt x="151" y="1"/>
                  </a:cubicBezTo>
                  <a:cubicBezTo>
                    <a:pt x="147" y="1"/>
                    <a:pt x="143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4076400" y="3131175"/>
              <a:ext cx="2700" cy="2400"/>
            </a:xfrm>
            <a:custGeom>
              <a:rect b="b" l="l" r="r" t="t"/>
              <a:pathLst>
                <a:path extrusionOk="0" h="96" w="108">
                  <a:moveTo>
                    <a:pt x="48" y="0"/>
                  </a:moveTo>
                  <a:cubicBezTo>
                    <a:pt x="0" y="0"/>
                    <a:pt x="0" y="96"/>
                    <a:pt x="48" y="96"/>
                  </a:cubicBezTo>
                  <a:cubicBezTo>
                    <a:pt x="107" y="96"/>
                    <a:pt x="107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4077275" y="31261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3" y="1"/>
                  </a:moveTo>
                  <a:cubicBezTo>
                    <a:pt x="1" y="1"/>
                    <a:pt x="1" y="25"/>
                    <a:pt x="13" y="25"/>
                  </a:cubicBezTo>
                  <a:cubicBezTo>
                    <a:pt x="25" y="25"/>
                    <a:pt x="25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4309750" y="2626950"/>
              <a:ext cx="4500" cy="3575"/>
            </a:xfrm>
            <a:custGeom>
              <a:rect b="b" l="l" r="r" t="t"/>
              <a:pathLst>
                <a:path extrusionOk="0" h="143" w="180">
                  <a:moveTo>
                    <a:pt x="84" y="0"/>
                  </a:moveTo>
                  <a:cubicBezTo>
                    <a:pt x="1" y="0"/>
                    <a:pt x="1" y="143"/>
                    <a:pt x="84" y="143"/>
                  </a:cubicBezTo>
                  <a:cubicBezTo>
                    <a:pt x="179" y="143"/>
                    <a:pt x="179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4093325" y="2379900"/>
              <a:ext cx="147700" cy="48350"/>
            </a:xfrm>
            <a:custGeom>
              <a:rect b="b" l="l" r="r" t="t"/>
              <a:pathLst>
                <a:path extrusionOk="0" h="1934" w="5908">
                  <a:moveTo>
                    <a:pt x="178" y="1"/>
                  </a:moveTo>
                  <a:cubicBezTo>
                    <a:pt x="64" y="1"/>
                    <a:pt x="0" y="169"/>
                    <a:pt x="109" y="238"/>
                  </a:cubicBezTo>
                  <a:cubicBezTo>
                    <a:pt x="1688" y="1238"/>
                    <a:pt x="3537" y="1934"/>
                    <a:pt x="5420" y="1934"/>
                  </a:cubicBezTo>
                  <a:cubicBezTo>
                    <a:pt x="5511" y="1934"/>
                    <a:pt x="5602" y="1932"/>
                    <a:pt x="5693" y="1929"/>
                  </a:cubicBezTo>
                  <a:cubicBezTo>
                    <a:pt x="5907" y="1905"/>
                    <a:pt x="5907" y="1631"/>
                    <a:pt x="5693" y="1595"/>
                  </a:cubicBezTo>
                  <a:cubicBezTo>
                    <a:pt x="3728" y="1405"/>
                    <a:pt x="1978" y="1036"/>
                    <a:pt x="252" y="24"/>
                  </a:cubicBezTo>
                  <a:cubicBezTo>
                    <a:pt x="226" y="8"/>
                    <a:pt x="201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4150575" y="2380275"/>
              <a:ext cx="90725" cy="30950"/>
            </a:xfrm>
            <a:custGeom>
              <a:rect b="b" l="l" r="r" t="t"/>
              <a:pathLst>
                <a:path extrusionOk="0" h="1238" w="3629">
                  <a:moveTo>
                    <a:pt x="150" y="0"/>
                  </a:moveTo>
                  <a:cubicBezTo>
                    <a:pt x="61" y="0"/>
                    <a:pt x="1" y="132"/>
                    <a:pt x="105" y="164"/>
                  </a:cubicBezTo>
                  <a:cubicBezTo>
                    <a:pt x="1153" y="640"/>
                    <a:pt x="2343" y="1116"/>
                    <a:pt x="3522" y="1235"/>
                  </a:cubicBezTo>
                  <a:cubicBezTo>
                    <a:pt x="3530" y="1237"/>
                    <a:pt x="3537" y="1238"/>
                    <a:pt x="3543" y="1238"/>
                  </a:cubicBezTo>
                  <a:cubicBezTo>
                    <a:pt x="3629" y="1238"/>
                    <a:pt x="3624" y="1102"/>
                    <a:pt x="3558" y="1080"/>
                  </a:cubicBezTo>
                  <a:cubicBezTo>
                    <a:pt x="2427" y="723"/>
                    <a:pt x="1296" y="485"/>
                    <a:pt x="188" y="9"/>
                  </a:cubicBezTo>
                  <a:cubicBezTo>
                    <a:pt x="175" y="3"/>
                    <a:pt x="162" y="0"/>
                    <a:pt x="15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4171325" y="2364800"/>
              <a:ext cx="67025" cy="23750"/>
            </a:xfrm>
            <a:custGeom>
              <a:rect b="b" l="l" r="r" t="t"/>
              <a:pathLst>
                <a:path extrusionOk="0" h="950" w="2681">
                  <a:moveTo>
                    <a:pt x="132" y="1"/>
                  </a:moveTo>
                  <a:cubicBezTo>
                    <a:pt x="46" y="1"/>
                    <a:pt x="0" y="145"/>
                    <a:pt x="85" y="187"/>
                  </a:cubicBezTo>
                  <a:cubicBezTo>
                    <a:pt x="847" y="521"/>
                    <a:pt x="1728" y="902"/>
                    <a:pt x="2573" y="949"/>
                  </a:cubicBezTo>
                  <a:cubicBezTo>
                    <a:pt x="2680" y="949"/>
                    <a:pt x="2680" y="818"/>
                    <a:pt x="2609" y="771"/>
                  </a:cubicBezTo>
                  <a:cubicBezTo>
                    <a:pt x="1799" y="473"/>
                    <a:pt x="966" y="330"/>
                    <a:pt x="168" y="9"/>
                  </a:cubicBezTo>
                  <a:cubicBezTo>
                    <a:pt x="155" y="3"/>
                    <a:pt x="144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4193850" y="2359000"/>
              <a:ext cx="44775" cy="12025"/>
            </a:xfrm>
            <a:custGeom>
              <a:rect b="b" l="l" r="r" t="t"/>
              <a:pathLst>
                <a:path extrusionOk="0" h="481" w="1791">
                  <a:moveTo>
                    <a:pt x="163" y="1"/>
                  </a:moveTo>
                  <a:cubicBezTo>
                    <a:pt x="47" y="1"/>
                    <a:pt x="0" y="184"/>
                    <a:pt x="124" y="229"/>
                  </a:cubicBezTo>
                  <a:cubicBezTo>
                    <a:pt x="509" y="369"/>
                    <a:pt x="945" y="481"/>
                    <a:pt x="1364" y="481"/>
                  </a:cubicBezTo>
                  <a:cubicBezTo>
                    <a:pt x="1476" y="481"/>
                    <a:pt x="1587" y="473"/>
                    <a:pt x="1696" y="455"/>
                  </a:cubicBezTo>
                  <a:cubicBezTo>
                    <a:pt x="1791" y="443"/>
                    <a:pt x="1791" y="288"/>
                    <a:pt x="1696" y="276"/>
                  </a:cubicBezTo>
                  <a:cubicBezTo>
                    <a:pt x="1196" y="181"/>
                    <a:pt x="696" y="169"/>
                    <a:pt x="184" y="3"/>
                  </a:cubicBezTo>
                  <a:cubicBezTo>
                    <a:pt x="176" y="1"/>
                    <a:pt x="16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4205050" y="2341925"/>
              <a:ext cx="31550" cy="11300"/>
            </a:xfrm>
            <a:custGeom>
              <a:rect b="b" l="l" r="r" t="t"/>
              <a:pathLst>
                <a:path extrusionOk="0" h="452" w="1262">
                  <a:moveTo>
                    <a:pt x="159" y="0"/>
                  </a:moveTo>
                  <a:cubicBezTo>
                    <a:pt x="36" y="0"/>
                    <a:pt x="0" y="190"/>
                    <a:pt x="140" y="233"/>
                  </a:cubicBezTo>
                  <a:cubicBezTo>
                    <a:pt x="450" y="316"/>
                    <a:pt x="760" y="412"/>
                    <a:pt x="1069" y="447"/>
                  </a:cubicBezTo>
                  <a:cubicBezTo>
                    <a:pt x="1081" y="450"/>
                    <a:pt x="1092" y="452"/>
                    <a:pt x="1102" y="452"/>
                  </a:cubicBezTo>
                  <a:cubicBezTo>
                    <a:pt x="1220" y="452"/>
                    <a:pt x="1261" y="278"/>
                    <a:pt x="1141" y="245"/>
                  </a:cubicBezTo>
                  <a:cubicBezTo>
                    <a:pt x="843" y="138"/>
                    <a:pt x="510" y="78"/>
                    <a:pt x="200" y="7"/>
                  </a:cubicBezTo>
                  <a:cubicBezTo>
                    <a:pt x="185" y="2"/>
                    <a:pt x="172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4226100" y="2321250"/>
              <a:ext cx="7475" cy="5975"/>
            </a:xfrm>
            <a:custGeom>
              <a:rect b="b" l="l" r="r" t="t"/>
              <a:pathLst>
                <a:path extrusionOk="0" h="239" w="299">
                  <a:moveTo>
                    <a:pt x="144" y="0"/>
                  </a:moveTo>
                  <a:cubicBezTo>
                    <a:pt x="1" y="0"/>
                    <a:pt x="1" y="239"/>
                    <a:pt x="144" y="239"/>
                  </a:cubicBezTo>
                  <a:cubicBezTo>
                    <a:pt x="299" y="239"/>
                    <a:pt x="29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4794325" y="3185650"/>
              <a:ext cx="51825" cy="8550"/>
            </a:xfrm>
            <a:custGeom>
              <a:rect b="b" l="l" r="r" t="t"/>
              <a:pathLst>
                <a:path extrusionOk="0" h="342" w="2073">
                  <a:moveTo>
                    <a:pt x="156" y="0"/>
                  </a:moveTo>
                  <a:cubicBezTo>
                    <a:pt x="1" y="0"/>
                    <a:pt x="1" y="238"/>
                    <a:pt x="156" y="238"/>
                  </a:cubicBezTo>
                  <a:cubicBezTo>
                    <a:pt x="650" y="268"/>
                    <a:pt x="1152" y="341"/>
                    <a:pt x="1641" y="341"/>
                  </a:cubicBezTo>
                  <a:cubicBezTo>
                    <a:pt x="1730" y="341"/>
                    <a:pt x="1818" y="339"/>
                    <a:pt x="1906" y="333"/>
                  </a:cubicBezTo>
                  <a:cubicBezTo>
                    <a:pt x="2025" y="333"/>
                    <a:pt x="2073" y="131"/>
                    <a:pt x="1942" y="119"/>
                  </a:cubicBezTo>
                  <a:cubicBezTo>
                    <a:pt x="1358" y="24"/>
                    <a:pt x="751" y="24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4815475" y="3159150"/>
              <a:ext cx="27400" cy="5675"/>
            </a:xfrm>
            <a:custGeom>
              <a:rect b="b" l="l" r="r" t="t"/>
              <a:pathLst>
                <a:path extrusionOk="0" h="227" w="1096">
                  <a:moveTo>
                    <a:pt x="941" y="0"/>
                  </a:moveTo>
                  <a:cubicBezTo>
                    <a:pt x="679" y="0"/>
                    <a:pt x="393" y="0"/>
                    <a:pt x="131" y="12"/>
                  </a:cubicBezTo>
                  <a:cubicBezTo>
                    <a:pt x="128" y="12"/>
                    <a:pt x="124" y="12"/>
                    <a:pt x="120" y="12"/>
                  </a:cubicBezTo>
                  <a:cubicBezTo>
                    <a:pt x="0" y="12"/>
                    <a:pt x="4" y="203"/>
                    <a:pt x="131" y="203"/>
                  </a:cubicBezTo>
                  <a:cubicBezTo>
                    <a:pt x="393" y="203"/>
                    <a:pt x="679" y="203"/>
                    <a:pt x="941" y="227"/>
                  </a:cubicBezTo>
                  <a:cubicBezTo>
                    <a:pt x="1096" y="227"/>
                    <a:pt x="1096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4832450" y="3141875"/>
              <a:ext cx="15775" cy="10750"/>
            </a:xfrm>
            <a:custGeom>
              <a:rect b="b" l="l" r="r" t="t"/>
              <a:pathLst>
                <a:path extrusionOk="0" h="430" w="631">
                  <a:moveTo>
                    <a:pt x="381" y="0"/>
                  </a:moveTo>
                  <a:cubicBezTo>
                    <a:pt x="358" y="0"/>
                    <a:pt x="333" y="11"/>
                    <a:pt x="310" y="37"/>
                  </a:cubicBezTo>
                  <a:lnTo>
                    <a:pt x="190" y="156"/>
                  </a:lnTo>
                  <a:cubicBezTo>
                    <a:pt x="167" y="179"/>
                    <a:pt x="167" y="191"/>
                    <a:pt x="167" y="227"/>
                  </a:cubicBezTo>
                  <a:lnTo>
                    <a:pt x="131" y="227"/>
                  </a:lnTo>
                  <a:cubicBezTo>
                    <a:pt x="127" y="227"/>
                    <a:pt x="124" y="227"/>
                    <a:pt x="121" y="227"/>
                  </a:cubicBezTo>
                  <a:cubicBezTo>
                    <a:pt x="0" y="227"/>
                    <a:pt x="4" y="430"/>
                    <a:pt x="155" y="430"/>
                  </a:cubicBezTo>
                  <a:cubicBezTo>
                    <a:pt x="262" y="430"/>
                    <a:pt x="381" y="430"/>
                    <a:pt x="512" y="418"/>
                  </a:cubicBezTo>
                  <a:cubicBezTo>
                    <a:pt x="631" y="406"/>
                    <a:pt x="631" y="239"/>
                    <a:pt x="512" y="227"/>
                  </a:cubicBezTo>
                  <a:lnTo>
                    <a:pt x="393" y="227"/>
                  </a:lnTo>
                  <a:lnTo>
                    <a:pt x="452" y="168"/>
                  </a:lnTo>
                  <a:cubicBezTo>
                    <a:pt x="516" y="104"/>
                    <a:pt x="456" y="0"/>
                    <a:pt x="38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4797025" y="2262875"/>
              <a:ext cx="42875" cy="8975"/>
            </a:xfrm>
            <a:custGeom>
              <a:rect b="b" l="l" r="r" t="t"/>
              <a:pathLst>
                <a:path extrusionOk="0" h="359" w="1715">
                  <a:moveTo>
                    <a:pt x="124" y="0"/>
                  </a:moveTo>
                  <a:cubicBezTo>
                    <a:pt x="0" y="0"/>
                    <a:pt x="7" y="217"/>
                    <a:pt x="155" y="240"/>
                  </a:cubicBezTo>
                  <a:cubicBezTo>
                    <a:pt x="607" y="276"/>
                    <a:pt x="1084" y="335"/>
                    <a:pt x="1548" y="359"/>
                  </a:cubicBezTo>
                  <a:cubicBezTo>
                    <a:pt x="1691" y="359"/>
                    <a:pt x="1715" y="145"/>
                    <a:pt x="1584" y="121"/>
                  </a:cubicBezTo>
                  <a:cubicBezTo>
                    <a:pt x="1107" y="38"/>
                    <a:pt x="631" y="26"/>
                    <a:pt x="143" y="2"/>
                  </a:cubicBezTo>
                  <a:cubicBezTo>
                    <a:pt x="136" y="1"/>
                    <a:pt x="130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4814575" y="2250075"/>
              <a:ext cx="31575" cy="7250"/>
            </a:xfrm>
            <a:custGeom>
              <a:rect b="b" l="l" r="r" t="t"/>
              <a:pathLst>
                <a:path extrusionOk="0" h="290" w="1263">
                  <a:moveTo>
                    <a:pt x="703" y="0"/>
                  </a:moveTo>
                  <a:cubicBezTo>
                    <a:pt x="525" y="0"/>
                    <a:pt x="346" y="7"/>
                    <a:pt x="167" y="14"/>
                  </a:cubicBezTo>
                  <a:cubicBezTo>
                    <a:pt x="1" y="14"/>
                    <a:pt x="1" y="276"/>
                    <a:pt x="167" y="276"/>
                  </a:cubicBezTo>
                  <a:cubicBezTo>
                    <a:pt x="346" y="283"/>
                    <a:pt x="525" y="289"/>
                    <a:pt x="703" y="289"/>
                  </a:cubicBezTo>
                  <a:cubicBezTo>
                    <a:pt x="834" y="289"/>
                    <a:pt x="965" y="286"/>
                    <a:pt x="1096" y="276"/>
                  </a:cubicBezTo>
                  <a:cubicBezTo>
                    <a:pt x="1263" y="252"/>
                    <a:pt x="1263" y="38"/>
                    <a:pt x="1096" y="14"/>
                  </a:cubicBezTo>
                  <a:cubicBezTo>
                    <a:pt x="965" y="4"/>
                    <a:pt x="834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4826575" y="2238850"/>
              <a:ext cx="15825" cy="7775"/>
            </a:xfrm>
            <a:custGeom>
              <a:rect b="b" l="l" r="r" t="t"/>
              <a:pathLst>
                <a:path extrusionOk="0" h="311" w="633">
                  <a:moveTo>
                    <a:pt x="146" y="1"/>
                  </a:moveTo>
                  <a:cubicBezTo>
                    <a:pt x="43" y="1"/>
                    <a:pt x="1" y="192"/>
                    <a:pt x="128" y="213"/>
                  </a:cubicBezTo>
                  <a:lnTo>
                    <a:pt x="485" y="308"/>
                  </a:lnTo>
                  <a:cubicBezTo>
                    <a:pt x="493" y="310"/>
                    <a:pt x="500" y="310"/>
                    <a:pt x="508" y="310"/>
                  </a:cubicBezTo>
                  <a:cubicBezTo>
                    <a:pt x="608" y="310"/>
                    <a:pt x="633" y="164"/>
                    <a:pt x="533" y="141"/>
                  </a:cubicBezTo>
                  <a:cubicBezTo>
                    <a:pt x="414" y="94"/>
                    <a:pt x="306" y="46"/>
                    <a:pt x="187" y="10"/>
                  </a:cubicBezTo>
                  <a:cubicBezTo>
                    <a:pt x="173" y="4"/>
                    <a:pt x="159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4841075" y="2229875"/>
              <a:ext cx="7750" cy="6275"/>
            </a:xfrm>
            <a:custGeom>
              <a:rect b="b" l="l" r="r" t="t"/>
              <a:pathLst>
                <a:path extrusionOk="0" h="251" w="310">
                  <a:moveTo>
                    <a:pt x="167" y="0"/>
                  </a:moveTo>
                  <a:cubicBezTo>
                    <a:pt x="0" y="24"/>
                    <a:pt x="0" y="250"/>
                    <a:pt x="167" y="250"/>
                  </a:cubicBezTo>
                  <a:cubicBezTo>
                    <a:pt x="310" y="250"/>
                    <a:pt x="31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4920950" y="2150925"/>
              <a:ext cx="170925" cy="119875"/>
            </a:xfrm>
            <a:custGeom>
              <a:rect b="b" l="l" r="r" t="t"/>
              <a:pathLst>
                <a:path extrusionOk="0" h="4795" w="6837">
                  <a:moveTo>
                    <a:pt x="6665" y="1"/>
                  </a:moveTo>
                  <a:cubicBezTo>
                    <a:pt x="6648" y="1"/>
                    <a:pt x="6632" y="5"/>
                    <a:pt x="6616" y="15"/>
                  </a:cubicBezTo>
                  <a:cubicBezTo>
                    <a:pt x="4330" y="1337"/>
                    <a:pt x="2223" y="3087"/>
                    <a:pt x="79" y="4623"/>
                  </a:cubicBezTo>
                  <a:cubicBezTo>
                    <a:pt x="1" y="4672"/>
                    <a:pt x="52" y="4795"/>
                    <a:pt x="120" y="4795"/>
                  </a:cubicBezTo>
                  <a:cubicBezTo>
                    <a:pt x="134" y="4795"/>
                    <a:pt x="149" y="4790"/>
                    <a:pt x="163" y="4777"/>
                  </a:cubicBezTo>
                  <a:cubicBezTo>
                    <a:pt x="2342" y="3265"/>
                    <a:pt x="4723" y="1884"/>
                    <a:pt x="6747" y="194"/>
                  </a:cubicBezTo>
                  <a:cubicBezTo>
                    <a:pt x="6837" y="114"/>
                    <a:pt x="6751" y="1"/>
                    <a:pt x="666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4920250" y="2271975"/>
              <a:ext cx="16100" cy="116800"/>
            </a:xfrm>
            <a:custGeom>
              <a:rect b="b" l="l" r="r" t="t"/>
              <a:pathLst>
                <a:path extrusionOk="0" h="4672" w="644">
                  <a:moveTo>
                    <a:pt x="145" y="1"/>
                  </a:moveTo>
                  <a:cubicBezTo>
                    <a:pt x="100" y="1"/>
                    <a:pt x="55" y="36"/>
                    <a:pt x="48" y="90"/>
                  </a:cubicBezTo>
                  <a:cubicBezTo>
                    <a:pt x="0" y="1317"/>
                    <a:pt x="155" y="2626"/>
                    <a:pt x="369" y="3841"/>
                  </a:cubicBezTo>
                  <a:cubicBezTo>
                    <a:pt x="369" y="4079"/>
                    <a:pt x="369" y="4317"/>
                    <a:pt x="393" y="4555"/>
                  </a:cubicBezTo>
                  <a:cubicBezTo>
                    <a:pt x="393" y="4632"/>
                    <a:pt x="447" y="4671"/>
                    <a:pt x="500" y="4671"/>
                  </a:cubicBezTo>
                  <a:cubicBezTo>
                    <a:pt x="554" y="4671"/>
                    <a:pt x="608" y="4632"/>
                    <a:pt x="608" y="4555"/>
                  </a:cubicBezTo>
                  <a:cubicBezTo>
                    <a:pt x="608" y="4412"/>
                    <a:pt x="608" y="4257"/>
                    <a:pt x="619" y="4115"/>
                  </a:cubicBezTo>
                  <a:cubicBezTo>
                    <a:pt x="619" y="4103"/>
                    <a:pt x="643" y="4103"/>
                    <a:pt x="643" y="4103"/>
                  </a:cubicBezTo>
                  <a:lnTo>
                    <a:pt x="643" y="3936"/>
                  </a:lnTo>
                  <a:cubicBezTo>
                    <a:pt x="643" y="2864"/>
                    <a:pt x="608" y="1840"/>
                    <a:pt x="596" y="793"/>
                  </a:cubicBezTo>
                  <a:cubicBezTo>
                    <a:pt x="596" y="727"/>
                    <a:pt x="548" y="694"/>
                    <a:pt x="500" y="694"/>
                  </a:cubicBezTo>
                  <a:cubicBezTo>
                    <a:pt x="453" y="694"/>
                    <a:pt x="405" y="727"/>
                    <a:pt x="405" y="793"/>
                  </a:cubicBezTo>
                  <a:lnTo>
                    <a:pt x="405" y="983"/>
                  </a:lnTo>
                  <a:cubicBezTo>
                    <a:pt x="358" y="674"/>
                    <a:pt x="298" y="364"/>
                    <a:pt x="227" y="66"/>
                  </a:cubicBezTo>
                  <a:cubicBezTo>
                    <a:pt x="211" y="21"/>
                    <a:pt x="178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4959025" y="2152475"/>
              <a:ext cx="153525" cy="233500"/>
            </a:xfrm>
            <a:custGeom>
              <a:rect b="b" l="l" r="r" t="t"/>
              <a:pathLst>
                <a:path extrusionOk="0" h="9340" w="6141">
                  <a:moveTo>
                    <a:pt x="5849" y="1"/>
                  </a:moveTo>
                  <a:cubicBezTo>
                    <a:pt x="5816" y="1"/>
                    <a:pt x="5784" y="24"/>
                    <a:pt x="5784" y="72"/>
                  </a:cubicBezTo>
                  <a:cubicBezTo>
                    <a:pt x="5736" y="1739"/>
                    <a:pt x="5653" y="3394"/>
                    <a:pt x="5712" y="5073"/>
                  </a:cubicBezTo>
                  <a:cubicBezTo>
                    <a:pt x="5694" y="5061"/>
                    <a:pt x="5682" y="5055"/>
                    <a:pt x="5672" y="5055"/>
                  </a:cubicBezTo>
                  <a:cubicBezTo>
                    <a:pt x="5662" y="5055"/>
                    <a:pt x="5653" y="5061"/>
                    <a:pt x="5641" y="5073"/>
                  </a:cubicBezTo>
                  <a:cubicBezTo>
                    <a:pt x="3688" y="6263"/>
                    <a:pt x="1914" y="7787"/>
                    <a:pt x="80" y="9145"/>
                  </a:cubicBezTo>
                  <a:cubicBezTo>
                    <a:pt x="1" y="9204"/>
                    <a:pt x="55" y="9340"/>
                    <a:pt x="137" y="9340"/>
                  </a:cubicBezTo>
                  <a:cubicBezTo>
                    <a:pt x="153" y="9340"/>
                    <a:pt x="170" y="9335"/>
                    <a:pt x="188" y="9323"/>
                  </a:cubicBezTo>
                  <a:cubicBezTo>
                    <a:pt x="2033" y="7990"/>
                    <a:pt x="4045" y="6740"/>
                    <a:pt x="5760" y="5227"/>
                  </a:cubicBezTo>
                  <a:cubicBezTo>
                    <a:pt x="5760" y="5227"/>
                    <a:pt x="5760" y="5216"/>
                    <a:pt x="5772" y="5216"/>
                  </a:cubicBezTo>
                  <a:cubicBezTo>
                    <a:pt x="5807" y="5227"/>
                    <a:pt x="5831" y="5239"/>
                    <a:pt x="5855" y="5239"/>
                  </a:cubicBezTo>
                  <a:cubicBezTo>
                    <a:pt x="5855" y="5299"/>
                    <a:pt x="5903" y="5347"/>
                    <a:pt x="5974" y="5347"/>
                  </a:cubicBezTo>
                  <a:cubicBezTo>
                    <a:pt x="6129" y="5347"/>
                    <a:pt x="6141" y="5132"/>
                    <a:pt x="5998" y="5096"/>
                  </a:cubicBezTo>
                  <a:cubicBezTo>
                    <a:pt x="6069" y="3418"/>
                    <a:pt x="5962" y="1739"/>
                    <a:pt x="5915" y="72"/>
                  </a:cubicBezTo>
                  <a:cubicBezTo>
                    <a:pt x="5915" y="24"/>
                    <a:pt x="5882" y="1"/>
                    <a:pt x="584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4" name="Google Shape;1354;p15"/>
          <p:cNvSpPr/>
          <p:nvPr/>
        </p:nvSpPr>
        <p:spPr>
          <a:xfrm>
            <a:off x="1129437" y="4675550"/>
            <a:ext cx="6885124" cy="32550"/>
          </a:xfrm>
          <a:custGeom>
            <a:rect b="b" l="l" r="r" t="t"/>
            <a:pathLst>
              <a:path extrusionOk="0" h="379" w="57726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15"/>
          <p:cNvSpPr txBox="1"/>
          <p:nvPr>
            <p:ph idx="1" type="subTitle"/>
          </p:nvPr>
        </p:nvSpPr>
        <p:spPr>
          <a:xfrm>
            <a:off x="446725" y="1040275"/>
            <a:ext cx="6153900" cy="3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None/>
            </a:pPr>
            <a:r>
              <a:rPr lang="fr-FR"/>
              <a:t>-Les ressources et tutos sur CityEngine </a:t>
            </a:r>
            <a:r>
              <a:rPr lang="fr-FR"/>
              <a:t>misent</a:t>
            </a:r>
            <a:r>
              <a:rPr lang="fr-FR"/>
              <a:t> à disposition par ESRI 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None/>
            </a:pPr>
            <a:r>
              <a:rPr lang="fr-FR" sz="1300" u="sng">
                <a:solidFill>
                  <a:srgbClr val="3D85C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https://doc.arcgis.com/en/cityengine/latest/tutorials/introduction-to-the-</a:t>
            </a:r>
            <a:r>
              <a:rPr lang="fr-FR" sz="1300" u="sng">
                <a:solidFill>
                  <a:srgbClr val="3D85C6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ci</a:t>
            </a:r>
            <a:r>
              <a:rPr lang="fr-FR" sz="1300" u="sng">
                <a:solidFill>
                  <a:srgbClr val="3D85C6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tyengine-tutorials.htm</a:t>
            </a:r>
            <a:endParaRPr sz="1300">
              <a:solidFill>
                <a:srgbClr val="3D85C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None/>
            </a:pPr>
            <a:r>
              <a:rPr lang="fr-FR"/>
              <a:t>-La chaine YouTube associé à ses tutos CityEngineTV 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None/>
            </a:pPr>
            <a:r>
              <a:rPr lang="fr-FR" sz="1300" u="sng">
                <a:solidFill>
                  <a:srgbClr val="3D85C6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https://www.youtube.com/c/CityEngineTV</a:t>
            </a:r>
            <a:endParaRPr sz="1300">
              <a:solidFill>
                <a:srgbClr val="3D85C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None/>
            </a:pPr>
            <a:r>
              <a:rPr lang="fr-FR"/>
              <a:t>-Une autre vidéo sur la gestion et la modélisation des routes sur CityEngine 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None/>
            </a:pPr>
            <a:r>
              <a:rPr lang="fr-FR"/>
              <a:t>Geoinformatics : Modelling roads in CityEngine 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None/>
            </a:pPr>
            <a:r>
              <a:rPr lang="fr-FR" sz="1300" u="sng">
                <a:solidFill>
                  <a:srgbClr val="3D85C6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https://www.youtube.com/watch?v=IfKPwKp2cp8&amp;ab_channel=Geoinformatics</a:t>
            </a:r>
            <a:endParaRPr sz="1300">
              <a:solidFill>
                <a:srgbClr val="3D85C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2"/>
          <p:cNvGrpSpPr/>
          <p:nvPr/>
        </p:nvGrpSpPr>
        <p:grpSpPr>
          <a:xfrm>
            <a:off x="6057082" y="1126313"/>
            <a:ext cx="4109750" cy="3530675"/>
            <a:chOff x="4945925" y="1165200"/>
            <a:chExt cx="4109750" cy="3530675"/>
          </a:xfrm>
        </p:grpSpPr>
        <p:sp>
          <p:nvSpPr>
            <p:cNvPr id="313" name="Google Shape;313;p2"/>
            <p:cNvSpPr/>
            <p:nvPr/>
          </p:nvSpPr>
          <p:spPr>
            <a:xfrm>
              <a:off x="4995125" y="2056850"/>
              <a:ext cx="592875" cy="1110275"/>
            </a:xfrm>
            <a:custGeom>
              <a:rect b="b" l="l" r="r" t="t"/>
              <a:pathLst>
                <a:path extrusionOk="0" h="44411" w="23715">
                  <a:moveTo>
                    <a:pt x="72" y="1"/>
                  </a:moveTo>
                  <a:cubicBezTo>
                    <a:pt x="36" y="1"/>
                    <a:pt x="1" y="40"/>
                    <a:pt x="17" y="73"/>
                  </a:cubicBezTo>
                  <a:cubicBezTo>
                    <a:pt x="7756" y="14778"/>
                    <a:pt x="15460" y="29494"/>
                    <a:pt x="23092" y="44257"/>
                  </a:cubicBezTo>
                  <a:cubicBezTo>
                    <a:pt x="23148" y="44366"/>
                    <a:pt x="23236" y="44411"/>
                    <a:pt x="23324" y="44411"/>
                  </a:cubicBezTo>
                  <a:cubicBezTo>
                    <a:pt x="23517" y="44411"/>
                    <a:pt x="23714" y="44196"/>
                    <a:pt x="23592" y="43960"/>
                  </a:cubicBezTo>
                  <a:cubicBezTo>
                    <a:pt x="15710" y="29351"/>
                    <a:pt x="7899" y="14694"/>
                    <a:pt x="112" y="26"/>
                  </a:cubicBezTo>
                  <a:cubicBezTo>
                    <a:pt x="102" y="8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945925" y="2088500"/>
              <a:ext cx="618550" cy="1157250"/>
            </a:xfrm>
            <a:custGeom>
              <a:rect b="b" l="l" r="r" t="t"/>
              <a:pathLst>
                <a:path extrusionOk="0" h="46290" w="24742">
                  <a:moveTo>
                    <a:pt x="55" y="1"/>
                  </a:moveTo>
                  <a:cubicBezTo>
                    <a:pt x="30" y="1"/>
                    <a:pt x="0" y="23"/>
                    <a:pt x="9" y="58"/>
                  </a:cubicBezTo>
                  <a:cubicBezTo>
                    <a:pt x="7986" y="15440"/>
                    <a:pt x="15606" y="31121"/>
                    <a:pt x="24190" y="46158"/>
                  </a:cubicBezTo>
                  <a:cubicBezTo>
                    <a:pt x="24242" y="46251"/>
                    <a:pt x="24320" y="46290"/>
                    <a:pt x="24397" y="46290"/>
                  </a:cubicBezTo>
                  <a:cubicBezTo>
                    <a:pt x="24569" y="46290"/>
                    <a:pt x="24741" y="46101"/>
                    <a:pt x="24643" y="45896"/>
                  </a:cubicBezTo>
                  <a:cubicBezTo>
                    <a:pt x="17011" y="30347"/>
                    <a:pt x="8331" y="15238"/>
                    <a:pt x="80" y="10"/>
                  </a:cubicBezTo>
                  <a:cubicBezTo>
                    <a:pt x="74" y="4"/>
                    <a:pt x="65" y="1"/>
                    <a:pt x="5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5951250" y="1636925"/>
              <a:ext cx="2255900" cy="1521300"/>
            </a:xfrm>
            <a:custGeom>
              <a:rect b="b" l="l" r="r" t="t"/>
              <a:pathLst>
                <a:path extrusionOk="0" h="60852" w="90236">
                  <a:moveTo>
                    <a:pt x="90197" y="0"/>
                  </a:moveTo>
                  <a:cubicBezTo>
                    <a:pt x="90189" y="0"/>
                    <a:pt x="90180" y="3"/>
                    <a:pt x="90169" y="11"/>
                  </a:cubicBezTo>
                  <a:cubicBezTo>
                    <a:pt x="60154" y="20049"/>
                    <a:pt x="29852" y="39742"/>
                    <a:pt x="218" y="60352"/>
                  </a:cubicBezTo>
                  <a:cubicBezTo>
                    <a:pt x="0" y="60520"/>
                    <a:pt x="135" y="60851"/>
                    <a:pt x="350" y="60851"/>
                  </a:cubicBezTo>
                  <a:cubicBezTo>
                    <a:pt x="395" y="60851"/>
                    <a:pt x="442" y="60837"/>
                    <a:pt x="491" y="60804"/>
                  </a:cubicBezTo>
                  <a:cubicBezTo>
                    <a:pt x="30709" y="41064"/>
                    <a:pt x="60380" y="20383"/>
                    <a:pt x="90217" y="71"/>
                  </a:cubicBezTo>
                  <a:cubicBezTo>
                    <a:pt x="90235" y="43"/>
                    <a:pt x="90225" y="0"/>
                    <a:pt x="9019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5933400" y="1732600"/>
              <a:ext cx="2310550" cy="1498200"/>
            </a:xfrm>
            <a:custGeom>
              <a:rect b="b" l="l" r="r" t="t"/>
              <a:pathLst>
                <a:path extrusionOk="0" h="59928" w="92422">
                  <a:moveTo>
                    <a:pt x="92045" y="1"/>
                  </a:moveTo>
                  <a:cubicBezTo>
                    <a:pt x="92001" y="1"/>
                    <a:pt x="91955" y="13"/>
                    <a:pt x="91907" y="42"/>
                  </a:cubicBezTo>
                  <a:cubicBezTo>
                    <a:pt x="60701" y="19008"/>
                    <a:pt x="30888" y="40297"/>
                    <a:pt x="39" y="59859"/>
                  </a:cubicBezTo>
                  <a:cubicBezTo>
                    <a:pt x="0" y="59878"/>
                    <a:pt x="16" y="59928"/>
                    <a:pt x="48" y="59928"/>
                  </a:cubicBezTo>
                  <a:cubicBezTo>
                    <a:pt x="56" y="59928"/>
                    <a:pt x="65" y="59925"/>
                    <a:pt x="74" y="59918"/>
                  </a:cubicBezTo>
                  <a:cubicBezTo>
                    <a:pt x="31090" y="40630"/>
                    <a:pt x="61534" y="20366"/>
                    <a:pt x="92181" y="494"/>
                  </a:cubicBezTo>
                  <a:cubicBezTo>
                    <a:pt x="92421" y="344"/>
                    <a:pt x="92275" y="1"/>
                    <a:pt x="9204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797775" y="2415725"/>
              <a:ext cx="1048800" cy="675175"/>
            </a:xfrm>
            <a:custGeom>
              <a:rect b="b" l="l" r="r" t="t"/>
              <a:pathLst>
                <a:path extrusionOk="0" h="27007" w="41952">
                  <a:moveTo>
                    <a:pt x="41575" y="1"/>
                  </a:moveTo>
                  <a:cubicBezTo>
                    <a:pt x="41532" y="1"/>
                    <a:pt x="41485" y="13"/>
                    <a:pt x="41437" y="42"/>
                  </a:cubicBezTo>
                  <a:cubicBezTo>
                    <a:pt x="27233" y="8281"/>
                    <a:pt x="13898" y="18103"/>
                    <a:pt x="39" y="26926"/>
                  </a:cubicBezTo>
                  <a:cubicBezTo>
                    <a:pt x="1" y="26955"/>
                    <a:pt x="25" y="27007"/>
                    <a:pt x="60" y="27007"/>
                  </a:cubicBezTo>
                  <a:cubicBezTo>
                    <a:pt x="69" y="27007"/>
                    <a:pt x="78" y="27004"/>
                    <a:pt x="87" y="26997"/>
                  </a:cubicBezTo>
                  <a:cubicBezTo>
                    <a:pt x="14101" y="18437"/>
                    <a:pt x="28067" y="9638"/>
                    <a:pt x="41711" y="494"/>
                  </a:cubicBezTo>
                  <a:cubicBezTo>
                    <a:pt x="41951" y="344"/>
                    <a:pt x="41805" y="1"/>
                    <a:pt x="4157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870650" y="2551725"/>
              <a:ext cx="1048225" cy="674925"/>
            </a:xfrm>
            <a:custGeom>
              <a:rect b="b" l="l" r="r" t="t"/>
              <a:pathLst>
                <a:path extrusionOk="0" h="26997" w="41929">
                  <a:moveTo>
                    <a:pt x="41567" y="1"/>
                  </a:moveTo>
                  <a:cubicBezTo>
                    <a:pt x="41523" y="1"/>
                    <a:pt x="41476" y="14"/>
                    <a:pt x="41427" y="43"/>
                  </a:cubicBezTo>
                  <a:cubicBezTo>
                    <a:pt x="27211" y="8270"/>
                    <a:pt x="13876" y="18093"/>
                    <a:pt x="29" y="26915"/>
                  </a:cubicBezTo>
                  <a:cubicBezTo>
                    <a:pt x="1" y="26944"/>
                    <a:pt x="18" y="26996"/>
                    <a:pt x="45" y="26996"/>
                  </a:cubicBezTo>
                  <a:cubicBezTo>
                    <a:pt x="51" y="26996"/>
                    <a:pt x="58" y="26993"/>
                    <a:pt x="65" y="26986"/>
                  </a:cubicBezTo>
                  <a:cubicBezTo>
                    <a:pt x="14091" y="18438"/>
                    <a:pt x="28045" y="9627"/>
                    <a:pt x="41689" y="483"/>
                  </a:cubicBezTo>
                  <a:cubicBezTo>
                    <a:pt x="41929" y="334"/>
                    <a:pt x="41792" y="1"/>
                    <a:pt x="4156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7852200" y="3844750"/>
              <a:ext cx="342675" cy="213075"/>
            </a:xfrm>
            <a:custGeom>
              <a:rect b="b" l="l" r="r" t="t"/>
              <a:pathLst>
                <a:path extrusionOk="0" h="8523" w="13707">
                  <a:moveTo>
                    <a:pt x="13527" y="0"/>
                  </a:moveTo>
                  <a:cubicBezTo>
                    <a:pt x="13507" y="0"/>
                    <a:pt x="13486" y="6"/>
                    <a:pt x="13464" y="19"/>
                  </a:cubicBezTo>
                  <a:cubicBezTo>
                    <a:pt x="8845" y="2602"/>
                    <a:pt x="4499" y="5674"/>
                    <a:pt x="10" y="8472"/>
                  </a:cubicBezTo>
                  <a:cubicBezTo>
                    <a:pt x="1" y="8501"/>
                    <a:pt x="15" y="8523"/>
                    <a:pt x="27" y="8523"/>
                  </a:cubicBezTo>
                  <a:cubicBezTo>
                    <a:pt x="30" y="8523"/>
                    <a:pt x="32" y="8522"/>
                    <a:pt x="34" y="8520"/>
                  </a:cubicBezTo>
                  <a:cubicBezTo>
                    <a:pt x="4606" y="5853"/>
                    <a:pt x="9166" y="3138"/>
                    <a:pt x="13595" y="245"/>
                  </a:cubicBezTo>
                  <a:cubicBezTo>
                    <a:pt x="13707" y="174"/>
                    <a:pt x="13638" y="0"/>
                    <a:pt x="1352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7803925" y="3773875"/>
              <a:ext cx="366775" cy="219875"/>
            </a:xfrm>
            <a:custGeom>
              <a:rect b="b" l="l" r="r" t="t"/>
              <a:pathLst>
                <a:path extrusionOk="0" h="8795" w="14671">
                  <a:moveTo>
                    <a:pt x="14478" y="1"/>
                  </a:moveTo>
                  <a:cubicBezTo>
                    <a:pt x="14456" y="1"/>
                    <a:pt x="14432" y="7"/>
                    <a:pt x="14407" y="20"/>
                  </a:cubicBezTo>
                  <a:cubicBezTo>
                    <a:pt x="9490" y="2663"/>
                    <a:pt x="4823" y="5866"/>
                    <a:pt x="36" y="8771"/>
                  </a:cubicBezTo>
                  <a:cubicBezTo>
                    <a:pt x="1" y="8771"/>
                    <a:pt x="36" y="8795"/>
                    <a:pt x="48" y="8795"/>
                  </a:cubicBezTo>
                  <a:cubicBezTo>
                    <a:pt x="4930" y="6044"/>
                    <a:pt x="9800" y="3235"/>
                    <a:pt x="14550" y="234"/>
                  </a:cubicBezTo>
                  <a:cubicBezTo>
                    <a:pt x="14670" y="164"/>
                    <a:pt x="14597" y="1"/>
                    <a:pt x="1447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7360650" y="3715500"/>
              <a:ext cx="1695025" cy="896425"/>
            </a:xfrm>
            <a:custGeom>
              <a:rect b="b" l="l" r="r" t="t"/>
              <a:pathLst>
                <a:path extrusionOk="0" h="35857" w="67801">
                  <a:moveTo>
                    <a:pt x="67414" y="0"/>
                  </a:moveTo>
                  <a:cubicBezTo>
                    <a:pt x="67373" y="0"/>
                    <a:pt x="67330" y="10"/>
                    <a:pt x="67286" y="33"/>
                  </a:cubicBezTo>
                  <a:cubicBezTo>
                    <a:pt x="44306" y="10808"/>
                    <a:pt x="22685" y="24381"/>
                    <a:pt x="39" y="35776"/>
                  </a:cubicBezTo>
                  <a:cubicBezTo>
                    <a:pt x="0" y="35805"/>
                    <a:pt x="24" y="35857"/>
                    <a:pt x="60" y="35857"/>
                  </a:cubicBezTo>
                  <a:cubicBezTo>
                    <a:pt x="68" y="35857"/>
                    <a:pt x="78" y="35854"/>
                    <a:pt x="87" y="35847"/>
                  </a:cubicBezTo>
                  <a:cubicBezTo>
                    <a:pt x="22899" y="24739"/>
                    <a:pt x="45057" y="12237"/>
                    <a:pt x="67547" y="474"/>
                  </a:cubicBezTo>
                  <a:cubicBezTo>
                    <a:pt x="67801" y="332"/>
                    <a:pt x="67649" y="0"/>
                    <a:pt x="6741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5578950" y="3142425"/>
              <a:ext cx="387875" cy="16700"/>
            </a:xfrm>
            <a:custGeom>
              <a:rect b="b" l="l" r="r" t="t"/>
              <a:pathLst>
                <a:path extrusionOk="0" h="668" w="15515">
                  <a:moveTo>
                    <a:pt x="15252" y="1"/>
                  </a:moveTo>
                  <a:cubicBezTo>
                    <a:pt x="15248" y="1"/>
                    <a:pt x="15244" y="1"/>
                    <a:pt x="15240" y="1"/>
                  </a:cubicBezTo>
                  <a:cubicBezTo>
                    <a:pt x="10204" y="132"/>
                    <a:pt x="5156" y="299"/>
                    <a:pt x="108" y="513"/>
                  </a:cubicBezTo>
                  <a:cubicBezTo>
                    <a:pt x="0" y="513"/>
                    <a:pt x="0" y="668"/>
                    <a:pt x="108" y="668"/>
                  </a:cubicBezTo>
                  <a:cubicBezTo>
                    <a:pt x="5156" y="632"/>
                    <a:pt x="10192" y="537"/>
                    <a:pt x="15240" y="418"/>
                  </a:cubicBezTo>
                  <a:cubicBezTo>
                    <a:pt x="15511" y="418"/>
                    <a:pt x="15514" y="1"/>
                    <a:pt x="1525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5553650" y="3224575"/>
              <a:ext cx="387875" cy="16700"/>
            </a:xfrm>
            <a:custGeom>
              <a:rect b="b" l="l" r="r" t="t"/>
              <a:pathLst>
                <a:path extrusionOk="0" h="668" w="15515">
                  <a:moveTo>
                    <a:pt x="15252" y="1"/>
                  </a:moveTo>
                  <a:cubicBezTo>
                    <a:pt x="15248" y="1"/>
                    <a:pt x="15244" y="1"/>
                    <a:pt x="15240" y="1"/>
                  </a:cubicBezTo>
                  <a:cubicBezTo>
                    <a:pt x="10204" y="132"/>
                    <a:pt x="5156" y="299"/>
                    <a:pt x="108" y="513"/>
                  </a:cubicBezTo>
                  <a:cubicBezTo>
                    <a:pt x="0" y="513"/>
                    <a:pt x="0" y="668"/>
                    <a:pt x="108" y="668"/>
                  </a:cubicBezTo>
                  <a:cubicBezTo>
                    <a:pt x="5156" y="632"/>
                    <a:pt x="10204" y="537"/>
                    <a:pt x="15240" y="418"/>
                  </a:cubicBezTo>
                  <a:cubicBezTo>
                    <a:pt x="15511" y="418"/>
                    <a:pt x="15514" y="1"/>
                    <a:pt x="1525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5956075" y="3594525"/>
              <a:ext cx="369125" cy="34025"/>
            </a:xfrm>
            <a:custGeom>
              <a:rect b="b" l="l" r="r" t="t"/>
              <a:pathLst>
                <a:path extrusionOk="0" h="1361" w="14765">
                  <a:moveTo>
                    <a:pt x="14521" y="0"/>
                  </a:moveTo>
                  <a:cubicBezTo>
                    <a:pt x="14512" y="0"/>
                    <a:pt x="14501" y="1"/>
                    <a:pt x="14491" y="2"/>
                  </a:cubicBezTo>
                  <a:cubicBezTo>
                    <a:pt x="9704" y="360"/>
                    <a:pt x="4894" y="764"/>
                    <a:pt x="96" y="1205"/>
                  </a:cubicBezTo>
                  <a:cubicBezTo>
                    <a:pt x="4" y="1205"/>
                    <a:pt x="1" y="1360"/>
                    <a:pt x="86" y="1360"/>
                  </a:cubicBezTo>
                  <a:cubicBezTo>
                    <a:pt x="89" y="1360"/>
                    <a:pt x="93" y="1360"/>
                    <a:pt x="96" y="1360"/>
                  </a:cubicBezTo>
                  <a:cubicBezTo>
                    <a:pt x="4894" y="1074"/>
                    <a:pt x="9680" y="764"/>
                    <a:pt x="14491" y="419"/>
                  </a:cubicBezTo>
                  <a:cubicBezTo>
                    <a:pt x="14754" y="408"/>
                    <a:pt x="14764" y="0"/>
                    <a:pt x="1452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5977800" y="3636250"/>
              <a:ext cx="387875" cy="16700"/>
            </a:xfrm>
            <a:custGeom>
              <a:rect b="b" l="l" r="r" t="t"/>
              <a:pathLst>
                <a:path extrusionOk="0" h="668" w="15515">
                  <a:moveTo>
                    <a:pt x="15252" y="0"/>
                  </a:moveTo>
                  <a:cubicBezTo>
                    <a:pt x="15248" y="0"/>
                    <a:pt x="15245" y="0"/>
                    <a:pt x="15241" y="0"/>
                  </a:cubicBezTo>
                  <a:cubicBezTo>
                    <a:pt x="10205" y="131"/>
                    <a:pt x="5156" y="298"/>
                    <a:pt x="108" y="500"/>
                  </a:cubicBezTo>
                  <a:cubicBezTo>
                    <a:pt x="1" y="500"/>
                    <a:pt x="1" y="667"/>
                    <a:pt x="108" y="667"/>
                  </a:cubicBezTo>
                  <a:cubicBezTo>
                    <a:pt x="5156" y="619"/>
                    <a:pt x="10205" y="536"/>
                    <a:pt x="15241" y="417"/>
                  </a:cubicBezTo>
                  <a:cubicBezTo>
                    <a:pt x="15511" y="417"/>
                    <a:pt x="15515" y="0"/>
                    <a:pt x="1525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278150" y="3914500"/>
              <a:ext cx="369100" cy="34000"/>
            </a:xfrm>
            <a:custGeom>
              <a:rect b="b" l="l" r="r" t="t"/>
              <a:pathLst>
                <a:path extrusionOk="0" h="1360" w="14764">
                  <a:moveTo>
                    <a:pt x="14531" y="1"/>
                  </a:moveTo>
                  <a:cubicBezTo>
                    <a:pt x="14522" y="1"/>
                    <a:pt x="14512" y="1"/>
                    <a:pt x="14502" y="3"/>
                  </a:cubicBezTo>
                  <a:cubicBezTo>
                    <a:pt x="9704" y="360"/>
                    <a:pt x="4894" y="765"/>
                    <a:pt x="107" y="1205"/>
                  </a:cubicBezTo>
                  <a:cubicBezTo>
                    <a:pt x="104" y="1205"/>
                    <a:pt x="100" y="1205"/>
                    <a:pt x="97" y="1205"/>
                  </a:cubicBezTo>
                  <a:cubicBezTo>
                    <a:pt x="0" y="1205"/>
                    <a:pt x="4" y="1360"/>
                    <a:pt x="107" y="1360"/>
                  </a:cubicBezTo>
                  <a:cubicBezTo>
                    <a:pt x="4894" y="1074"/>
                    <a:pt x="9704" y="765"/>
                    <a:pt x="14502" y="419"/>
                  </a:cubicBezTo>
                  <a:cubicBezTo>
                    <a:pt x="14754" y="408"/>
                    <a:pt x="14764" y="1"/>
                    <a:pt x="1453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306425" y="3956225"/>
              <a:ext cx="381025" cy="14025"/>
            </a:xfrm>
            <a:custGeom>
              <a:rect b="b" l="l" r="r" t="t"/>
              <a:pathLst>
                <a:path extrusionOk="0" h="561" w="15241">
                  <a:moveTo>
                    <a:pt x="14989" y="0"/>
                  </a:moveTo>
                  <a:cubicBezTo>
                    <a:pt x="14986" y="0"/>
                    <a:pt x="14982" y="0"/>
                    <a:pt x="14978" y="1"/>
                  </a:cubicBezTo>
                  <a:cubicBezTo>
                    <a:pt x="10014" y="132"/>
                    <a:pt x="5061" y="203"/>
                    <a:pt x="108" y="417"/>
                  </a:cubicBezTo>
                  <a:cubicBezTo>
                    <a:pt x="104" y="417"/>
                    <a:pt x="100" y="417"/>
                    <a:pt x="96" y="417"/>
                  </a:cubicBezTo>
                  <a:cubicBezTo>
                    <a:pt x="0" y="417"/>
                    <a:pt x="4" y="560"/>
                    <a:pt x="108" y="560"/>
                  </a:cubicBezTo>
                  <a:cubicBezTo>
                    <a:pt x="5061" y="524"/>
                    <a:pt x="10014" y="524"/>
                    <a:pt x="14978" y="417"/>
                  </a:cubicBezTo>
                  <a:cubicBezTo>
                    <a:pt x="15237" y="417"/>
                    <a:pt x="15240" y="0"/>
                    <a:pt x="1498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610525" y="4234475"/>
              <a:ext cx="358800" cy="33125"/>
            </a:xfrm>
            <a:custGeom>
              <a:rect b="b" l="l" r="r" t="t"/>
              <a:pathLst>
                <a:path extrusionOk="0" h="1325" w="14352">
                  <a:moveTo>
                    <a:pt x="14119" y="1"/>
                  </a:moveTo>
                  <a:cubicBezTo>
                    <a:pt x="14110" y="1"/>
                    <a:pt x="14100" y="1"/>
                    <a:pt x="14090" y="3"/>
                  </a:cubicBezTo>
                  <a:cubicBezTo>
                    <a:pt x="9434" y="360"/>
                    <a:pt x="4767" y="741"/>
                    <a:pt x="112" y="1182"/>
                  </a:cubicBezTo>
                  <a:cubicBezTo>
                    <a:pt x="105" y="1180"/>
                    <a:pt x="99" y="1179"/>
                    <a:pt x="94" y="1179"/>
                  </a:cubicBezTo>
                  <a:cubicBezTo>
                    <a:pt x="14" y="1179"/>
                    <a:pt x="1" y="1324"/>
                    <a:pt x="112" y="1324"/>
                  </a:cubicBezTo>
                  <a:cubicBezTo>
                    <a:pt x="4767" y="1063"/>
                    <a:pt x="9434" y="741"/>
                    <a:pt x="14090" y="420"/>
                  </a:cubicBezTo>
                  <a:cubicBezTo>
                    <a:pt x="14341" y="408"/>
                    <a:pt x="14351" y="1"/>
                    <a:pt x="1411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6636225" y="4275875"/>
              <a:ext cx="373575" cy="16425"/>
            </a:xfrm>
            <a:custGeom>
              <a:rect b="b" l="l" r="r" t="t"/>
              <a:pathLst>
                <a:path extrusionOk="0" h="657" w="14943">
                  <a:moveTo>
                    <a:pt x="14690" y="1"/>
                  </a:moveTo>
                  <a:cubicBezTo>
                    <a:pt x="14683" y="1"/>
                    <a:pt x="14676" y="1"/>
                    <a:pt x="14669" y="2"/>
                  </a:cubicBezTo>
                  <a:cubicBezTo>
                    <a:pt x="9799" y="133"/>
                    <a:pt x="4953" y="299"/>
                    <a:pt x="96" y="490"/>
                  </a:cubicBezTo>
                  <a:cubicBezTo>
                    <a:pt x="0" y="502"/>
                    <a:pt x="0" y="657"/>
                    <a:pt x="96" y="657"/>
                  </a:cubicBezTo>
                  <a:cubicBezTo>
                    <a:pt x="4965" y="609"/>
                    <a:pt x="9823" y="538"/>
                    <a:pt x="14669" y="419"/>
                  </a:cubicBezTo>
                  <a:cubicBezTo>
                    <a:pt x="14936" y="419"/>
                    <a:pt x="14943" y="1"/>
                    <a:pt x="1469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7054150" y="4605650"/>
              <a:ext cx="315150" cy="86025"/>
            </a:xfrm>
            <a:custGeom>
              <a:rect b="b" l="l" r="r" t="t"/>
              <a:pathLst>
                <a:path extrusionOk="0" h="3441" w="12606">
                  <a:moveTo>
                    <a:pt x="12329" y="1"/>
                  </a:moveTo>
                  <a:cubicBezTo>
                    <a:pt x="12305" y="1"/>
                    <a:pt x="12279" y="5"/>
                    <a:pt x="12251" y="15"/>
                  </a:cubicBezTo>
                  <a:cubicBezTo>
                    <a:pt x="8263" y="1491"/>
                    <a:pt x="3953" y="1456"/>
                    <a:pt x="83" y="3289"/>
                  </a:cubicBezTo>
                  <a:cubicBezTo>
                    <a:pt x="0" y="3320"/>
                    <a:pt x="61" y="3441"/>
                    <a:pt x="134" y="3441"/>
                  </a:cubicBezTo>
                  <a:cubicBezTo>
                    <a:pt x="144" y="3441"/>
                    <a:pt x="156" y="3438"/>
                    <a:pt x="167" y="3432"/>
                  </a:cubicBezTo>
                  <a:cubicBezTo>
                    <a:pt x="4072" y="1753"/>
                    <a:pt x="8406" y="1872"/>
                    <a:pt x="12370" y="420"/>
                  </a:cubicBezTo>
                  <a:cubicBezTo>
                    <a:pt x="12606" y="345"/>
                    <a:pt x="12543" y="1"/>
                    <a:pt x="1232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555225" y="3234550"/>
              <a:ext cx="1511125" cy="1461325"/>
            </a:xfrm>
            <a:custGeom>
              <a:rect b="b" l="l" r="r" t="t"/>
              <a:pathLst>
                <a:path extrusionOk="0" h="58453" w="60445">
                  <a:moveTo>
                    <a:pt x="114" y="0"/>
                  </a:moveTo>
                  <a:cubicBezTo>
                    <a:pt x="54" y="0"/>
                    <a:pt x="1" y="70"/>
                    <a:pt x="57" y="126"/>
                  </a:cubicBezTo>
                  <a:cubicBezTo>
                    <a:pt x="19821" y="19724"/>
                    <a:pt x="40026" y="38893"/>
                    <a:pt x="59933" y="58383"/>
                  </a:cubicBezTo>
                  <a:cubicBezTo>
                    <a:pt x="59984" y="58432"/>
                    <a:pt x="60041" y="58452"/>
                    <a:pt x="60095" y="58452"/>
                  </a:cubicBezTo>
                  <a:cubicBezTo>
                    <a:pt x="60282" y="58452"/>
                    <a:pt x="60444" y="58213"/>
                    <a:pt x="60278" y="58038"/>
                  </a:cubicBezTo>
                  <a:cubicBezTo>
                    <a:pt x="40407" y="38512"/>
                    <a:pt x="20333" y="19212"/>
                    <a:pt x="164" y="19"/>
                  </a:cubicBezTo>
                  <a:cubicBezTo>
                    <a:pt x="148" y="6"/>
                    <a:pt x="130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5937000" y="3232150"/>
              <a:ext cx="1420750" cy="1383350"/>
            </a:xfrm>
            <a:custGeom>
              <a:rect b="b" l="l" r="r" t="t"/>
              <a:pathLst>
                <a:path extrusionOk="0" h="55334" w="56830">
                  <a:moveTo>
                    <a:pt x="97" y="1"/>
                  </a:moveTo>
                  <a:cubicBezTo>
                    <a:pt x="42" y="1"/>
                    <a:pt x="0" y="69"/>
                    <a:pt x="37" y="115"/>
                  </a:cubicBezTo>
                  <a:cubicBezTo>
                    <a:pt x="18683" y="18617"/>
                    <a:pt x="37530" y="36905"/>
                    <a:pt x="56318" y="55264"/>
                  </a:cubicBezTo>
                  <a:cubicBezTo>
                    <a:pt x="56369" y="55313"/>
                    <a:pt x="56426" y="55333"/>
                    <a:pt x="56481" y="55333"/>
                  </a:cubicBezTo>
                  <a:cubicBezTo>
                    <a:pt x="56667" y="55333"/>
                    <a:pt x="56829" y="55094"/>
                    <a:pt x="56664" y="54919"/>
                  </a:cubicBezTo>
                  <a:cubicBezTo>
                    <a:pt x="37923" y="36524"/>
                    <a:pt x="19183" y="18117"/>
                    <a:pt x="145" y="20"/>
                  </a:cubicBezTo>
                  <a:cubicBezTo>
                    <a:pt x="129" y="6"/>
                    <a:pt x="112" y="1"/>
                    <a:pt x="9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5996625" y="3200350"/>
              <a:ext cx="1421150" cy="1383425"/>
            </a:xfrm>
            <a:custGeom>
              <a:rect b="b" l="l" r="r" t="t"/>
              <a:pathLst>
                <a:path extrusionOk="0" h="55337" w="56846">
                  <a:moveTo>
                    <a:pt x="113" y="0"/>
                  </a:moveTo>
                  <a:cubicBezTo>
                    <a:pt x="49" y="0"/>
                    <a:pt x="1" y="77"/>
                    <a:pt x="57" y="125"/>
                  </a:cubicBezTo>
                  <a:cubicBezTo>
                    <a:pt x="18691" y="18627"/>
                    <a:pt x="37550" y="36915"/>
                    <a:pt x="56326" y="55262"/>
                  </a:cubicBezTo>
                  <a:cubicBezTo>
                    <a:pt x="56379" y="55315"/>
                    <a:pt x="56437" y="55336"/>
                    <a:pt x="56493" y="55336"/>
                  </a:cubicBezTo>
                  <a:cubicBezTo>
                    <a:pt x="56681" y="55336"/>
                    <a:pt x="56846" y="55094"/>
                    <a:pt x="56672" y="54929"/>
                  </a:cubicBezTo>
                  <a:cubicBezTo>
                    <a:pt x="37931" y="36534"/>
                    <a:pt x="19191" y="18115"/>
                    <a:pt x="165" y="18"/>
                  </a:cubicBezTo>
                  <a:cubicBezTo>
                    <a:pt x="147" y="5"/>
                    <a:pt x="130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8195925" y="1650425"/>
              <a:ext cx="857925" cy="2077025"/>
            </a:xfrm>
            <a:custGeom>
              <a:rect b="b" l="l" r="r" t="t"/>
              <a:pathLst>
                <a:path extrusionOk="0" h="83081" w="34317">
                  <a:moveTo>
                    <a:pt x="121" y="0"/>
                  </a:moveTo>
                  <a:cubicBezTo>
                    <a:pt x="61" y="0"/>
                    <a:pt x="1" y="45"/>
                    <a:pt x="37" y="102"/>
                  </a:cubicBezTo>
                  <a:cubicBezTo>
                    <a:pt x="11288" y="27713"/>
                    <a:pt x="22456" y="55347"/>
                    <a:pt x="33791" y="82934"/>
                  </a:cubicBezTo>
                  <a:cubicBezTo>
                    <a:pt x="33838" y="83036"/>
                    <a:pt x="33936" y="83081"/>
                    <a:pt x="34030" y="83081"/>
                  </a:cubicBezTo>
                  <a:cubicBezTo>
                    <a:pt x="34177" y="83081"/>
                    <a:pt x="34316" y="82974"/>
                    <a:pt x="34244" y="82815"/>
                  </a:cubicBezTo>
                  <a:cubicBezTo>
                    <a:pt x="22980" y="55204"/>
                    <a:pt x="11729" y="27582"/>
                    <a:pt x="216" y="66"/>
                  </a:cubicBezTo>
                  <a:cubicBezTo>
                    <a:pt x="201" y="19"/>
                    <a:pt x="161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7946125" y="3287375"/>
              <a:ext cx="372750" cy="826200"/>
            </a:xfrm>
            <a:custGeom>
              <a:rect b="b" l="l" r="r" t="t"/>
              <a:pathLst>
                <a:path extrusionOk="0" h="33048" w="14910">
                  <a:moveTo>
                    <a:pt x="288" y="1"/>
                  </a:moveTo>
                  <a:cubicBezTo>
                    <a:pt x="153" y="1"/>
                    <a:pt x="0" y="156"/>
                    <a:pt x="75" y="323"/>
                  </a:cubicBezTo>
                  <a:cubicBezTo>
                    <a:pt x="4850" y="11205"/>
                    <a:pt x="9612" y="22075"/>
                    <a:pt x="14422" y="32934"/>
                  </a:cubicBezTo>
                  <a:cubicBezTo>
                    <a:pt x="14459" y="33014"/>
                    <a:pt x="14522" y="33048"/>
                    <a:pt x="14589" y="33048"/>
                  </a:cubicBezTo>
                  <a:cubicBezTo>
                    <a:pt x="14740" y="33048"/>
                    <a:pt x="14910" y="32877"/>
                    <a:pt x="14827" y="32696"/>
                  </a:cubicBezTo>
                  <a:cubicBezTo>
                    <a:pt x="10053" y="21825"/>
                    <a:pt x="5243" y="10967"/>
                    <a:pt x="433" y="97"/>
                  </a:cubicBezTo>
                  <a:cubicBezTo>
                    <a:pt x="400" y="29"/>
                    <a:pt x="346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7687075" y="2698525"/>
              <a:ext cx="172025" cy="373000"/>
            </a:xfrm>
            <a:custGeom>
              <a:rect b="b" l="l" r="r" t="t"/>
              <a:pathLst>
                <a:path extrusionOk="0" h="14920" w="6881">
                  <a:moveTo>
                    <a:pt x="231" y="0"/>
                  </a:moveTo>
                  <a:cubicBezTo>
                    <a:pt x="120" y="0"/>
                    <a:pt x="0" y="122"/>
                    <a:pt x="67" y="255"/>
                  </a:cubicBezTo>
                  <a:lnTo>
                    <a:pt x="6449" y="14816"/>
                  </a:lnTo>
                  <a:cubicBezTo>
                    <a:pt x="6482" y="14889"/>
                    <a:pt x="6539" y="14920"/>
                    <a:pt x="6598" y="14920"/>
                  </a:cubicBezTo>
                  <a:cubicBezTo>
                    <a:pt x="6732" y="14920"/>
                    <a:pt x="6880" y="14767"/>
                    <a:pt x="6806" y="14602"/>
                  </a:cubicBezTo>
                  <a:cubicBezTo>
                    <a:pt x="4663" y="9768"/>
                    <a:pt x="2508" y="4910"/>
                    <a:pt x="353" y="76"/>
                  </a:cubicBezTo>
                  <a:cubicBezTo>
                    <a:pt x="324" y="22"/>
                    <a:pt x="278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7480450" y="2230125"/>
              <a:ext cx="151475" cy="329500"/>
            </a:xfrm>
            <a:custGeom>
              <a:rect b="b" l="l" r="r" t="t"/>
              <a:pathLst>
                <a:path extrusionOk="0" h="13180" w="6059">
                  <a:moveTo>
                    <a:pt x="129" y="1"/>
                  </a:moveTo>
                  <a:cubicBezTo>
                    <a:pt x="63" y="1"/>
                    <a:pt x="1" y="66"/>
                    <a:pt x="33" y="131"/>
                  </a:cubicBezTo>
                  <a:cubicBezTo>
                    <a:pt x="1938" y="4453"/>
                    <a:pt x="3831" y="8763"/>
                    <a:pt x="5736" y="13097"/>
                  </a:cubicBezTo>
                  <a:cubicBezTo>
                    <a:pt x="5760" y="13155"/>
                    <a:pt x="5804" y="13179"/>
                    <a:pt x="5851" y="13179"/>
                  </a:cubicBezTo>
                  <a:cubicBezTo>
                    <a:pt x="5949" y="13179"/>
                    <a:pt x="6059" y="13075"/>
                    <a:pt x="6010" y="12954"/>
                  </a:cubicBezTo>
                  <a:cubicBezTo>
                    <a:pt x="4081" y="8644"/>
                    <a:pt x="2153" y="4346"/>
                    <a:pt x="212" y="48"/>
                  </a:cubicBezTo>
                  <a:cubicBezTo>
                    <a:pt x="189" y="14"/>
                    <a:pt x="159" y="1"/>
                    <a:pt x="12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7527125" y="3592375"/>
              <a:ext cx="481825" cy="684050"/>
            </a:xfrm>
            <a:custGeom>
              <a:rect b="b" l="l" r="r" t="t"/>
              <a:pathLst>
                <a:path extrusionOk="0" h="27362" w="19273">
                  <a:moveTo>
                    <a:pt x="319" y="0"/>
                  </a:moveTo>
                  <a:cubicBezTo>
                    <a:pt x="158" y="0"/>
                    <a:pt x="1" y="154"/>
                    <a:pt x="119" y="315"/>
                  </a:cubicBezTo>
                  <a:cubicBezTo>
                    <a:pt x="6310" y="9304"/>
                    <a:pt x="12525" y="18305"/>
                    <a:pt x="18752" y="27259"/>
                  </a:cubicBezTo>
                  <a:cubicBezTo>
                    <a:pt x="18803" y="27331"/>
                    <a:pt x="18876" y="27362"/>
                    <a:pt x="18948" y="27362"/>
                  </a:cubicBezTo>
                  <a:cubicBezTo>
                    <a:pt x="19113" y="27362"/>
                    <a:pt x="19273" y="27203"/>
                    <a:pt x="19157" y="27020"/>
                  </a:cubicBezTo>
                  <a:cubicBezTo>
                    <a:pt x="12954" y="18031"/>
                    <a:pt x="6715" y="9066"/>
                    <a:pt x="500" y="88"/>
                  </a:cubicBezTo>
                  <a:cubicBezTo>
                    <a:pt x="451" y="26"/>
                    <a:pt x="385" y="0"/>
                    <a:pt x="31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7147600" y="3042600"/>
              <a:ext cx="178350" cy="247875"/>
            </a:xfrm>
            <a:custGeom>
              <a:rect b="b" l="l" r="r" t="t"/>
              <a:pathLst>
                <a:path extrusionOk="0" h="9915" w="7134">
                  <a:moveTo>
                    <a:pt x="222" y="0"/>
                  </a:moveTo>
                  <a:cubicBezTo>
                    <a:pt x="109" y="0"/>
                    <a:pt x="1" y="119"/>
                    <a:pt x="84" y="243"/>
                  </a:cubicBezTo>
                  <a:cubicBezTo>
                    <a:pt x="2286" y="3446"/>
                    <a:pt x="4489" y="6625"/>
                    <a:pt x="6692" y="9828"/>
                  </a:cubicBezTo>
                  <a:cubicBezTo>
                    <a:pt x="6735" y="9889"/>
                    <a:pt x="6796" y="9914"/>
                    <a:pt x="6857" y="9914"/>
                  </a:cubicBezTo>
                  <a:cubicBezTo>
                    <a:pt x="6997" y="9914"/>
                    <a:pt x="7133" y="9779"/>
                    <a:pt x="7025" y="9637"/>
                  </a:cubicBezTo>
                  <a:cubicBezTo>
                    <a:pt x="4811" y="6447"/>
                    <a:pt x="2596" y="3268"/>
                    <a:pt x="358" y="77"/>
                  </a:cubicBezTo>
                  <a:cubicBezTo>
                    <a:pt x="322" y="23"/>
                    <a:pt x="271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860225" y="2627800"/>
              <a:ext cx="211900" cy="298800"/>
            </a:xfrm>
            <a:custGeom>
              <a:rect b="b" l="l" r="r" t="t"/>
              <a:pathLst>
                <a:path extrusionOk="0" h="11952" w="8476">
                  <a:moveTo>
                    <a:pt x="118" y="1"/>
                  </a:moveTo>
                  <a:cubicBezTo>
                    <a:pt x="56" y="1"/>
                    <a:pt x="1" y="69"/>
                    <a:pt x="42" y="143"/>
                  </a:cubicBezTo>
                  <a:cubicBezTo>
                    <a:pt x="2744" y="4048"/>
                    <a:pt x="5447" y="7965"/>
                    <a:pt x="8138" y="11882"/>
                  </a:cubicBezTo>
                  <a:cubicBezTo>
                    <a:pt x="8169" y="11932"/>
                    <a:pt x="8215" y="11952"/>
                    <a:pt x="8260" y="11952"/>
                  </a:cubicBezTo>
                  <a:cubicBezTo>
                    <a:pt x="8367" y="11952"/>
                    <a:pt x="8475" y="11837"/>
                    <a:pt x="8400" y="11728"/>
                  </a:cubicBezTo>
                  <a:cubicBezTo>
                    <a:pt x="5685" y="7834"/>
                    <a:pt x="2935" y="3953"/>
                    <a:pt x="196" y="48"/>
                  </a:cubicBezTo>
                  <a:cubicBezTo>
                    <a:pt x="174" y="14"/>
                    <a:pt x="145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4946400" y="2054250"/>
              <a:ext cx="58800" cy="37775"/>
            </a:xfrm>
            <a:custGeom>
              <a:rect b="b" l="l" r="r" t="t"/>
              <a:pathLst>
                <a:path extrusionOk="0" h="1511" w="2352">
                  <a:moveTo>
                    <a:pt x="2144" y="0"/>
                  </a:moveTo>
                  <a:cubicBezTo>
                    <a:pt x="2126" y="0"/>
                    <a:pt x="2106" y="3"/>
                    <a:pt x="2085" y="11"/>
                  </a:cubicBezTo>
                  <a:cubicBezTo>
                    <a:pt x="1335" y="320"/>
                    <a:pt x="561" y="725"/>
                    <a:pt x="37" y="1380"/>
                  </a:cubicBezTo>
                  <a:cubicBezTo>
                    <a:pt x="1" y="1435"/>
                    <a:pt x="48" y="1511"/>
                    <a:pt x="105" y="1511"/>
                  </a:cubicBezTo>
                  <a:cubicBezTo>
                    <a:pt x="122" y="1511"/>
                    <a:pt x="140" y="1504"/>
                    <a:pt x="156" y="1487"/>
                  </a:cubicBezTo>
                  <a:cubicBezTo>
                    <a:pt x="692" y="904"/>
                    <a:pt x="1454" y="558"/>
                    <a:pt x="2181" y="308"/>
                  </a:cubicBezTo>
                  <a:cubicBezTo>
                    <a:pt x="2352" y="255"/>
                    <a:pt x="2302" y="0"/>
                    <a:pt x="2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5006900" y="2054700"/>
              <a:ext cx="352775" cy="144925"/>
            </a:xfrm>
            <a:custGeom>
              <a:rect b="b" l="l" r="r" t="t"/>
              <a:pathLst>
                <a:path extrusionOk="0" h="5797" w="14111">
                  <a:moveTo>
                    <a:pt x="3532" y="1"/>
                  </a:moveTo>
                  <a:cubicBezTo>
                    <a:pt x="2337" y="1"/>
                    <a:pt x="1168" y="285"/>
                    <a:pt x="82" y="957"/>
                  </a:cubicBezTo>
                  <a:cubicBezTo>
                    <a:pt x="0" y="1008"/>
                    <a:pt x="59" y="1148"/>
                    <a:pt x="153" y="1148"/>
                  </a:cubicBezTo>
                  <a:cubicBezTo>
                    <a:pt x="168" y="1148"/>
                    <a:pt x="184" y="1144"/>
                    <a:pt x="201" y="1136"/>
                  </a:cubicBezTo>
                  <a:cubicBezTo>
                    <a:pt x="1215" y="594"/>
                    <a:pt x="2267" y="361"/>
                    <a:pt x="3326" y="361"/>
                  </a:cubicBezTo>
                  <a:cubicBezTo>
                    <a:pt x="7106" y="361"/>
                    <a:pt x="10979" y="3320"/>
                    <a:pt x="13536" y="5720"/>
                  </a:cubicBezTo>
                  <a:cubicBezTo>
                    <a:pt x="13596" y="5774"/>
                    <a:pt x="13661" y="5797"/>
                    <a:pt x="13723" y="5797"/>
                  </a:cubicBezTo>
                  <a:cubicBezTo>
                    <a:pt x="13934" y="5797"/>
                    <a:pt x="14110" y="5534"/>
                    <a:pt x="13917" y="5350"/>
                  </a:cubicBezTo>
                  <a:cubicBezTo>
                    <a:pt x="11441" y="2911"/>
                    <a:pt x="7354" y="1"/>
                    <a:pt x="353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5276125" y="1976825"/>
              <a:ext cx="413525" cy="1183100"/>
            </a:xfrm>
            <a:custGeom>
              <a:rect b="b" l="l" r="r" t="t"/>
              <a:pathLst>
                <a:path extrusionOk="0" h="47324" w="16541">
                  <a:moveTo>
                    <a:pt x="221" y="1"/>
                  </a:moveTo>
                  <a:cubicBezTo>
                    <a:pt x="112" y="1"/>
                    <a:pt x="0" y="83"/>
                    <a:pt x="52" y="203"/>
                  </a:cubicBezTo>
                  <a:cubicBezTo>
                    <a:pt x="5327" y="15859"/>
                    <a:pt x="10589" y="31552"/>
                    <a:pt x="16019" y="47161"/>
                  </a:cubicBezTo>
                  <a:cubicBezTo>
                    <a:pt x="16061" y="47274"/>
                    <a:pt x="16158" y="47324"/>
                    <a:pt x="16254" y="47324"/>
                  </a:cubicBezTo>
                  <a:cubicBezTo>
                    <a:pt x="16399" y="47324"/>
                    <a:pt x="16541" y="47209"/>
                    <a:pt x="16483" y="47030"/>
                  </a:cubicBezTo>
                  <a:cubicBezTo>
                    <a:pt x="11221" y="31361"/>
                    <a:pt x="5779" y="15728"/>
                    <a:pt x="374" y="95"/>
                  </a:cubicBezTo>
                  <a:cubicBezTo>
                    <a:pt x="347" y="29"/>
                    <a:pt x="285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5445175" y="1788475"/>
              <a:ext cx="298100" cy="1368700"/>
            </a:xfrm>
            <a:custGeom>
              <a:rect b="b" l="l" r="r" t="t"/>
              <a:pathLst>
                <a:path extrusionOk="0" h="54748" w="11924">
                  <a:moveTo>
                    <a:pt x="200" y="1"/>
                  </a:moveTo>
                  <a:cubicBezTo>
                    <a:pt x="102" y="1"/>
                    <a:pt x="1" y="83"/>
                    <a:pt x="29" y="212"/>
                  </a:cubicBezTo>
                  <a:cubicBezTo>
                    <a:pt x="3792" y="18333"/>
                    <a:pt x="7507" y="36478"/>
                    <a:pt x="11424" y="54576"/>
                  </a:cubicBezTo>
                  <a:cubicBezTo>
                    <a:pt x="11448" y="54695"/>
                    <a:pt x="11536" y="54747"/>
                    <a:pt x="11630" y="54747"/>
                  </a:cubicBezTo>
                  <a:cubicBezTo>
                    <a:pt x="11771" y="54747"/>
                    <a:pt x="11924" y="54630"/>
                    <a:pt x="11888" y="54445"/>
                  </a:cubicBezTo>
                  <a:cubicBezTo>
                    <a:pt x="8149" y="36312"/>
                    <a:pt x="4220" y="18214"/>
                    <a:pt x="351" y="117"/>
                  </a:cubicBezTo>
                  <a:cubicBezTo>
                    <a:pt x="327" y="36"/>
                    <a:pt x="264" y="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5676575" y="1559050"/>
              <a:ext cx="66400" cy="1599625"/>
            </a:xfrm>
            <a:custGeom>
              <a:rect b="b" l="l" r="r" t="t"/>
              <a:pathLst>
                <a:path extrusionOk="0" h="63985" w="2656">
                  <a:moveTo>
                    <a:pt x="161" y="1"/>
                  </a:moveTo>
                  <a:cubicBezTo>
                    <a:pt x="81" y="1"/>
                    <a:pt x="1" y="54"/>
                    <a:pt x="1" y="162"/>
                  </a:cubicBezTo>
                  <a:cubicBezTo>
                    <a:pt x="679" y="21355"/>
                    <a:pt x="1322" y="42560"/>
                    <a:pt x="2168" y="63753"/>
                  </a:cubicBezTo>
                  <a:cubicBezTo>
                    <a:pt x="2180" y="63907"/>
                    <a:pt x="2305" y="63985"/>
                    <a:pt x="2424" y="63985"/>
                  </a:cubicBezTo>
                  <a:cubicBezTo>
                    <a:pt x="2543" y="63985"/>
                    <a:pt x="2656" y="63907"/>
                    <a:pt x="2644" y="63753"/>
                  </a:cubicBezTo>
                  <a:cubicBezTo>
                    <a:pt x="1989" y="42548"/>
                    <a:pt x="1132" y="21355"/>
                    <a:pt x="322" y="162"/>
                  </a:cubicBezTo>
                  <a:cubicBezTo>
                    <a:pt x="322" y="54"/>
                    <a:pt x="242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5730625" y="1327125"/>
              <a:ext cx="306975" cy="1831750"/>
            </a:xfrm>
            <a:custGeom>
              <a:rect b="b" l="l" r="r" t="t"/>
              <a:pathLst>
                <a:path extrusionOk="0" h="73270" w="12279">
                  <a:moveTo>
                    <a:pt x="12073" y="0"/>
                  </a:moveTo>
                  <a:cubicBezTo>
                    <a:pt x="12009" y="0"/>
                    <a:pt x="11950" y="36"/>
                    <a:pt x="11936" y="116"/>
                  </a:cubicBezTo>
                  <a:cubicBezTo>
                    <a:pt x="7923" y="24393"/>
                    <a:pt x="3875" y="48670"/>
                    <a:pt x="29" y="72970"/>
                  </a:cubicBezTo>
                  <a:cubicBezTo>
                    <a:pt x="1" y="73150"/>
                    <a:pt x="159" y="73269"/>
                    <a:pt x="297" y="73269"/>
                  </a:cubicBezTo>
                  <a:cubicBezTo>
                    <a:pt x="387" y="73269"/>
                    <a:pt x="468" y="73219"/>
                    <a:pt x="482" y="73101"/>
                  </a:cubicBezTo>
                  <a:cubicBezTo>
                    <a:pt x="4518" y="48836"/>
                    <a:pt x="8376" y="24512"/>
                    <a:pt x="12257" y="211"/>
                  </a:cubicBezTo>
                  <a:cubicBezTo>
                    <a:pt x="12279" y="82"/>
                    <a:pt x="12170" y="0"/>
                    <a:pt x="1207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5729725" y="1209375"/>
              <a:ext cx="705475" cy="1949375"/>
            </a:xfrm>
            <a:custGeom>
              <a:rect b="b" l="l" r="r" t="t"/>
              <a:pathLst>
                <a:path extrusionOk="0" h="77975" w="28219">
                  <a:moveTo>
                    <a:pt x="28027" y="1"/>
                  </a:moveTo>
                  <a:cubicBezTo>
                    <a:pt x="27962" y="1"/>
                    <a:pt x="27895" y="35"/>
                    <a:pt x="27867" y="111"/>
                  </a:cubicBezTo>
                  <a:cubicBezTo>
                    <a:pt x="18556" y="25959"/>
                    <a:pt x="9209" y="51784"/>
                    <a:pt x="65" y="77680"/>
                  </a:cubicBezTo>
                  <a:cubicBezTo>
                    <a:pt x="1" y="77860"/>
                    <a:pt x="144" y="77974"/>
                    <a:pt x="289" y="77974"/>
                  </a:cubicBezTo>
                  <a:cubicBezTo>
                    <a:pt x="384" y="77974"/>
                    <a:pt x="480" y="77925"/>
                    <a:pt x="518" y="77811"/>
                  </a:cubicBezTo>
                  <a:cubicBezTo>
                    <a:pt x="9852" y="51975"/>
                    <a:pt x="18996" y="26079"/>
                    <a:pt x="28176" y="206"/>
                  </a:cubicBezTo>
                  <a:cubicBezTo>
                    <a:pt x="28219" y="78"/>
                    <a:pt x="28125" y="1"/>
                    <a:pt x="2802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5724225" y="1172100"/>
              <a:ext cx="1143750" cy="2003450"/>
            </a:xfrm>
            <a:custGeom>
              <a:rect b="b" l="l" r="r" t="t"/>
              <a:pathLst>
                <a:path extrusionOk="0" h="80138" w="45750">
                  <a:moveTo>
                    <a:pt x="45523" y="0"/>
                  </a:moveTo>
                  <a:cubicBezTo>
                    <a:pt x="45472" y="0"/>
                    <a:pt x="45420" y="26"/>
                    <a:pt x="45386" y="90"/>
                  </a:cubicBezTo>
                  <a:cubicBezTo>
                    <a:pt x="30254" y="26641"/>
                    <a:pt x="15085" y="53156"/>
                    <a:pt x="107" y="79778"/>
                  </a:cubicBezTo>
                  <a:cubicBezTo>
                    <a:pt x="1" y="79966"/>
                    <a:pt x="158" y="80138"/>
                    <a:pt x="318" y="80138"/>
                  </a:cubicBezTo>
                  <a:cubicBezTo>
                    <a:pt x="390" y="80138"/>
                    <a:pt x="463" y="80102"/>
                    <a:pt x="512" y="80016"/>
                  </a:cubicBezTo>
                  <a:cubicBezTo>
                    <a:pt x="15668" y="53489"/>
                    <a:pt x="30658" y="26855"/>
                    <a:pt x="45684" y="245"/>
                  </a:cubicBezTo>
                  <a:cubicBezTo>
                    <a:pt x="45749" y="122"/>
                    <a:pt x="45636" y="0"/>
                    <a:pt x="4552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5268900" y="1970600"/>
              <a:ext cx="235150" cy="161750"/>
            </a:xfrm>
            <a:custGeom>
              <a:rect b="b" l="l" r="r" t="t"/>
              <a:pathLst>
                <a:path extrusionOk="0" h="6470" w="9406">
                  <a:moveTo>
                    <a:pt x="131" y="1"/>
                  </a:moveTo>
                  <a:cubicBezTo>
                    <a:pt x="32" y="1"/>
                    <a:pt x="0" y="172"/>
                    <a:pt x="115" y="213"/>
                  </a:cubicBezTo>
                  <a:cubicBezTo>
                    <a:pt x="3651" y="1345"/>
                    <a:pt x="6568" y="3238"/>
                    <a:pt x="8688" y="6321"/>
                  </a:cubicBezTo>
                  <a:cubicBezTo>
                    <a:pt x="8760" y="6426"/>
                    <a:pt x="8860" y="6469"/>
                    <a:pt x="8958" y="6469"/>
                  </a:cubicBezTo>
                  <a:cubicBezTo>
                    <a:pt x="9186" y="6469"/>
                    <a:pt x="9405" y="6237"/>
                    <a:pt x="9247" y="5988"/>
                  </a:cubicBezTo>
                  <a:cubicBezTo>
                    <a:pt x="7283" y="2738"/>
                    <a:pt x="3759" y="928"/>
                    <a:pt x="175" y="11"/>
                  </a:cubicBezTo>
                  <a:cubicBezTo>
                    <a:pt x="159" y="4"/>
                    <a:pt x="144" y="1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5739100" y="1335850"/>
              <a:ext cx="1667350" cy="1814750"/>
            </a:xfrm>
            <a:custGeom>
              <a:rect b="b" l="l" r="r" t="t"/>
              <a:pathLst>
                <a:path extrusionOk="0" h="72590" w="66694">
                  <a:moveTo>
                    <a:pt x="66305" y="1"/>
                  </a:moveTo>
                  <a:cubicBezTo>
                    <a:pt x="66267" y="1"/>
                    <a:pt x="66228" y="9"/>
                    <a:pt x="66187" y="29"/>
                  </a:cubicBezTo>
                  <a:cubicBezTo>
                    <a:pt x="59186" y="3148"/>
                    <a:pt x="53030" y="7947"/>
                    <a:pt x="47089" y="12721"/>
                  </a:cubicBezTo>
                  <a:cubicBezTo>
                    <a:pt x="40731" y="17829"/>
                    <a:pt x="34647" y="23032"/>
                    <a:pt x="29373" y="29294"/>
                  </a:cubicBezTo>
                  <a:cubicBezTo>
                    <a:pt x="23920" y="35819"/>
                    <a:pt x="19074" y="42891"/>
                    <a:pt x="14490" y="50047"/>
                  </a:cubicBezTo>
                  <a:cubicBezTo>
                    <a:pt x="11894" y="54107"/>
                    <a:pt x="9346" y="58191"/>
                    <a:pt x="6656" y="62191"/>
                  </a:cubicBezTo>
                  <a:cubicBezTo>
                    <a:pt x="4346" y="65608"/>
                    <a:pt x="1667" y="68764"/>
                    <a:pt x="0" y="72573"/>
                  </a:cubicBezTo>
                  <a:cubicBezTo>
                    <a:pt x="16" y="72573"/>
                    <a:pt x="37" y="72589"/>
                    <a:pt x="53" y="72589"/>
                  </a:cubicBezTo>
                  <a:cubicBezTo>
                    <a:pt x="61" y="72589"/>
                    <a:pt x="68" y="72585"/>
                    <a:pt x="71" y="72573"/>
                  </a:cubicBezTo>
                  <a:cubicBezTo>
                    <a:pt x="1750" y="69037"/>
                    <a:pt x="4334" y="66097"/>
                    <a:pt x="6572" y="62929"/>
                  </a:cubicBezTo>
                  <a:cubicBezTo>
                    <a:pt x="9180" y="59274"/>
                    <a:pt x="11549" y="55452"/>
                    <a:pt x="13954" y="51666"/>
                  </a:cubicBezTo>
                  <a:cubicBezTo>
                    <a:pt x="18693" y="44272"/>
                    <a:pt x="23693" y="37022"/>
                    <a:pt x="29242" y="30223"/>
                  </a:cubicBezTo>
                  <a:cubicBezTo>
                    <a:pt x="34290" y="24056"/>
                    <a:pt x="40172" y="18984"/>
                    <a:pt x="46315" y="13971"/>
                  </a:cubicBezTo>
                  <a:cubicBezTo>
                    <a:pt x="52530" y="8899"/>
                    <a:pt x="59055" y="3744"/>
                    <a:pt x="66437" y="457"/>
                  </a:cubicBezTo>
                  <a:cubicBezTo>
                    <a:pt x="66694" y="344"/>
                    <a:pt x="66543" y="1"/>
                    <a:pt x="6630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5730925" y="1418850"/>
              <a:ext cx="1843025" cy="1751525"/>
            </a:xfrm>
            <a:custGeom>
              <a:rect b="b" l="l" r="r" t="t"/>
              <a:pathLst>
                <a:path extrusionOk="0" h="70061" w="73721">
                  <a:moveTo>
                    <a:pt x="73417" y="0"/>
                  </a:moveTo>
                  <a:cubicBezTo>
                    <a:pt x="73389" y="0"/>
                    <a:pt x="73358" y="6"/>
                    <a:pt x="73324" y="19"/>
                  </a:cubicBezTo>
                  <a:cubicBezTo>
                    <a:pt x="65835" y="2698"/>
                    <a:pt x="59084" y="7115"/>
                    <a:pt x="52584" y="11604"/>
                  </a:cubicBezTo>
                  <a:cubicBezTo>
                    <a:pt x="45618" y="16390"/>
                    <a:pt x="38891" y="21271"/>
                    <a:pt x="32974" y="27379"/>
                  </a:cubicBezTo>
                  <a:cubicBezTo>
                    <a:pt x="26926" y="33642"/>
                    <a:pt x="21508" y="40595"/>
                    <a:pt x="16365" y="47632"/>
                  </a:cubicBezTo>
                  <a:cubicBezTo>
                    <a:pt x="13567" y="51478"/>
                    <a:pt x="10816" y="55359"/>
                    <a:pt x="7947" y="59157"/>
                  </a:cubicBezTo>
                  <a:cubicBezTo>
                    <a:pt x="5221" y="62729"/>
                    <a:pt x="2018" y="65955"/>
                    <a:pt x="17" y="70015"/>
                  </a:cubicBezTo>
                  <a:cubicBezTo>
                    <a:pt x="0" y="70041"/>
                    <a:pt x="20" y="70061"/>
                    <a:pt x="37" y="70061"/>
                  </a:cubicBezTo>
                  <a:cubicBezTo>
                    <a:pt x="44" y="70061"/>
                    <a:pt x="50" y="70058"/>
                    <a:pt x="53" y="70051"/>
                  </a:cubicBezTo>
                  <a:cubicBezTo>
                    <a:pt x="2065" y="66301"/>
                    <a:pt x="5113" y="63360"/>
                    <a:pt x="7721" y="60050"/>
                  </a:cubicBezTo>
                  <a:cubicBezTo>
                    <a:pt x="10495" y="56502"/>
                    <a:pt x="13114" y="52847"/>
                    <a:pt x="15758" y="49215"/>
                  </a:cubicBezTo>
                  <a:cubicBezTo>
                    <a:pt x="21044" y="41929"/>
                    <a:pt x="26640" y="34833"/>
                    <a:pt x="32795" y="28272"/>
                  </a:cubicBezTo>
                  <a:cubicBezTo>
                    <a:pt x="38594" y="22105"/>
                    <a:pt x="45321" y="17247"/>
                    <a:pt x="52238" y="12437"/>
                  </a:cubicBezTo>
                  <a:cubicBezTo>
                    <a:pt x="58870" y="7817"/>
                    <a:pt x="65811" y="3233"/>
                    <a:pt x="73455" y="495"/>
                  </a:cubicBezTo>
                  <a:cubicBezTo>
                    <a:pt x="73721" y="399"/>
                    <a:pt x="73655" y="0"/>
                    <a:pt x="7341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731025" y="1505375"/>
              <a:ext cx="2027050" cy="1665025"/>
            </a:xfrm>
            <a:custGeom>
              <a:rect b="b" l="l" r="r" t="t"/>
              <a:pathLst>
                <a:path extrusionOk="0" h="66601" w="81082">
                  <a:moveTo>
                    <a:pt x="80725" y="1"/>
                  </a:moveTo>
                  <a:cubicBezTo>
                    <a:pt x="80703" y="1"/>
                    <a:pt x="80679" y="4"/>
                    <a:pt x="80655" y="11"/>
                  </a:cubicBezTo>
                  <a:cubicBezTo>
                    <a:pt x="72499" y="2201"/>
                    <a:pt x="64926" y="6226"/>
                    <a:pt x="57628" y="10369"/>
                  </a:cubicBezTo>
                  <a:cubicBezTo>
                    <a:pt x="50091" y="14679"/>
                    <a:pt x="42709" y="19061"/>
                    <a:pt x="36185" y="24859"/>
                  </a:cubicBezTo>
                  <a:cubicBezTo>
                    <a:pt x="29208" y="31074"/>
                    <a:pt x="23004" y="38253"/>
                    <a:pt x="17158" y="45516"/>
                  </a:cubicBezTo>
                  <a:cubicBezTo>
                    <a:pt x="13991" y="49421"/>
                    <a:pt x="10884" y="53386"/>
                    <a:pt x="7598" y="57196"/>
                  </a:cubicBezTo>
                  <a:cubicBezTo>
                    <a:pt x="4955" y="60256"/>
                    <a:pt x="1930" y="62935"/>
                    <a:pt x="25" y="66566"/>
                  </a:cubicBezTo>
                  <a:cubicBezTo>
                    <a:pt x="0" y="66583"/>
                    <a:pt x="17" y="66600"/>
                    <a:pt x="33" y="66600"/>
                  </a:cubicBezTo>
                  <a:cubicBezTo>
                    <a:pt x="39" y="66600"/>
                    <a:pt x="46" y="66597"/>
                    <a:pt x="49" y="66590"/>
                  </a:cubicBezTo>
                  <a:cubicBezTo>
                    <a:pt x="2169" y="62840"/>
                    <a:pt x="5502" y="60101"/>
                    <a:pt x="8300" y="56899"/>
                  </a:cubicBezTo>
                  <a:cubicBezTo>
                    <a:pt x="11455" y="53291"/>
                    <a:pt x="14432" y="49517"/>
                    <a:pt x="17432" y="45790"/>
                  </a:cubicBezTo>
                  <a:cubicBezTo>
                    <a:pt x="23004" y="38908"/>
                    <a:pt x="28922" y="32253"/>
                    <a:pt x="35411" y="26228"/>
                  </a:cubicBezTo>
                  <a:cubicBezTo>
                    <a:pt x="41793" y="20287"/>
                    <a:pt x="49091" y="15882"/>
                    <a:pt x="56592" y="11536"/>
                  </a:cubicBezTo>
                  <a:cubicBezTo>
                    <a:pt x="64236" y="7095"/>
                    <a:pt x="72201" y="2797"/>
                    <a:pt x="80785" y="487"/>
                  </a:cubicBezTo>
                  <a:cubicBezTo>
                    <a:pt x="81081" y="410"/>
                    <a:pt x="80984" y="1"/>
                    <a:pt x="8072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735225" y="1621250"/>
              <a:ext cx="2137250" cy="1530400"/>
            </a:xfrm>
            <a:custGeom>
              <a:rect b="b" l="l" r="r" t="t"/>
              <a:pathLst>
                <a:path extrusionOk="0" h="61216" w="85490">
                  <a:moveTo>
                    <a:pt x="85119" y="0"/>
                  </a:moveTo>
                  <a:cubicBezTo>
                    <a:pt x="85100" y="0"/>
                    <a:pt x="85080" y="2"/>
                    <a:pt x="85059" y="7"/>
                  </a:cubicBezTo>
                  <a:cubicBezTo>
                    <a:pt x="76724" y="1686"/>
                    <a:pt x="69152" y="5877"/>
                    <a:pt x="61937" y="10223"/>
                  </a:cubicBezTo>
                  <a:cubicBezTo>
                    <a:pt x="54257" y="14842"/>
                    <a:pt x="46542" y="19533"/>
                    <a:pt x="38993" y="24403"/>
                  </a:cubicBezTo>
                  <a:cubicBezTo>
                    <a:pt x="35481" y="26665"/>
                    <a:pt x="32088" y="29106"/>
                    <a:pt x="28909" y="31785"/>
                  </a:cubicBezTo>
                  <a:cubicBezTo>
                    <a:pt x="25218" y="34892"/>
                    <a:pt x="21932" y="38464"/>
                    <a:pt x="18455" y="41834"/>
                  </a:cubicBezTo>
                  <a:cubicBezTo>
                    <a:pt x="14883" y="45310"/>
                    <a:pt x="11311" y="48799"/>
                    <a:pt x="7858" y="52395"/>
                  </a:cubicBezTo>
                  <a:cubicBezTo>
                    <a:pt x="5108" y="55252"/>
                    <a:pt x="1953" y="57681"/>
                    <a:pt x="0" y="61193"/>
                  </a:cubicBezTo>
                  <a:cubicBezTo>
                    <a:pt x="17" y="61201"/>
                    <a:pt x="33" y="61215"/>
                    <a:pt x="46" y="61215"/>
                  </a:cubicBezTo>
                  <a:cubicBezTo>
                    <a:pt x="51" y="61215"/>
                    <a:pt x="56" y="61213"/>
                    <a:pt x="60" y="61205"/>
                  </a:cubicBezTo>
                  <a:cubicBezTo>
                    <a:pt x="2239" y="57574"/>
                    <a:pt x="5703" y="55121"/>
                    <a:pt x="8608" y="52144"/>
                  </a:cubicBezTo>
                  <a:cubicBezTo>
                    <a:pt x="11930" y="48739"/>
                    <a:pt x="15347" y="45429"/>
                    <a:pt x="18776" y="42108"/>
                  </a:cubicBezTo>
                  <a:cubicBezTo>
                    <a:pt x="22063" y="38929"/>
                    <a:pt x="25230" y="35595"/>
                    <a:pt x="28682" y="32571"/>
                  </a:cubicBezTo>
                  <a:cubicBezTo>
                    <a:pt x="31992" y="29689"/>
                    <a:pt x="35588" y="27189"/>
                    <a:pt x="39255" y="24808"/>
                  </a:cubicBezTo>
                  <a:cubicBezTo>
                    <a:pt x="46363" y="20176"/>
                    <a:pt x="53686" y="15842"/>
                    <a:pt x="60901" y="11413"/>
                  </a:cubicBezTo>
                  <a:cubicBezTo>
                    <a:pt x="68449" y="6770"/>
                    <a:pt x="76415" y="2245"/>
                    <a:pt x="85189" y="483"/>
                  </a:cubicBezTo>
                  <a:cubicBezTo>
                    <a:pt x="85489" y="428"/>
                    <a:pt x="85385" y="0"/>
                    <a:pt x="8511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7860975" y="1621650"/>
              <a:ext cx="240900" cy="93150"/>
            </a:xfrm>
            <a:custGeom>
              <a:rect b="b" l="l" r="r" t="t"/>
              <a:pathLst>
                <a:path extrusionOk="0" h="3726" w="9636">
                  <a:moveTo>
                    <a:pt x="115" y="0"/>
                  </a:moveTo>
                  <a:cubicBezTo>
                    <a:pt x="34" y="0"/>
                    <a:pt x="0" y="125"/>
                    <a:pt x="88" y="158"/>
                  </a:cubicBezTo>
                  <a:cubicBezTo>
                    <a:pt x="3100" y="1396"/>
                    <a:pt x="6220" y="2075"/>
                    <a:pt x="9077" y="3682"/>
                  </a:cubicBezTo>
                  <a:cubicBezTo>
                    <a:pt x="9130" y="3712"/>
                    <a:pt x="9181" y="3725"/>
                    <a:pt x="9229" y="3725"/>
                  </a:cubicBezTo>
                  <a:cubicBezTo>
                    <a:pt x="9483" y="3725"/>
                    <a:pt x="9636" y="3352"/>
                    <a:pt x="9375" y="3182"/>
                  </a:cubicBezTo>
                  <a:cubicBezTo>
                    <a:pt x="6625" y="1372"/>
                    <a:pt x="3184" y="1051"/>
                    <a:pt x="136" y="3"/>
                  </a:cubicBezTo>
                  <a:cubicBezTo>
                    <a:pt x="128" y="1"/>
                    <a:pt x="121" y="0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8019225" y="1689900"/>
              <a:ext cx="45200" cy="32575"/>
            </a:xfrm>
            <a:custGeom>
              <a:rect b="b" l="l" r="r" t="t"/>
              <a:pathLst>
                <a:path extrusionOk="0" h="1303" w="1808">
                  <a:moveTo>
                    <a:pt x="1609" y="0"/>
                  </a:moveTo>
                  <a:cubicBezTo>
                    <a:pt x="1578" y="0"/>
                    <a:pt x="1543" y="11"/>
                    <a:pt x="1509" y="35"/>
                  </a:cubicBezTo>
                  <a:cubicBezTo>
                    <a:pt x="1021" y="416"/>
                    <a:pt x="509" y="809"/>
                    <a:pt x="21" y="1202"/>
                  </a:cubicBezTo>
                  <a:cubicBezTo>
                    <a:pt x="0" y="1243"/>
                    <a:pt x="42" y="1302"/>
                    <a:pt x="84" y="1302"/>
                  </a:cubicBezTo>
                  <a:cubicBezTo>
                    <a:pt x="91" y="1302"/>
                    <a:pt x="98" y="1301"/>
                    <a:pt x="104" y="1297"/>
                  </a:cubicBezTo>
                  <a:cubicBezTo>
                    <a:pt x="616" y="940"/>
                    <a:pt x="1140" y="571"/>
                    <a:pt x="1676" y="238"/>
                  </a:cubicBezTo>
                  <a:cubicBezTo>
                    <a:pt x="1808" y="153"/>
                    <a:pt x="1730" y="0"/>
                    <a:pt x="160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7973175" y="1674050"/>
              <a:ext cx="59175" cy="39475"/>
            </a:xfrm>
            <a:custGeom>
              <a:rect b="b" l="l" r="r" t="t"/>
              <a:pathLst>
                <a:path extrusionOk="0" h="1579" w="2367">
                  <a:moveTo>
                    <a:pt x="2154" y="0"/>
                  </a:moveTo>
                  <a:cubicBezTo>
                    <a:pt x="2122" y="0"/>
                    <a:pt x="2087" y="11"/>
                    <a:pt x="2053" y="38"/>
                  </a:cubicBezTo>
                  <a:cubicBezTo>
                    <a:pt x="1422" y="574"/>
                    <a:pt x="720" y="1015"/>
                    <a:pt x="41" y="1503"/>
                  </a:cubicBezTo>
                  <a:cubicBezTo>
                    <a:pt x="0" y="1523"/>
                    <a:pt x="30" y="1579"/>
                    <a:pt x="61" y="1579"/>
                  </a:cubicBezTo>
                  <a:cubicBezTo>
                    <a:pt x="67" y="1579"/>
                    <a:pt x="72" y="1577"/>
                    <a:pt x="77" y="1574"/>
                  </a:cubicBezTo>
                  <a:cubicBezTo>
                    <a:pt x="815" y="1146"/>
                    <a:pt x="1553" y="753"/>
                    <a:pt x="2244" y="264"/>
                  </a:cubicBezTo>
                  <a:cubicBezTo>
                    <a:pt x="2367" y="170"/>
                    <a:pt x="2279" y="0"/>
                    <a:pt x="215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7930150" y="1664425"/>
              <a:ext cx="78700" cy="55250"/>
            </a:xfrm>
            <a:custGeom>
              <a:rect b="b" l="l" r="r" t="t"/>
              <a:pathLst>
                <a:path extrusionOk="0" h="2210" w="3148">
                  <a:moveTo>
                    <a:pt x="2975" y="0"/>
                  </a:moveTo>
                  <a:cubicBezTo>
                    <a:pt x="2956" y="0"/>
                    <a:pt x="2937" y="6"/>
                    <a:pt x="2917" y="18"/>
                  </a:cubicBezTo>
                  <a:cubicBezTo>
                    <a:pt x="1917" y="649"/>
                    <a:pt x="1000" y="1376"/>
                    <a:pt x="59" y="2090"/>
                  </a:cubicBezTo>
                  <a:cubicBezTo>
                    <a:pt x="1" y="2129"/>
                    <a:pt x="47" y="2209"/>
                    <a:pt x="98" y="2209"/>
                  </a:cubicBezTo>
                  <a:cubicBezTo>
                    <a:pt x="109" y="2209"/>
                    <a:pt x="120" y="2206"/>
                    <a:pt x="131" y="2197"/>
                  </a:cubicBezTo>
                  <a:cubicBezTo>
                    <a:pt x="1072" y="1495"/>
                    <a:pt x="2012" y="804"/>
                    <a:pt x="3036" y="233"/>
                  </a:cubicBezTo>
                  <a:cubicBezTo>
                    <a:pt x="3147" y="172"/>
                    <a:pt x="3078" y="0"/>
                    <a:pt x="297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7935000" y="1659925"/>
              <a:ext cx="44575" cy="30925"/>
            </a:xfrm>
            <a:custGeom>
              <a:rect b="b" l="l" r="r" t="t"/>
              <a:pathLst>
                <a:path extrusionOk="0" h="1237" w="1783">
                  <a:moveTo>
                    <a:pt x="1604" y="0"/>
                  </a:moveTo>
                  <a:cubicBezTo>
                    <a:pt x="1584" y="0"/>
                    <a:pt x="1564" y="6"/>
                    <a:pt x="1544" y="20"/>
                  </a:cubicBezTo>
                  <a:cubicBezTo>
                    <a:pt x="1008" y="377"/>
                    <a:pt x="473" y="722"/>
                    <a:pt x="32" y="1187"/>
                  </a:cubicBezTo>
                  <a:cubicBezTo>
                    <a:pt x="0" y="1197"/>
                    <a:pt x="35" y="1236"/>
                    <a:pt x="68" y="1236"/>
                  </a:cubicBezTo>
                  <a:cubicBezTo>
                    <a:pt x="72" y="1236"/>
                    <a:pt x="76" y="1236"/>
                    <a:pt x="80" y="1234"/>
                  </a:cubicBezTo>
                  <a:cubicBezTo>
                    <a:pt x="556" y="818"/>
                    <a:pt x="1116" y="532"/>
                    <a:pt x="1663" y="222"/>
                  </a:cubicBezTo>
                  <a:cubicBezTo>
                    <a:pt x="1783" y="153"/>
                    <a:pt x="1703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7873600" y="1638225"/>
              <a:ext cx="48525" cy="36925"/>
            </a:xfrm>
            <a:custGeom>
              <a:rect b="b" l="l" r="r" t="t"/>
              <a:pathLst>
                <a:path extrusionOk="0" h="1477" w="1941">
                  <a:moveTo>
                    <a:pt x="1809" y="1"/>
                  </a:moveTo>
                  <a:cubicBezTo>
                    <a:pt x="1786" y="1"/>
                    <a:pt x="1762" y="9"/>
                    <a:pt x="1738" y="31"/>
                  </a:cubicBezTo>
                  <a:cubicBezTo>
                    <a:pt x="1178" y="471"/>
                    <a:pt x="583" y="888"/>
                    <a:pt x="47" y="1364"/>
                  </a:cubicBezTo>
                  <a:cubicBezTo>
                    <a:pt x="0" y="1402"/>
                    <a:pt x="43" y="1477"/>
                    <a:pt x="104" y="1477"/>
                  </a:cubicBezTo>
                  <a:cubicBezTo>
                    <a:pt x="120" y="1477"/>
                    <a:pt x="137" y="1472"/>
                    <a:pt x="155" y="1459"/>
                  </a:cubicBezTo>
                  <a:cubicBezTo>
                    <a:pt x="702" y="995"/>
                    <a:pt x="1298" y="614"/>
                    <a:pt x="1857" y="173"/>
                  </a:cubicBezTo>
                  <a:cubicBezTo>
                    <a:pt x="1940" y="109"/>
                    <a:pt x="1887" y="1"/>
                    <a:pt x="180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7856275" y="1633275"/>
              <a:ext cx="45525" cy="24150"/>
            </a:xfrm>
            <a:custGeom>
              <a:rect b="b" l="l" r="r" t="t"/>
              <a:pathLst>
                <a:path extrusionOk="0" h="966" w="1821">
                  <a:moveTo>
                    <a:pt x="1693" y="1"/>
                  </a:moveTo>
                  <a:cubicBezTo>
                    <a:pt x="1678" y="1"/>
                    <a:pt x="1662" y="5"/>
                    <a:pt x="1645" y="14"/>
                  </a:cubicBezTo>
                  <a:cubicBezTo>
                    <a:pt x="1109" y="336"/>
                    <a:pt x="514" y="514"/>
                    <a:pt x="38" y="895"/>
                  </a:cubicBezTo>
                  <a:cubicBezTo>
                    <a:pt x="1" y="923"/>
                    <a:pt x="22" y="966"/>
                    <a:pt x="56" y="966"/>
                  </a:cubicBezTo>
                  <a:cubicBezTo>
                    <a:pt x="65" y="966"/>
                    <a:pt x="75" y="963"/>
                    <a:pt x="86" y="955"/>
                  </a:cubicBezTo>
                  <a:cubicBezTo>
                    <a:pt x="574" y="598"/>
                    <a:pt x="1181" y="455"/>
                    <a:pt x="1741" y="169"/>
                  </a:cubicBezTo>
                  <a:cubicBezTo>
                    <a:pt x="1821" y="119"/>
                    <a:pt x="1774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7897350" y="1646075"/>
              <a:ext cx="55375" cy="49800"/>
            </a:xfrm>
            <a:custGeom>
              <a:rect b="b" l="l" r="r" t="t"/>
              <a:pathLst>
                <a:path extrusionOk="0" h="1992" w="2215">
                  <a:moveTo>
                    <a:pt x="2069" y="0"/>
                  </a:moveTo>
                  <a:cubicBezTo>
                    <a:pt x="2055" y="0"/>
                    <a:pt x="2040" y="4"/>
                    <a:pt x="2026" y="14"/>
                  </a:cubicBezTo>
                  <a:cubicBezTo>
                    <a:pt x="1252" y="419"/>
                    <a:pt x="455" y="1133"/>
                    <a:pt x="26" y="1907"/>
                  </a:cubicBezTo>
                  <a:cubicBezTo>
                    <a:pt x="1" y="1949"/>
                    <a:pt x="47" y="1992"/>
                    <a:pt x="89" y="1992"/>
                  </a:cubicBezTo>
                  <a:cubicBezTo>
                    <a:pt x="106" y="1992"/>
                    <a:pt x="123" y="1984"/>
                    <a:pt x="133" y="1967"/>
                  </a:cubicBezTo>
                  <a:cubicBezTo>
                    <a:pt x="621" y="1157"/>
                    <a:pt x="1431" y="741"/>
                    <a:pt x="2145" y="181"/>
                  </a:cubicBezTo>
                  <a:cubicBezTo>
                    <a:pt x="2215" y="111"/>
                    <a:pt x="2143" y="0"/>
                    <a:pt x="20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8037825" y="1703175"/>
              <a:ext cx="43650" cy="32700"/>
            </a:xfrm>
            <a:custGeom>
              <a:rect b="b" l="l" r="r" t="t"/>
              <a:pathLst>
                <a:path extrusionOk="0" h="1308" w="1746">
                  <a:moveTo>
                    <a:pt x="1645" y="1"/>
                  </a:moveTo>
                  <a:cubicBezTo>
                    <a:pt x="1638" y="1"/>
                    <a:pt x="1630" y="2"/>
                    <a:pt x="1622" y="4"/>
                  </a:cubicBezTo>
                  <a:cubicBezTo>
                    <a:pt x="1027" y="314"/>
                    <a:pt x="527" y="766"/>
                    <a:pt x="51" y="1219"/>
                  </a:cubicBezTo>
                  <a:cubicBezTo>
                    <a:pt x="0" y="1259"/>
                    <a:pt x="43" y="1308"/>
                    <a:pt x="87" y="1308"/>
                  </a:cubicBezTo>
                  <a:cubicBezTo>
                    <a:pt x="95" y="1308"/>
                    <a:pt x="103" y="1306"/>
                    <a:pt x="110" y="1302"/>
                  </a:cubicBezTo>
                  <a:cubicBezTo>
                    <a:pt x="586" y="850"/>
                    <a:pt x="1086" y="421"/>
                    <a:pt x="1682" y="123"/>
                  </a:cubicBezTo>
                  <a:cubicBezTo>
                    <a:pt x="1745" y="81"/>
                    <a:pt x="1705" y="1"/>
                    <a:pt x="164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533800" y="2027950"/>
              <a:ext cx="742000" cy="527250"/>
            </a:xfrm>
            <a:custGeom>
              <a:rect b="b" l="l" r="r" t="t"/>
              <a:pathLst>
                <a:path extrusionOk="0" h="21090" w="29680">
                  <a:moveTo>
                    <a:pt x="29476" y="1"/>
                  </a:moveTo>
                  <a:cubicBezTo>
                    <a:pt x="29451" y="1"/>
                    <a:pt x="29425" y="9"/>
                    <a:pt x="29398" y="27"/>
                  </a:cubicBezTo>
                  <a:cubicBezTo>
                    <a:pt x="24160" y="3361"/>
                    <a:pt x="19171" y="7052"/>
                    <a:pt x="14123" y="10683"/>
                  </a:cubicBezTo>
                  <a:cubicBezTo>
                    <a:pt x="9408" y="14076"/>
                    <a:pt x="4990" y="17946"/>
                    <a:pt x="49" y="20994"/>
                  </a:cubicBezTo>
                  <a:cubicBezTo>
                    <a:pt x="0" y="21013"/>
                    <a:pt x="32" y="21089"/>
                    <a:pt x="78" y="21089"/>
                  </a:cubicBezTo>
                  <a:cubicBezTo>
                    <a:pt x="88" y="21089"/>
                    <a:pt x="98" y="21086"/>
                    <a:pt x="109" y="21077"/>
                  </a:cubicBezTo>
                  <a:cubicBezTo>
                    <a:pt x="5062" y="18041"/>
                    <a:pt x="9491" y="14207"/>
                    <a:pt x="14230" y="10862"/>
                  </a:cubicBezTo>
                  <a:cubicBezTo>
                    <a:pt x="19302" y="7290"/>
                    <a:pt x="24290" y="3599"/>
                    <a:pt x="29541" y="277"/>
                  </a:cubicBezTo>
                  <a:cubicBezTo>
                    <a:pt x="29679" y="188"/>
                    <a:pt x="29596" y="1"/>
                    <a:pt x="2947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7233075" y="1814500"/>
              <a:ext cx="467475" cy="335475"/>
            </a:xfrm>
            <a:custGeom>
              <a:rect b="b" l="l" r="r" t="t"/>
              <a:pathLst>
                <a:path extrusionOk="0" h="13419" w="18699">
                  <a:moveTo>
                    <a:pt x="18458" y="1"/>
                  </a:moveTo>
                  <a:cubicBezTo>
                    <a:pt x="18430" y="1"/>
                    <a:pt x="18400" y="9"/>
                    <a:pt x="18370" y="28"/>
                  </a:cubicBezTo>
                  <a:cubicBezTo>
                    <a:pt x="12119" y="4171"/>
                    <a:pt x="6166" y="8755"/>
                    <a:pt x="129" y="13173"/>
                  </a:cubicBezTo>
                  <a:cubicBezTo>
                    <a:pt x="0" y="13262"/>
                    <a:pt x="79" y="13418"/>
                    <a:pt x="185" y="13418"/>
                  </a:cubicBezTo>
                  <a:cubicBezTo>
                    <a:pt x="205" y="13418"/>
                    <a:pt x="227" y="13412"/>
                    <a:pt x="249" y="13399"/>
                  </a:cubicBezTo>
                  <a:cubicBezTo>
                    <a:pt x="6309" y="8982"/>
                    <a:pt x="12393" y="4636"/>
                    <a:pt x="18548" y="350"/>
                  </a:cubicBezTo>
                  <a:cubicBezTo>
                    <a:pt x="18698" y="230"/>
                    <a:pt x="18605" y="1"/>
                    <a:pt x="1845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049025" y="2790350"/>
              <a:ext cx="313300" cy="262375"/>
            </a:xfrm>
            <a:custGeom>
              <a:rect b="b" l="l" r="r" t="t"/>
              <a:pathLst>
                <a:path extrusionOk="0" h="10495" w="12532">
                  <a:moveTo>
                    <a:pt x="12412" y="1"/>
                  </a:moveTo>
                  <a:cubicBezTo>
                    <a:pt x="12393" y="1"/>
                    <a:pt x="12374" y="7"/>
                    <a:pt x="12356" y="23"/>
                  </a:cubicBezTo>
                  <a:cubicBezTo>
                    <a:pt x="8284" y="3523"/>
                    <a:pt x="3748" y="6452"/>
                    <a:pt x="45" y="10369"/>
                  </a:cubicBezTo>
                  <a:cubicBezTo>
                    <a:pt x="1" y="10422"/>
                    <a:pt x="48" y="10495"/>
                    <a:pt x="105" y="10495"/>
                  </a:cubicBezTo>
                  <a:cubicBezTo>
                    <a:pt x="125" y="10495"/>
                    <a:pt x="146" y="10486"/>
                    <a:pt x="164" y="10464"/>
                  </a:cubicBezTo>
                  <a:cubicBezTo>
                    <a:pt x="3867" y="6571"/>
                    <a:pt x="8403" y="3642"/>
                    <a:pt x="12475" y="142"/>
                  </a:cubicBezTo>
                  <a:cubicBezTo>
                    <a:pt x="12531" y="86"/>
                    <a:pt x="12478" y="1"/>
                    <a:pt x="1241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5981425" y="2512650"/>
              <a:ext cx="504050" cy="479575"/>
            </a:xfrm>
            <a:custGeom>
              <a:rect b="b" l="l" r="r" t="t"/>
              <a:pathLst>
                <a:path extrusionOk="0" h="19183" w="20162">
                  <a:moveTo>
                    <a:pt x="20039" y="0"/>
                  </a:moveTo>
                  <a:cubicBezTo>
                    <a:pt x="20019" y="0"/>
                    <a:pt x="19998" y="7"/>
                    <a:pt x="19977" y="22"/>
                  </a:cubicBezTo>
                  <a:cubicBezTo>
                    <a:pt x="12988" y="6023"/>
                    <a:pt x="6226" y="12333"/>
                    <a:pt x="11" y="19144"/>
                  </a:cubicBezTo>
                  <a:cubicBezTo>
                    <a:pt x="1" y="19163"/>
                    <a:pt x="15" y="19182"/>
                    <a:pt x="27" y="19182"/>
                  </a:cubicBezTo>
                  <a:cubicBezTo>
                    <a:pt x="30" y="19182"/>
                    <a:pt x="32" y="19181"/>
                    <a:pt x="34" y="19179"/>
                  </a:cubicBezTo>
                  <a:cubicBezTo>
                    <a:pt x="6309" y="12393"/>
                    <a:pt x="13119" y="6190"/>
                    <a:pt x="20096" y="141"/>
                  </a:cubicBezTo>
                  <a:cubicBezTo>
                    <a:pt x="20162" y="85"/>
                    <a:pt x="20110" y="0"/>
                    <a:pt x="2003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628400" y="2375475"/>
              <a:ext cx="334125" cy="235500"/>
            </a:xfrm>
            <a:custGeom>
              <a:rect b="b" l="l" r="r" t="t"/>
              <a:pathLst>
                <a:path extrusionOk="0" h="9420" w="13365">
                  <a:moveTo>
                    <a:pt x="13199" y="1"/>
                  </a:moveTo>
                  <a:cubicBezTo>
                    <a:pt x="13179" y="1"/>
                    <a:pt x="13158" y="7"/>
                    <a:pt x="13137" y="20"/>
                  </a:cubicBezTo>
                  <a:cubicBezTo>
                    <a:pt x="8684" y="2937"/>
                    <a:pt x="4397" y="6104"/>
                    <a:pt x="99" y="9248"/>
                  </a:cubicBezTo>
                  <a:cubicBezTo>
                    <a:pt x="0" y="9297"/>
                    <a:pt x="49" y="9420"/>
                    <a:pt x="123" y="9420"/>
                  </a:cubicBezTo>
                  <a:cubicBezTo>
                    <a:pt x="138" y="9420"/>
                    <a:pt x="154" y="9415"/>
                    <a:pt x="171" y="9403"/>
                  </a:cubicBezTo>
                  <a:cubicBezTo>
                    <a:pt x="4493" y="6271"/>
                    <a:pt x="8779" y="3116"/>
                    <a:pt x="13256" y="235"/>
                  </a:cubicBezTo>
                  <a:cubicBezTo>
                    <a:pt x="13365" y="155"/>
                    <a:pt x="13300" y="1"/>
                    <a:pt x="1319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736375" y="1800075"/>
              <a:ext cx="808350" cy="498800"/>
            </a:xfrm>
            <a:custGeom>
              <a:rect b="b" l="l" r="r" t="t"/>
              <a:pathLst>
                <a:path extrusionOk="0" h="19952" w="32334">
                  <a:moveTo>
                    <a:pt x="32206" y="1"/>
                  </a:moveTo>
                  <a:cubicBezTo>
                    <a:pt x="32193" y="1"/>
                    <a:pt x="32180" y="4"/>
                    <a:pt x="32166" y="10"/>
                  </a:cubicBezTo>
                  <a:cubicBezTo>
                    <a:pt x="21057" y="5951"/>
                    <a:pt x="10020" y="12178"/>
                    <a:pt x="19" y="19893"/>
                  </a:cubicBezTo>
                  <a:cubicBezTo>
                    <a:pt x="0" y="19912"/>
                    <a:pt x="11" y="19952"/>
                    <a:pt x="33" y="19952"/>
                  </a:cubicBezTo>
                  <a:cubicBezTo>
                    <a:pt x="39" y="19952"/>
                    <a:pt x="47" y="19949"/>
                    <a:pt x="55" y="19941"/>
                  </a:cubicBezTo>
                  <a:cubicBezTo>
                    <a:pt x="10068" y="12226"/>
                    <a:pt x="21140" y="6118"/>
                    <a:pt x="32261" y="165"/>
                  </a:cubicBezTo>
                  <a:cubicBezTo>
                    <a:pt x="32333" y="123"/>
                    <a:pt x="32289" y="1"/>
                    <a:pt x="3220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7616600" y="1693975"/>
              <a:ext cx="173450" cy="84950"/>
            </a:xfrm>
            <a:custGeom>
              <a:rect b="b" l="l" r="r" t="t"/>
              <a:pathLst>
                <a:path extrusionOk="0" h="3398" w="6938">
                  <a:moveTo>
                    <a:pt x="6752" y="0"/>
                  </a:moveTo>
                  <a:cubicBezTo>
                    <a:pt x="6734" y="0"/>
                    <a:pt x="6715" y="5"/>
                    <a:pt x="6696" y="15"/>
                  </a:cubicBezTo>
                  <a:cubicBezTo>
                    <a:pt x="4481" y="1039"/>
                    <a:pt x="2338" y="2194"/>
                    <a:pt x="112" y="3218"/>
                  </a:cubicBezTo>
                  <a:cubicBezTo>
                    <a:pt x="0" y="3269"/>
                    <a:pt x="62" y="3397"/>
                    <a:pt x="156" y="3397"/>
                  </a:cubicBezTo>
                  <a:cubicBezTo>
                    <a:pt x="172" y="3397"/>
                    <a:pt x="189" y="3393"/>
                    <a:pt x="207" y="3385"/>
                  </a:cubicBezTo>
                  <a:cubicBezTo>
                    <a:pt x="2422" y="2349"/>
                    <a:pt x="4600" y="1253"/>
                    <a:pt x="6815" y="229"/>
                  </a:cubicBezTo>
                  <a:cubicBezTo>
                    <a:pt x="6937" y="158"/>
                    <a:pt x="6859" y="0"/>
                    <a:pt x="675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7537875" y="1806550"/>
              <a:ext cx="344650" cy="221875"/>
            </a:xfrm>
            <a:custGeom>
              <a:rect b="b" l="l" r="r" t="t"/>
              <a:pathLst>
                <a:path extrusionOk="0" h="8875" w="13786">
                  <a:moveTo>
                    <a:pt x="13577" y="0"/>
                  </a:moveTo>
                  <a:cubicBezTo>
                    <a:pt x="13553" y="0"/>
                    <a:pt x="13527" y="8"/>
                    <a:pt x="13500" y="25"/>
                  </a:cubicBezTo>
                  <a:cubicBezTo>
                    <a:pt x="8916" y="2823"/>
                    <a:pt x="4213" y="5382"/>
                    <a:pt x="46" y="8776"/>
                  </a:cubicBezTo>
                  <a:cubicBezTo>
                    <a:pt x="0" y="8822"/>
                    <a:pt x="39" y="8875"/>
                    <a:pt x="81" y="8875"/>
                  </a:cubicBezTo>
                  <a:cubicBezTo>
                    <a:pt x="94" y="8875"/>
                    <a:pt x="107" y="8870"/>
                    <a:pt x="118" y="8859"/>
                  </a:cubicBezTo>
                  <a:cubicBezTo>
                    <a:pt x="4320" y="5513"/>
                    <a:pt x="9023" y="2954"/>
                    <a:pt x="13655" y="287"/>
                  </a:cubicBezTo>
                  <a:cubicBezTo>
                    <a:pt x="13785" y="206"/>
                    <a:pt x="13705" y="0"/>
                    <a:pt x="1357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5437750" y="1790125"/>
              <a:ext cx="273450" cy="191525"/>
            </a:xfrm>
            <a:custGeom>
              <a:rect b="b" l="l" r="r" t="t"/>
              <a:pathLst>
                <a:path extrusionOk="0" h="7661" w="10938">
                  <a:moveTo>
                    <a:pt x="153" y="1"/>
                  </a:moveTo>
                  <a:cubicBezTo>
                    <a:pt x="66" y="1"/>
                    <a:pt x="0" y="149"/>
                    <a:pt x="100" y="193"/>
                  </a:cubicBezTo>
                  <a:cubicBezTo>
                    <a:pt x="4041" y="2003"/>
                    <a:pt x="7851" y="3813"/>
                    <a:pt x="10351" y="7540"/>
                  </a:cubicBezTo>
                  <a:cubicBezTo>
                    <a:pt x="10408" y="7625"/>
                    <a:pt x="10489" y="7660"/>
                    <a:pt x="10568" y="7660"/>
                  </a:cubicBezTo>
                  <a:cubicBezTo>
                    <a:pt x="10755" y="7660"/>
                    <a:pt x="10937" y="7466"/>
                    <a:pt x="10804" y="7266"/>
                  </a:cubicBezTo>
                  <a:cubicBezTo>
                    <a:pt x="8232" y="3563"/>
                    <a:pt x="4303" y="1575"/>
                    <a:pt x="172" y="3"/>
                  </a:cubicBezTo>
                  <a:cubicBezTo>
                    <a:pt x="165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5680500" y="1566200"/>
              <a:ext cx="289725" cy="203775"/>
            </a:xfrm>
            <a:custGeom>
              <a:rect b="b" l="l" r="r" t="t"/>
              <a:pathLst>
                <a:path extrusionOk="0" h="8151" w="11589">
                  <a:moveTo>
                    <a:pt x="179" y="1"/>
                  </a:moveTo>
                  <a:cubicBezTo>
                    <a:pt x="58" y="1"/>
                    <a:pt x="0" y="224"/>
                    <a:pt x="153" y="257"/>
                  </a:cubicBezTo>
                  <a:cubicBezTo>
                    <a:pt x="4809" y="1376"/>
                    <a:pt x="7452" y="5281"/>
                    <a:pt x="11000" y="8091"/>
                  </a:cubicBezTo>
                  <a:cubicBezTo>
                    <a:pt x="11057" y="8133"/>
                    <a:pt x="11118" y="8151"/>
                    <a:pt x="11177" y="8151"/>
                  </a:cubicBezTo>
                  <a:cubicBezTo>
                    <a:pt x="11400" y="8151"/>
                    <a:pt x="11588" y="7891"/>
                    <a:pt x="11381" y="7722"/>
                  </a:cubicBezTo>
                  <a:cubicBezTo>
                    <a:pt x="7952" y="4745"/>
                    <a:pt x="4868" y="947"/>
                    <a:pt x="213" y="6"/>
                  </a:cubicBezTo>
                  <a:cubicBezTo>
                    <a:pt x="201" y="3"/>
                    <a:pt x="190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019625" y="1331975"/>
              <a:ext cx="282325" cy="278425"/>
            </a:xfrm>
            <a:custGeom>
              <a:rect b="b" l="l" r="r" t="t"/>
              <a:pathLst>
                <a:path extrusionOk="0" h="11137" w="11293">
                  <a:moveTo>
                    <a:pt x="168" y="1"/>
                  </a:moveTo>
                  <a:cubicBezTo>
                    <a:pt x="78" y="1"/>
                    <a:pt x="0" y="136"/>
                    <a:pt x="90" y="196"/>
                  </a:cubicBezTo>
                  <a:cubicBezTo>
                    <a:pt x="4067" y="3470"/>
                    <a:pt x="7496" y="7113"/>
                    <a:pt x="10806" y="11054"/>
                  </a:cubicBezTo>
                  <a:cubicBezTo>
                    <a:pt x="10855" y="11112"/>
                    <a:pt x="10912" y="11136"/>
                    <a:pt x="10967" y="11136"/>
                  </a:cubicBezTo>
                  <a:cubicBezTo>
                    <a:pt x="11138" y="11136"/>
                    <a:pt x="11292" y="10901"/>
                    <a:pt x="11139" y="10721"/>
                  </a:cubicBezTo>
                  <a:cubicBezTo>
                    <a:pt x="7924" y="6697"/>
                    <a:pt x="4329" y="3113"/>
                    <a:pt x="221" y="17"/>
                  </a:cubicBezTo>
                  <a:cubicBezTo>
                    <a:pt x="204" y="6"/>
                    <a:pt x="186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21025" y="1204075"/>
              <a:ext cx="248850" cy="308025"/>
            </a:xfrm>
            <a:custGeom>
              <a:rect b="b" l="l" r="r" t="t"/>
              <a:pathLst>
                <a:path extrusionOk="0" h="12321" w="9954">
                  <a:moveTo>
                    <a:pt x="152" y="1"/>
                  </a:moveTo>
                  <a:cubicBezTo>
                    <a:pt x="77" y="1"/>
                    <a:pt x="1" y="131"/>
                    <a:pt x="72" y="192"/>
                  </a:cubicBezTo>
                  <a:cubicBezTo>
                    <a:pt x="2155" y="1907"/>
                    <a:pt x="4465" y="3240"/>
                    <a:pt x="6049" y="5478"/>
                  </a:cubicBezTo>
                  <a:cubicBezTo>
                    <a:pt x="7501" y="7526"/>
                    <a:pt x="7811" y="10158"/>
                    <a:pt x="9335" y="12205"/>
                  </a:cubicBezTo>
                  <a:cubicBezTo>
                    <a:pt x="9395" y="12287"/>
                    <a:pt x="9479" y="12321"/>
                    <a:pt x="9562" y="12321"/>
                  </a:cubicBezTo>
                  <a:cubicBezTo>
                    <a:pt x="9760" y="12321"/>
                    <a:pt x="9953" y="12129"/>
                    <a:pt x="9811" y="11920"/>
                  </a:cubicBezTo>
                  <a:cubicBezTo>
                    <a:pt x="8192" y="9669"/>
                    <a:pt x="7680" y="6895"/>
                    <a:pt x="6049" y="4657"/>
                  </a:cubicBezTo>
                  <a:cubicBezTo>
                    <a:pt x="4584" y="2657"/>
                    <a:pt x="2203" y="1359"/>
                    <a:pt x="191" y="14"/>
                  </a:cubicBezTo>
                  <a:cubicBezTo>
                    <a:pt x="179" y="5"/>
                    <a:pt x="165" y="1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850650" y="1165200"/>
              <a:ext cx="258250" cy="318075"/>
            </a:xfrm>
            <a:custGeom>
              <a:rect b="b" l="l" r="r" t="t"/>
              <a:pathLst>
                <a:path extrusionOk="0" h="12723" w="10330">
                  <a:moveTo>
                    <a:pt x="206" y="1"/>
                  </a:moveTo>
                  <a:cubicBezTo>
                    <a:pt x="97" y="1"/>
                    <a:pt x="0" y="138"/>
                    <a:pt x="91" y="247"/>
                  </a:cubicBezTo>
                  <a:cubicBezTo>
                    <a:pt x="1806" y="2045"/>
                    <a:pt x="3782" y="3557"/>
                    <a:pt x="5532" y="5331"/>
                  </a:cubicBezTo>
                  <a:cubicBezTo>
                    <a:pt x="7640" y="7474"/>
                    <a:pt x="8390" y="10129"/>
                    <a:pt x="9890" y="12629"/>
                  </a:cubicBezTo>
                  <a:cubicBezTo>
                    <a:pt x="9930" y="12695"/>
                    <a:pt x="9990" y="12723"/>
                    <a:pt x="10051" y="12723"/>
                  </a:cubicBezTo>
                  <a:cubicBezTo>
                    <a:pt x="10189" y="12723"/>
                    <a:pt x="10330" y="12580"/>
                    <a:pt x="10247" y="12415"/>
                  </a:cubicBezTo>
                  <a:cubicBezTo>
                    <a:pt x="9009" y="10022"/>
                    <a:pt x="8092" y="7593"/>
                    <a:pt x="6282" y="5557"/>
                  </a:cubicBezTo>
                  <a:cubicBezTo>
                    <a:pt x="4497" y="3521"/>
                    <a:pt x="2199" y="1985"/>
                    <a:pt x="306" y="45"/>
                  </a:cubicBezTo>
                  <a:cubicBezTo>
                    <a:pt x="275" y="14"/>
                    <a:pt x="240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7394450" y="1331250"/>
              <a:ext cx="83400" cy="119900"/>
            </a:xfrm>
            <a:custGeom>
              <a:rect b="b" l="l" r="r" t="t"/>
              <a:pathLst>
                <a:path extrusionOk="0" h="4796" w="3336">
                  <a:moveTo>
                    <a:pt x="40" y="1"/>
                  </a:moveTo>
                  <a:cubicBezTo>
                    <a:pt x="22" y="1"/>
                    <a:pt x="0" y="20"/>
                    <a:pt x="9" y="46"/>
                  </a:cubicBezTo>
                  <a:cubicBezTo>
                    <a:pt x="830" y="1713"/>
                    <a:pt x="2199" y="3023"/>
                    <a:pt x="2985" y="4713"/>
                  </a:cubicBezTo>
                  <a:cubicBezTo>
                    <a:pt x="3016" y="4771"/>
                    <a:pt x="3066" y="4795"/>
                    <a:pt x="3117" y="4795"/>
                  </a:cubicBezTo>
                  <a:cubicBezTo>
                    <a:pt x="3225" y="4795"/>
                    <a:pt x="3336" y="4688"/>
                    <a:pt x="3271" y="4559"/>
                  </a:cubicBezTo>
                  <a:cubicBezTo>
                    <a:pt x="2437" y="2904"/>
                    <a:pt x="1164" y="1487"/>
                    <a:pt x="56" y="10"/>
                  </a:cubicBezTo>
                  <a:cubicBezTo>
                    <a:pt x="53" y="4"/>
                    <a:pt x="47" y="1"/>
                    <a:pt x="4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7562725" y="1425650"/>
              <a:ext cx="62825" cy="114950"/>
            </a:xfrm>
            <a:custGeom>
              <a:rect b="b" l="l" r="r" t="t"/>
              <a:pathLst>
                <a:path extrusionOk="0" h="4598" w="2513">
                  <a:moveTo>
                    <a:pt x="143" y="0"/>
                  </a:moveTo>
                  <a:cubicBezTo>
                    <a:pt x="77" y="0"/>
                    <a:pt x="0" y="59"/>
                    <a:pt x="17" y="140"/>
                  </a:cubicBezTo>
                  <a:cubicBezTo>
                    <a:pt x="529" y="1676"/>
                    <a:pt x="1576" y="2950"/>
                    <a:pt x="2100" y="4474"/>
                  </a:cubicBezTo>
                  <a:cubicBezTo>
                    <a:pt x="2133" y="4559"/>
                    <a:pt x="2210" y="4597"/>
                    <a:pt x="2286" y="4597"/>
                  </a:cubicBezTo>
                  <a:cubicBezTo>
                    <a:pt x="2400" y="4597"/>
                    <a:pt x="2512" y="4510"/>
                    <a:pt x="2469" y="4366"/>
                  </a:cubicBezTo>
                  <a:cubicBezTo>
                    <a:pt x="1945" y="2819"/>
                    <a:pt x="898" y="1509"/>
                    <a:pt x="219" y="44"/>
                  </a:cubicBezTo>
                  <a:cubicBezTo>
                    <a:pt x="204" y="14"/>
                    <a:pt x="175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7735050" y="1511800"/>
              <a:ext cx="101600" cy="127350"/>
            </a:xfrm>
            <a:custGeom>
              <a:rect b="b" l="l" r="r" t="t"/>
              <a:pathLst>
                <a:path extrusionOk="0" h="5094" w="4064">
                  <a:moveTo>
                    <a:pt x="184" y="0"/>
                  </a:moveTo>
                  <a:cubicBezTo>
                    <a:pt x="89" y="0"/>
                    <a:pt x="0" y="127"/>
                    <a:pt x="101" y="218"/>
                  </a:cubicBezTo>
                  <a:cubicBezTo>
                    <a:pt x="1446" y="1694"/>
                    <a:pt x="2696" y="3206"/>
                    <a:pt x="3637" y="4992"/>
                  </a:cubicBezTo>
                  <a:cubicBezTo>
                    <a:pt x="3675" y="5064"/>
                    <a:pt x="3735" y="5094"/>
                    <a:pt x="3796" y="5094"/>
                  </a:cubicBezTo>
                  <a:cubicBezTo>
                    <a:pt x="3928" y="5094"/>
                    <a:pt x="4063" y="4956"/>
                    <a:pt x="3982" y="4802"/>
                  </a:cubicBezTo>
                  <a:cubicBezTo>
                    <a:pt x="2994" y="3028"/>
                    <a:pt x="1720" y="1456"/>
                    <a:pt x="267" y="39"/>
                  </a:cubicBezTo>
                  <a:cubicBezTo>
                    <a:pt x="242" y="12"/>
                    <a:pt x="213" y="0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7271150" y="2973875"/>
              <a:ext cx="728950" cy="644650"/>
            </a:xfrm>
            <a:custGeom>
              <a:rect b="b" l="l" r="r" t="t"/>
              <a:pathLst>
                <a:path extrusionOk="0" h="25786" w="29158">
                  <a:moveTo>
                    <a:pt x="14745" y="563"/>
                  </a:moveTo>
                  <a:cubicBezTo>
                    <a:pt x="15897" y="563"/>
                    <a:pt x="17058" y="714"/>
                    <a:pt x="18192" y="1028"/>
                  </a:cubicBezTo>
                  <a:cubicBezTo>
                    <a:pt x="24860" y="2862"/>
                    <a:pt x="28265" y="10136"/>
                    <a:pt x="26491" y="16554"/>
                  </a:cubicBezTo>
                  <a:cubicBezTo>
                    <a:pt x="24990" y="22036"/>
                    <a:pt x="19782" y="25313"/>
                    <a:pt x="14412" y="25313"/>
                  </a:cubicBezTo>
                  <a:cubicBezTo>
                    <a:pt x="13263" y="25313"/>
                    <a:pt x="12106" y="25163"/>
                    <a:pt x="10977" y="24852"/>
                  </a:cubicBezTo>
                  <a:cubicBezTo>
                    <a:pt x="4405" y="22697"/>
                    <a:pt x="821" y="16006"/>
                    <a:pt x="2667" y="9338"/>
                  </a:cubicBezTo>
                  <a:cubicBezTo>
                    <a:pt x="4176" y="3849"/>
                    <a:pt x="9374" y="563"/>
                    <a:pt x="14745" y="563"/>
                  </a:cubicBezTo>
                  <a:close/>
                  <a:moveTo>
                    <a:pt x="14593" y="1"/>
                  </a:moveTo>
                  <a:cubicBezTo>
                    <a:pt x="9077" y="1"/>
                    <a:pt x="4001" y="3852"/>
                    <a:pt x="2238" y="9208"/>
                  </a:cubicBezTo>
                  <a:cubicBezTo>
                    <a:pt x="1" y="16014"/>
                    <a:pt x="4292" y="23117"/>
                    <a:pt x="10846" y="25289"/>
                  </a:cubicBezTo>
                  <a:lnTo>
                    <a:pt x="10846" y="25289"/>
                  </a:lnTo>
                  <a:cubicBezTo>
                    <a:pt x="10850" y="25290"/>
                    <a:pt x="10854" y="25292"/>
                    <a:pt x="10858" y="25293"/>
                  </a:cubicBezTo>
                  <a:cubicBezTo>
                    <a:pt x="12072" y="25626"/>
                    <a:pt x="13286" y="25785"/>
                    <a:pt x="14475" y="25785"/>
                  </a:cubicBezTo>
                  <a:cubicBezTo>
                    <a:pt x="20051" y="25785"/>
                    <a:pt x="25077" y="22276"/>
                    <a:pt x="26931" y="16673"/>
                  </a:cubicBezTo>
                  <a:cubicBezTo>
                    <a:pt x="29158" y="9862"/>
                    <a:pt x="24860" y="2754"/>
                    <a:pt x="18311" y="599"/>
                  </a:cubicBezTo>
                  <a:cubicBezTo>
                    <a:pt x="17071" y="192"/>
                    <a:pt x="15821" y="1"/>
                    <a:pt x="1459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7329800" y="3025825"/>
              <a:ext cx="611975" cy="539975"/>
            </a:xfrm>
            <a:custGeom>
              <a:rect b="b" l="l" r="r" t="t"/>
              <a:pathLst>
                <a:path extrusionOk="0" h="21599" w="24479">
                  <a:moveTo>
                    <a:pt x="12398" y="350"/>
                  </a:moveTo>
                  <a:cubicBezTo>
                    <a:pt x="13373" y="350"/>
                    <a:pt x="14354" y="476"/>
                    <a:pt x="15310" y="736"/>
                  </a:cubicBezTo>
                  <a:cubicBezTo>
                    <a:pt x="20990" y="2284"/>
                    <a:pt x="23835" y="8487"/>
                    <a:pt x="22359" y="13928"/>
                  </a:cubicBezTo>
                  <a:cubicBezTo>
                    <a:pt x="21084" y="18607"/>
                    <a:pt x="16649" y="21362"/>
                    <a:pt x="12090" y="21362"/>
                  </a:cubicBezTo>
                  <a:cubicBezTo>
                    <a:pt x="11115" y="21362"/>
                    <a:pt x="10135" y="21237"/>
                    <a:pt x="9179" y="20976"/>
                  </a:cubicBezTo>
                  <a:cubicBezTo>
                    <a:pt x="3583" y="19107"/>
                    <a:pt x="571" y="13476"/>
                    <a:pt x="2118" y="7784"/>
                  </a:cubicBezTo>
                  <a:cubicBezTo>
                    <a:pt x="3394" y="3105"/>
                    <a:pt x="7837" y="350"/>
                    <a:pt x="12398" y="350"/>
                  </a:cubicBezTo>
                  <a:close/>
                  <a:moveTo>
                    <a:pt x="12243" y="0"/>
                  </a:moveTo>
                  <a:cubicBezTo>
                    <a:pt x="7627" y="0"/>
                    <a:pt x="3384" y="3265"/>
                    <a:pt x="1904" y="7725"/>
                  </a:cubicBezTo>
                  <a:cubicBezTo>
                    <a:pt x="0" y="13424"/>
                    <a:pt x="3649" y="19360"/>
                    <a:pt x="9107" y="21187"/>
                  </a:cubicBezTo>
                  <a:lnTo>
                    <a:pt x="9107" y="21187"/>
                  </a:lnTo>
                  <a:cubicBezTo>
                    <a:pt x="9111" y="21188"/>
                    <a:pt x="9115" y="21190"/>
                    <a:pt x="9119" y="21191"/>
                  </a:cubicBezTo>
                  <a:cubicBezTo>
                    <a:pt x="9119" y="21191"/>
                    <a:pt x="9119" y="21191"/>
                    <a:pt x="9119" y="21191"/>
                  </a:cubicBezTo>
                  <a:lnTo>
                    <a:pt x="9119" y="21191"/>
                  </a:lnTo>
                  <a:cubicBezTo>
                    <a:pt x="9132" y="21197"/>
                    <a:pt x="9144" y="21200"/>
                    <a:pt x="9155" y="21200"/>
                  </a:cubicBezTo>
                  <a:lnTo>
                    <a:pt x="9155" y="21200"/>
                  </a:lnTo>
                  <a:cubicBezTo>
                    <a:pt x="10159" y="21469"/>
                    <a:pt x="11160" y="21598"/>
                    <a:pt x="12141" y="21598"/>
                  </a:cubicBezTo>
                  <a:cubicBezTo>
                    <a:pt x="16814" y="21598"/>
                    <a:pt x="21002" y="18668"/>
                    <a:pt x="22573" y="13964"/>
                  </a:cubicBezTo>
                  <a:cubicBezTo>
                    <a:pt x="24478" y="8273"/>
                    <a:pt x="20811" y="2331"/>
                    <a:pt x="15358" y="510"/>
                  </a:cubicBezTo>
                  <a:cubicBezTo>
                    <a:pt x="14319" y="163"/>
                    <a:pt x="13272" y="0"/>
                    <a:pt x="1224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2"/>
          <p:cNvGrpSpPr/>
          <p:nvPr/>
        </p:nvGrpSpPr>
        <p:grpSpPr>
          <a:xfrm>
            <a:off x="6067082" y="1156800"/>
            <a:ext cx="4109750" cy="3530675"/>
            <a:chOff x="4945925" y="1165200"/>
            <a:chExt cx="4109750" cy="3530675"/>
          </a:xfrm>
        </p:grpSpPr>
        <p:sp>
          <p:nvSpPr>
            <p:cNvPr id="382" name="Google Shape;382;p2"/>
            <p:cNvSpPr/>
            <p:nvPr/>
          </p:nvSpPr>
          <p:spPr>
            <a:xfrm>
              <a:off x="4995125" y="2056850"/>
              <a:ext cx="592875" cy="1110275"/>
            </a:xfrm>
            <a:custGeom>
              <a:rect b="b" l="l" r="r" t="t"/>
              <a:pathLst>
                <a:path extrusionOk="0" h="44411" w="23715">
                  <a:moveTo>
                    <a:pt x="72" y="1"/>
                  </a:moveTo>
                  <a:cubicBezTo>
                    <a:pt x="36" y="1"/>
                    <a:pt x="1" y="40"/>
                    <a:pt x="17" y="73"/>
                  </a:cubicBezTo>
                  <a:cubicBezTo>
                    <a:pt x="7756" y="14778"/>
                    <a:pt x="15460" y="29494"/>
                    <a:pt x="23092" y="44257"/>
                  </a:cubicBezTo>
                  <a:cubicBezTo>
                    <a:pt x="23148" y="44366"/>
                    <a:pt x="23236" y="44411"/>
                    <a:pt x="23324" y="44411"/>
                  </a:cubicBezTo>
                  <a:cubicBezTo>
                    <a:pt x="23517" y="44411"/>
                    <a:pt x="23714" y="44196"/>
                    <a:pt x="23592" y="43960"/>
                  </a:cubicBezTo>
                  <a:cubicBezTo>
                    <a:pt x="15710" y="29351"/>
                    <a:pt x="7899" y="14694"/>
                    <a:pt x="112" y="26"/>
                  </a:cubicBezTo>
                  <a:cubicBezTo>
                    <a:pt x="102" y="8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4945925" y="2088500"/>
              <a:ext cx="618550" cy="1157250"/>
            </a:xfrm>
            <a:custGeom>
              <a:rect b="b" l="l" r="r" t="t"/>
              <a:pathLst>
                <a:path extrusionOk="0" h="46290" w="24742">
                  <a:moveTo>
                    <a:pt x="55" y="1"/>
                  </a:moveTo>
                  <a:cubicBezTo>
                    <a:pt x="30" y="1"/>
                    <a:pt x="0" y="23"/>
                    <a:pt x="9" y="58"/>
                  </a:cubicBezTo>
                  <a:cubicBezTo>
                    <a:pt x="7986" y="15440"/>
                    <a:pt x="15606" y="31121"/>
                    <a:pt x="24190" y="46158"/>
                  </a:cubicBezTo>
                  <a:cubicBezTo>
                    <a:pt x="24242" y="46251"/>
                    <a:pt x="24320" y="46290"/>
                    <a:pt x="24397" y="46290"/>
                  </a:cubicBezTo>
                  <a:cubicBezTo>
                    <a:pt x="24569" y="46290"/>
                    <a:pt x="24741" y="46101"/>
                    <a:pt x="24643" y="45896"/>
                  </a:cubicBezTo>
                  <a:cubicBezTo>
                    <a:pt x="17011" y="30347"/>
                    <a:pt x="8331" y="15238"/>
                    <a:pt x="80" y="10"/>
                  </a:cubicBezTo>
                  <a:cubicBezTo>
                    <a:pt x="74" y="4"/>
                    <a:pt x="65" y="1"/>
                    <a:pt x="5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5951250" y="1636925"/>
              <a:ext cx="2255900" cy="1521300"/>
            </a:xfrm>
            <a:custGeom>
              <a:rect b="b" l="l" r="r" t="t"/>
              <a:pathLst>
                <a:path extrusionOk="0" h="60852" w="90236">
                  <a:moveTo>
                    <a:pt x="90197" y="0"/>
                  </a:moveTo>
                  <a:cubicBezTo>
                    <a:pt x="90189" y="0"/>
                    <a:pt x="90180" y="3"/>
                    <a:pt x="90169" y="11"/>
                  </a:cubicBezTo>
                  <a:cubicBezTo>
                    <a:pt x="60154" y="20049"/>
                    <a:pt x="29852" y="39742"/>
                    <a:pt x="218" y="60352"/>
                  </a:cubicBezTo>
                  <a:cubicBezTo>
                    <a:pt x="0" y="60520"/>
                    <a:pt x="135" y="60851"/>
                    <a:pt x="350" y="60851"/>
                  </a:cubicBezTo>
                  <a:cubicBezTo>
                    <a:pt x="395" y="60851"/>
                    <a:pt x="442" y="60837"/>
                    <a:pt x="491" y="60804"/>
                  </a:cubicBezTo>
                  <a:cubicBezTo>
                    <a:pt x="30709" y="41064"/>
                    <a:pt x="60380" y="20383"/>
                    <a:pt x="90217" y="71"/>
                  </a:cubicBezTo>
                  <a:cubicBezTo>
                    <a:pt x="90235" y="43"/>
                    <a:pt x="90225" y="0"/>
                    <a:pt x="9019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5933400" y="1732600"/>
              <a:ext cx="2310550" cy="1498200"/>
            </a:xfrm>
            <a:custGeom>
              <a:rect b="b" l="l" r="r" t="t"/>
              <a:pathLst>
                <a:path extrusionOk="0" h="59928" w="92422">
                  <a:moveTo>
                    <a:pt x="92045" y="1"/>
                  </a:moveTo>
                  <a:cubicBezTo>
                    <a:pt x="92001" y="1"/>
                    <a:pt x="91955" y="13"/>
                    <a:pt x="91907" y="42"/>
                  </a:cubicBezTo>
                  <a:cubicBezTo>
                    <a:pt x="60701" y="19008"/>
                    <a:pt x="30888" y="40297"/>
                    <a:pt x="39" y="59859"/>
                  </a:cubicBezTo>
                  <a:cubicBezTo>
                    <a:pt x="0" y="59878"/>
                    <a:pt x="16" y="59928"/>
                    <a:pt x="48" y="59928"/>
                  </a:cubicBezTo>
                  <a:cubicBezTo>
                    <a:pt x="56" y="59928"/>
                    <a:pt x="65" y="59925"/>
                    <a:pt x="74" y="59918"/>
                  </a:cubicBezTo>
                  <a:cubicBezTo>
                    <a:pt x="31090" y="40630"/>
                    <a:pt x="61534" y="20366"/>
                    <a:pt x="92181" y="494"/>
                  </a:cubicBezTo>
                  <a:cubicBezTo>
                    <a:pt x="92421" y="344"/>
                    <a:pt x="92275" y="1"/>
                    <a:pt x="9204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797775" y="2415725"/>
              <a:ext cx="1048800" cy="675175"/>
            </a:xfrm>
            <a:custGeom>
              <a:rect b="b" l="l" r="r" t="t"/>
              <a:pathLst>
                <a:path extrusionOk="0" h="27007" w="41952">
                  <a:moveTo>
                    <a:pt x="41575" y="1"/>
                  </a:moveTo>
                  <a:cubicBezTo>
                    <a:pt x="41532" y="1"/>
                    <a:pt x="41485" y="13"/>
                    <a:pt x="41437" y="42"/>
                  </a:cubicBezTo>
                  <a:cubicBezTo>
                    <a:pt x="27233" y="8281"/>
                    <a:pt x="13898" y="18103"/>
                    <a:pt x="39" y="26926"/>
                  </a:cubicBezTo>
                  <a:cubicBezTo>
                    <a:pt x="1" y="26955"/>
                    <a:pt x="25" y="27007"/>
                    <a:pt x="60" y="27007"/>
                  </a:cubicBezTo>
                  <a:cubicBezTo>
                    <a:pt x="69" y="27007"/>
                    <a:pt x="78" y="27004"/>
                    <a:pt x="87" y="26997"/>
                  </a:cubicBezTo>
                  <a:cubicBezTo>
                    <a:pt x="14101" y="18437"/>
                    <a:pt x="28067" y="9638"/>
                    <a:pt x="41711" y="494"/>
                  </a:cubicBezTo>
                  <a:cubicBezTo>
                    <a:pt x="41951" y="344"/>
                    <a:pt x="41805" y="1"/>
                    <a:pt x="4157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870650" y="2551725"/>
              <a:ext cx="1048225" cy="674925"/>
            </a:xfrm>
            <a:custGeom>
              <a:rect b="b" l="l" r="r" t="t"/>
              <a:pathLst>
                <a:path extrusionOk="0" h="26997" w="41929">
                  <a:moveTo>
                    <a:pt x="41567" y="1"/>
                  </a:moveTo>
                  <a:cubicBezTo>
                    <a:pt x="41523" y="1"/>
                    <a:pt x="41476" y="14"/>
                    <a:pt x="41427" y="43"/>
                  </a:cubicBezTo>
                  <a:cubicBezTo>
                    <a:pt x="27211" y="8270"/>
                    <a:pt x="13876" y="18093"/>
                    <a:pt x="29" y="26915"/>
                  </a:cubicBezTo>
                  <a:cubicBezTo>
                    <a:pt x="1" y="26944"/>
                    <a:pt x="18" y="26996"/>
                    <a:pt x="45" y="26996"/>
                  </a:cubicBezTo>
                  <a:cubicBezTo>
                    <a:pt x="51" y="26996"/>
                    <a:pt x="58" y="26993"/>
                    <a:pt x="65" y="26986"/>
                  </a:cubicBezTo>
                  <a:cubicBezTo>
                    <a:pt x="14091" y="18438"/>
                    <a:pt x="28045" y="9627"/>
                    <a:pt x="41689" y="483"/>
                  </a:cubicBezTo>
                  <a:cubicBezTo>
                    <a:pt x="41929" y="334"/>
                    <a:pt x="41792" y="1"/>
                    <a:pt x="4156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7852200" y="3844750"/>
              <a:ext cx="342675" cy="213075"/>
            </a:xfrm>
            <a:custGeom>
              <a:rect b="b" l="l" r="r" t="t"/>
              <a:pathLst>
                <a:path extrusionOk="0" h="8523" w="13707">
                  <a:moveTo>
                    <a:pt x="13527" y="0"/>
                  </a:moveTo>
                  <a:cubicBezTo>
                    <a:pt x="13507" y="0"/>
                    <a:pt x="13486" y="6"/>
                    <a:pt x="13464" y="19"/>
                  </a:cubicBezTo>
                  <a:cubicBezTo>
                    <a:pt x="8845" y="2602"/>
                    <a:pt x="4499" y="5674"/>
                    <a:pt x="10" y="8472"/>
                  </a:cubicBezTo>
                  <a:cubicBezTo>
                    <a:pt x="1" y="8501"/>
                    <a:pt x="15" y="8523"/>
                    <a:pt x="27" y="8523"/>
                  </a:cubicBezTo>
                  <a:cubicBezTo>
                    <a:pt x="30" y="8523"/>
                    <a:pt x="32" y="8522"/>
                    <a:pt x="34" y="8520"/>
                  </a:cubicBezTo>
                  <a:cubicBezTo>
                    <a:pt x="4606" y="5853"/>
                    <a:pt x="9166" y="3138"/>
                    <a:pt x="13595" y="245"/>
                  </a:cubicBezTo>
                  <a:cubicBezTo>
                    <a:pt x="13707" y="174"/>
                    <a:pt x="13638" y="0"/>
                    <a:pt x="1352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7803925" y="3773875"/>
              <a:ext cx="366775" cy="219875"/>
            </a:xfrm>
            <a:custGeom>
              <a:rect b="b" l="l" r="r" t="t"/>
              <a:pathLst>
                <a:path extrusionOk="0" h="8795" w="14671">
                  <a:moveTo>
                    <a:pt x="14478" y="1"/>
                  </a:moveTo>
                  <a:cubicBezTo>
                    <a:pt x="14456" y="1"/>
                    <a:pt x="14432" y="7"/>
                    <a:pt x="14407" y="20"/>
                  </a:cubicBezTo>
                  <a:cubicBezTo>
                    <a:pt x="9490" y="2663"/>
                    <a:pt x="4823" y="5866"/>
                    <a:pt x="36" y="8771"/>
                  </a:cubicBezTo>
                  <a:cubicBezTo>
                    <a:pt x="1" y="8771"/>
                    <a:pt x="36" y="8795"/>
                    <a:pt x="48" y="8795"/>
                  </a:cubicBezTo>
                  <a:cubicBezTo>
                    <a:pt x="4930" y="6044"/>
                    <a:pt x="9800" y="3235"/>
                    <a:pt x="14550" y="234"/>
                  </a:cubicBezTo>
                  <a:cubicBezTo>
                    <a:pt x="14670" y="164"/>
                    <a:pt x="14597" y="1"/>
                    <a:pt x="1447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7360650" y="3715500"/>
              <a:ext cx="1695025" cy="896425"/>
            </a:xfrm>
            <a:custGeom>
              <a:rect b="b" l="l" r="r" t="t"/>
              <a:pathLst>
                <a:path extrusionOk="0" h="35857" w="67801">
                  <a:moveTo>
                    <a:pt x="67414" y="0"/>
                  </a:moveTo>
                  <a:cubicBezTo>
                    <a:pt x="67373" y="0"/>
                    <a:pt x="67330" y="10"/>
                    <a:pt x="67286" y="33"/>
                  </a:cubicBezTo>
                  <a:cubicBezTo>
                    <a:pt x="44306" y="10808"/>
                    <a:pt x="22685" y="24381"/>
                    <a:pt x="39" y="35776"/>
                  </a:cubicBezTo>
                  <a:cubicBezTo>
                    <a:pt x="0" y="35805"/>
                    <a:pt x="24" y="35857"/>
                    <a:pt x="60" y="35857"/>
                  </a:cubicBezTo>
                  <a:cubicBezTo>
                    <a:pt x="68" y="35857"/>
                    <a:pt x="78" y="35854"/>
                    <a:pt x="87" y="35847"/>
                  </a:cubicBezTo>
                  <a:cubicBezTo>
                    <a:pt x="22899" y="24739"/>
                    <a:pt x="45057" y="12237"/>
                    <a:pt x="67547" y="474"/>
                  </a:cubicBezTo>
                  <a:cubicBezTo>
                    <a:pt x="67801" y="332"/>
                    <a:pt x="67649" y="0"/>
                    <a:pt x="6741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5578950" y="3142425"/>
              <a:ext cx="387875" cy="16700"/>
            </a:xfrm>
            <a:custGeom>
              <a:rect b="b" l="l" r="r" t="t"/>
              <a:pathLst>
                <a:path extrusionOk="0" h="668" w="15515">
                  <a:moveTo>
                    <a:pt x="15252" y="1"/>
                  </a:moveTo>
                  <a:cubicBezTo>
                    <a:pt x="15248" y="1"/>
                    <a:pt x="15244" y="1"/>
                    <a:pt x="15240" y="1"/>
                  </a:cubicBezTo>
                  <a:cubicBezTo>
                    <a:pt x="10204" y="132"/>
                    <a:pt x="5156" y="299"/>
                    <a:pt x="108" y="513"/>
                  </a:cubicBezTo>
                  <a:cubicBezTo>
                    <a:pt x="0" y="513"/>
                    <a:pt x="0" y="668"/>
                    <a:pt x="108" y="668"/>
                  </a:cubicBezTo>
                  <a:cubicBezTo>
                    <a:pt x="5156" y="632"/>
                    <a:pt x="10192" y="537"/>
                    <a:pt x="15240" y="418"/>
                  </a:cubicBezTo>
                  <a:cubicBezTo>
                    <a:pt x="15511" y="418"/>
                    <a:pt x="15514" y="1"/>
                    <a:pt x="1525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5553650" y="3224575"/>
              <a:ext cx="387875" cy="16700"/>
            </a:xfrm>
            <a:custGeom>
              <a:rect b="b" l="l" r="r" t="t"/>
              <a:pathLst>
                <a:path extrusionOk="0" h="668" w="15515">
                  <a:moveTo>
                    <a:pt x="15252" y="1"/>
                  </a:moveTo>
                  <a:cubicBezTo>
                    <a:pt x="15248" y="1"/>
                    <a:pt x="15244" y="1"/>
                    <a:pt x="15240" y="1"/>
                  </a:cubicBezTo>
                  <a:cubicBezTo>
                    <a:pt x="10204" y="132"/>
                    <a:pt x="5156" y="299"/>
                    <a:pt x="108" y="513"/>
                  </a:cubicBezTo>
                  <a:cubicBezTo>
                    <a:pt x="0" y="513"/>
                    <a:pt x="0" y="668"/>
                    <a:pt x="108" y="668"/>
                  </a:cubicBezTo>
                  <a:cubicBezTo>
                    <a:pt x="5156" y="632"/>
                    <a:pt x="10204" y="537"/>
                    <a:pt x="15240" y="418"/>
                  </a:cubicBezTo>
                  <a:cubicBezTo>
                    <a:pt x="15511" y="418"/>
                    <a:pt x="15514" y="1"/>
                    <a:pt x="1525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5956075" y="3594525"/>
              <a:ext cx="369125" cy="34025"/>
            </a:xfrm>
            <a:custGeom>
              <a:rect b="b" l="l" r="r" t="t"/>
              <a:pathLst>
                <a:path extrusionOk="0" h="1361" w="14765">
                  <a:moveTo>
                    <a:pt x="14521" y="0"/>
                  </a:moveTo>
                  <a:cubicBezTo>
                    <a:pt x="14512" y="0"/>
                    <a:pt x="14501" y="1"/>
                    <a:pt x="14491" y="2"/>
                  </a:cubicBezTo>
                  <a:cubicBezTo>
                    <a:pt x="9704" y="360"/>
                    <a:pt x="4894" y="764"/>
                    <a:pt x="96" y="1205"/>
                  </a:cubicBezTo>
                  <a:cubicBezTo>
                    <a:pt x="4" y="1205"/>
                    <a:pt x="1" y="1360"/>
                    <a:pt x="86" y="1360"/>
                  </a:cubicBezTo>
                  <a:cubicBezTo>
                    <a:pt x="89" y="1360"/>
                    <a:pt x="93" y="1360"/>
                    <a:pt x="96" y="1360"/>
                  </a:cubicBezTo>
                  <a:cubicBezTo>
                    <a:pt x="4894" y="1074"/>
                    <a:pt x="9680" y="764"/>
                    <a:pt x="14491" y="419"/>
                  </a:cubicBezTo>
                  <a:cubicBezTo>
                    <a:pt x="14754" y="408"/>
                    <a:pt x="14764" y="0"/>
                    <a:pt x="1452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5977800" y="3636250"/>
              <a:ext cx="387875" cy="16700"/>
            </a:xfrm>
            <a:custGeom>
              <a:rect b="b" l="l" r="r" t="t"/>
              <a:pathLst>
                <a:path extrusionOk="0" h="668" w="15515">
                  <a:moveTo>
                    <a:pt x="15252" y="0"/>
                  </a:moveTo>
                  <a:cubicBezTo>
                    <a:pt x="15248" y="0"/>
                    <a:pt x="15245" y="0"/>
                    <a:pt x="15241" y="0"/>
                  </a:cubicBezTo>
                  <a:cubicBezTo>
                    <a:pt x="10205" y="131"/>
                    <a:pt x="5156" y="298"/>
                    <a:pt x="108" y="500"/>
                  </a:cubicBezTo>
                  <a:cubicBezTo>
                    <a:pt x="1" y="500"/>
                    <a:pt x="1" y="667"/>
                    <a:pt x="108" y="667"/>
                  </a:cubicBezTo>
                  <a:cubicBezTo>
                    <a:pt x="5156" y="619"/>
                    <a:pt x="10205" y="536"/>
                    <a:pt x="15241" y="417"/>
                  </a:cubicBezTo>
                  <a:cubicBezTo>
                    <a:pt x="15511" y="417"/>
                    <a:pt x="15515" y="0"/>
                    <a:pt x="1525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278150" y="3914500"/>
              <a:ext cx="369100" cy="34000"/>
            </a:xfrm>
            <a:custGeom>
              <a:rect b="b" l="l" r="r" t="t"/>
              <a:pathLst>
                <a:path extrusionOk="0" h="1360" w="14764">
                  <a:moveTo>
                    <a:pt x="14531" y="1"/>
                  </a:moveTo>
                  <a:cubicBezTo>
                    <a:pt x="14522" y="1"/>
                    <a:pt x="14512" y="1"/>
                    <a:pt x="14502" y="3"/>
                  </a:cubicBezTo>
                  <a:cubicBezTo>
                    <a:pt x="9704" y="360"/>
                    <a:pt x="4894" y="765"/>
                    <a:pt x="107" y="1205"/>
                  </a:cubicBezTo>
                  <a:cubicBezTo>
                    <a:pt x="104" y="1205"/>
                    <a:pt x="100" y="1205"/>
                    <a:pt x="97" y="1205"/>
                  </a:cubicBezTo>
                  <a:cubicBezTo>
                    <a:pt x="0" y="1205"/>
                    <a:pt x="4" y="1360"/>
                    <a:pt x="107" y="1360"/>
                  </a:cubicBezTo>
                  <a:cubicBezTo>
                    <a:pt x="4894" y="1074"/>
                    <a:pt x="9704" y="765"/>
                    <a:pt x="14502" y="419"/>
                  </a:cubicBezTo>
                  <a:cubicBezTo>
                    <a:pt x="14754" y="408"/>
                    <a:pt x="14764" y="1"/>
                    <a:pt x="1453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306425" y="3956225"/>
              <a:ext cx="381025" cy="14025"/>
            </a:xfrm>
            <a:custGeom>
              <a:rect b="b" l="l" r="r" t="t"/>
              <a:pathLst>
                <a:path extrusionOk="0" h="561" w="15241">
                  <a:moveTo>
                    <a:pt x="14989" y="0"/>
                  </a:moveTo>
                  <a:cubicBezTo>
                    <a:pt x="14986" y="0"/>
                    <a:pt x="14982" y="0"/>
                    <a:pt x="14978" y="1"/>
                  </a:cubicBezTo>
                  <a:cubicBezTo>
                    <a:pt x="10014" y="132"/>
                    <a:pt x="5061" y="203"/>
                    <a:pt x="108" y="417"/>
                  </a:cubicBezTo>
                  <a:cubicBezTo>
                    <a:pt x="104" y="417"/>
                    <a:pt x="100" y="417"/>
                    <a:pt x="96" y="417"/>
                  </a:cubicBezTo>
                  <a:cubicBezTo>
                    <a:pt x="0" y="417"/>
                    <a:pt x="4" y="560"/>
                    <a:pt x="108" y="560"/>
                  </a:cubicBezTo>
                  <a:cubicBezTo>
                    <a:pt x="5061" y="524"/>
                    <a:pt x="10014" y="524"/>
                    <a:pt x="14978" y="417"/>
                  </a:cubicBezTo>
                  <a:cubicBezTo>
                    <a:pt x="15237" y="417"/>
                    <a:pt x="15240" y="0"/>
                    <a:pt x="1498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610525" y="4234475"/>
              <a:ext cx="358800" cy="33125"/>
            </a:xfrm>
            <a:custGeom>
              <a:rect b="b" l="l" r="r" t="t"/>
              <a:pathLst>
                <a:path extrusionOk="0" h="1325" w="14352">
                  <a:moveTo>
                    <a:pt x="14119" y="1"/>
                  </a:moveTo>
                  <a:cubicBezTo>
                    <a:pt x="14110" y="1"/>
                    <a:pt x="14100" y="1"/>
                    <a:pt x="14090" y="3"/>
                  </a:cubicBezTo>
                  <a:cubicBezTo>
                    <a:pt x="9434" y="360"/>
                    <a:pt x="4767" y="741"/>
                    <a:pt x="112" y="1182"/>
                  </a:cubicBezTo>
                  <a:cubicBezTo>
                    <a:pt x="105" y="1180"/>
                    <a:pt x="99" y="1179"/>
                    <a:pt x="94" y="1179"/>
                  </a:cubicBezTo>
                  <a:cubicBezTo>
                    <a:pt x="14" y="1179"/>
                    <a:pt x="1" y="1324"/>
                    <a:pt x="112" y="1324"/>
                  </a:cubicBezTo>
                  <a:cubicBezTo>
                    <a:pt x="4767" y="1063"/>
                    <a:pt x="9434" y="741"/>
                    <a:pt x="14090" y="420"/>
                  </a:cubicBezTo>
                  <a:cubicBezTo>
                    <a:pt x="14341" y="408"/>
                    <a:pt x="14351" y="1"/>
                    <a:pt x="1411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636225" y="4275875"/>
              <a:ext cx="373575" cy="16425"/>
            </a:xfrm>
            <a:custGeom>
              <a:rect b="b" l="l" r="r" t="t"/>
              <a:pathLst>
                <a:path extrusionOk="0" h="657" w="14943">
                  <a:moveTo>
                    <a:pt x="14690" y="1"/>
                  </a:moveTo>
                  <a:cubicBezTo>
                    <a:pt x="14683" y="1"/>
                    <a:pt x="14676" y="1"/>
                    <a:pt x="14669" y="2"/>
                  </a:cubicBezTo>
                  <a:cubicBezTo>
                    <a:pt x="9799" y="133"/>
                    <a:pt x="4953" y="299"/>
                    <a:pt x="96" y="490"/>
                  </a:cubicBezTo>
                  <a:cubicBezTo>
                    <a:pt x="0" y="502"/>
                    <a:pt x="0" y="657"/>
                    <a:pt x="96" y="657"/>
                  </a:cubicBezTo>
                  <a:cubicBezTo>
                    <a:pt x="4965" y="609"/>
                    <a:pt x="9823" y="538"/>
                    <a:pt x="14669" y="419"/>
                  </a:cubicBezTo>
                  <a:cubicBezTo>
                    <a:pt x="14936" y="419"/>
                    <a:pt x="14943" y="1"/>
                    <a:pt x="1469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7054150" y="4605650"/>
              <a:ext cx="315150" cy="86025"/>
            </a:xfrm>
            <a:custGeom>
              <a:rect b="b" l="l" r="r" t="t"/>
              <a:pathLst>
                <a:path extrusionOk="0" h="3441" w="12606">
                  <a:moveTo>
                    <a:pt x="12329" y="1"/>
                  </a:moveTo>
                  <a:cubicBezTo>
                    <a:pt x="12305" y="1"/>
                    <a:pt x="12279" y="5"/>
                    <a:pt x="12251" y="15"/>
                  </a:cubicBezTo>
                  <a:cubicBezTo>
                    <a:pt x="8263" y="1491"/>
                    <a:pt x="3953" y="1456"/>
                    <a:pt x="83" y="3289"/>
                  </a:cubicBezTo>
                  <a:cubicBezTo>
                    <a:pt x="0" y="3320"/>
                    <a:pt x="61" y="3441"/>
                    <a:pt x="134" y="3441"/>
                  </a:cubicBezTo>
                  <a:cubicBezTo>
                    <a:pt x="144" y="3441"/>
                    <a:pt x="156" y="3438"/>
                    <a:pt x="167" y="3432"/>
                  </a:cubicBezTo>
                  <a:cubicBezTo>
                    <a:pt x="4072" y="1753"/>
                    <a:pt x="8406" y="1872"/>
                    <a:pt x="12370" y="420"/>
                  </a:cubicBezTo>
                  <a:cubicBezTo>
                    <a:pt x="12606" y="345"/>
                    <a:pt x="12543" y="1"/>
                    <a:pt x="1232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5555225" y="3234550"/>
              <a:ext cx="1511125" cy="1461325"/>
            </a:xfrm>
            <a:custGeom>
              <a:rect b="b" l="l" r="r" t="t"/>
              <a:pathLst>
                <a:path extrusionOk="0" h="58453" w="60445">
                  <a:moveTo>
                    <a:pt x="114" y="0"/>
                  </a:moveTo>
                  <a:cubicBezTo>
                    <a:pt x="54" y="0"/>
                    <a:pt x="1" y="70"/>
                    <a:pt x="57" y="126"/>
                  </a:cubicBezTo>
                  <a:cubicBezTo>
                    <a:pt x="19821" y="19724"/>
                    <a:pt x="40026" y="38893"/>
                    <a:pt x="59933" y="58383"/>
                  </a:cubicBezTo>
                  <a:cubicBezTo>
                    <a:pt x="59984" y="58432"/>
                    <a:pt x="60041" y="58452"/>
                    <a:pt x="60095" y="58452"/>
                  </a:cubicBezTo>
                  <a:cubicBezTo>
                    <a:pt x="60282" y="58452"/>
                    <a:pt x="60444" y="58213"/>
                    <a:pt x="60278" y="58038"/>
                  </a:cubicBezTo>
                  <a:cubicBezTo>
                    <a:pt x="40407" y="38512"/>
                    <a:pt x="20333" y="19212"/>
                    <a:pt x="164" y="19"/>
                  </a:cubicBezTo>
                  <a:cubicBezTo>
                    <a:pt x="148" y="6"/>
                    <a:pt x="130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5937000" y="3232150"/>
              <a:ext cx="1420750" cy="1383350"/>
            </a:xfrm>
            <a:custGeom>
              <a:rect b="b" l="l" r="r" t="t"/>
              <a:pathLst>
                <a:path extrusionOk="0" h="55334" w="56830">
                  <a:moveTo>
                    <a:pt x="97" y="1"/>
                  </a:moveTo>
                  <a:cubicBezTo>
                    <a:pt x="42" y="1"/>
                    <a:pt x="0" y="69"/>
                    <a:pt x="37" y="115"/>
                  </a:cubicBezTo>
                  <a:cubicBezTo>
                    <a:pt x="18683" y="18617"/>
                    <a:pt x="37530" y="36905"/>
                    <a:pt x="56318" y="55264"/>
                  </a:cubicBezTo>
                  <a:cubicBezTo>
                    <a:pt x="56369" y="55313"/>
                    <a:pt x="56426" y="55333"/>
                    <a:pt x="56481" y="55333"/>
                  </a:cubicBezTo>
                  <a:cubicBezTo>
                    <a:pt x="56667" y="55333"/>
                    <a:pt x="56829" y="55094"/>
                    <a:pt x="56664" y="54919"/>
                  </a:cubicBezTo>
                  <a:cubicBezTo>
                    <a:pt x="37923" y="36524"/>
                    <a:pt x="19183" y="18117"/>
                    <a:pt x="145" y="20"/>
                  </a:cubicBezTo>
                  <a:cubicBezTo>
                    <a:pt x="129" y="6"/>
                    <a:pt x="112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96625" y="3200350"/>
              <a:ext cx="1421150" cy="1383425"/>
            </a:xfrm>
            <a:custGeom>
              <a:rect b="b" l="l" r="r" t="t"/>
              <a:pathLst>
                <a:path extrusionOk="0" h="55337" w="56846">
                  <a:moveTo>
                    <a:pt x="113" y="0"/>
                  </a:moveTo>
                  <a:cubicBezTo>
                    <a:pt x="49" y="0"/>
                    <a:pt x="1" y="77"/>
                    <a:pt x="57" y="125"/>
                  </a:cubicBezTo>
                  <a:cubicBezTo>
                    <a:pt x="18691" y="18627"/>
                    <a:pt x="37550" y="36915"/>
                    <a:pt x="56326" y="55262"/>
                  </a:cubicBezTo>
                  <a:cubicBezTo>
                    <a:pt x="56379" y="55315"/>
                    <a:pt x="56437" y="55336"/>
                    <a:pt x="56493" y="55336"/>
                  </a:cubicBezTo>
                  <a:cubicBezTo>
                    <a:pt x="56681" y="55336"/>
                    <a:pt x="56846" y="55094"/>
                    <a:pt x="56672" y="54929"/>
                  </a:cubicBezTo>
                  <a:cubicBezTo>
                    <a:pt x="37931" y="36534"/>
                    <a:pt x="19191" y="18115"/>
                    <a:pt x="165" y="18"/>
                  </a:cubicBezTo>
                  <a:cubicBezTo>
                    <a:pt x="147" y="5"/>
                    <a:pt x="130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8195925" y="1650425"/>
              <a:ext cx="857925" cy="2077025"/>
            </a:xfrm>
            <a:custGeom>
              <a:rect b="b" l="l" r="r" t="t"/>
              <a:pathLst>
                <a:path extrusionOk="0" h="83081" w="34317">
                  <a:moveTo>
                    <a:pt x="121" y="0"/>
                  </a:moveTo>
                  <a:cubicBezTo>
                    <a:pt x="61" y="0"/>
                    <a:pt x="1" y="45"/>
                    <a:pt x="37" y="102"/>
                  </a:cubicBezTo>
                  <a:cubicBezTo>
                    <a:pt x="11288" y="27713"/>
                    <a:pt x="22456" y="55347"/>
                    <a:pt x="33791" y="82934"/>
                  </a:cubicBezTo>
                  <a:cubicBezTo>
                    <a:pt x="33838" y="83036"/>
                    <a:pt x="33936" y="83081"/>
                    <a:pt x="34030" y="83081"/>
                  </a:cubicBezTo>
                  <a:cubicBezTo>
                    <a:pt x="34177" y="83081"/>
                    <a:pt x="34316" y="82974"/>
                    <a:pt x="34244" y="82815"/>
                  </a:cubicBezTo>
                  <a:cubicBezTo>
                    <a:pt x="22980" y="55204"/>
                    <a:pt x="11729" y="27582"/>
                    <a:pt x="216" y="66"/>
                  </a:cubicBezTo>
                  <a:cubicBezTo>
                    <a:pt x="201" y="19"/>
                    <a:pt x="161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7946125" y="3287375"/>
              <a:ext cx="372750" cy="826200"/>
            </a:xfrm>
            <a:custGeom>
              <a:rect b="b" l="l" r="r" t="t"/>
              <a:pathLst>
                <a:path extrusionOk="0" h="33048" w="14910">
                  <a:moveTo>
                    <a:pt x="288" y="1"/>
                  </a:moveTo>
                  <a:cubicBezTo>
                    <a:pt x="153" y="1"/>
                    <a:pt x="0" y="156"/>
                    <a:pt x="75" y="323"/>
                  </a:cubicBezTo>
                  <a:cubicBezTo>
                    <a:pt x="4850" y="11205"/>
                    <a:pt x="9612" y="22075"/>
                    <a:pt x="14422" y="32934"/>
                  </a:cubicBezTo>
                  <a:cubicBezTo>
                    <a:pt x="14459" y="33014"/>
                    <a:pt x="14522" y="33048"/>
                    <a:pt x="14589" y="33048"/>
                  </a:cubicBezTo>
                  <a:cubicBezTo>
                    <a:pt x="14740" y="33048"/>
                    <a:pt x="14910" y="32877"/>
                    <a:pt x="14827" y="32696"/>
                  </a:cubicBezTo>
                  <a:cubicBezTo>
                    <a:pt x="10053" y="21825"/>
                    <a:pt x="5243" y="10967"/>
                    <a:pt x="433" y="97"/>
                  </a:cubicBezTo>
                  <a:cubicBezTo>
                    <a:pt x="400" y="29"/>
                    <a:pt x="346" y="1"/>
                    <a:pt x="28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7687075" y="2698525"/>
              <a:ext cx="172025" cy="373000"/>
            </a:xfrm>
            <a:custGeom>
              <a:rect b="b" l="l" r="r" t="t"/>
              <a:pathLst>
                <a:path extrusionOk="0" h="14920" w="6881">
                  <a:moveTo>
                    <a:pt x="231" y="0"/>
                  </a:moveTo>
                  <a:cubicBezTo>
                    <a:pt x="120" y="0"/>
                    <a:pt x="0" y="122"/>
                    <a:pt x="67" y="255"/>
                  </a:cubicBezTo>
                  <a:lnTo>
                    <a:pt x="6449" y="14816"/>
                  </a:lnTo>
                  <a:cubicBezTo>
                    <a:pt x="6482" y="14889"/>
                    <a:pt x="6539" y="14920"/>
                    <a:pt x="6598" y="14920"/>
                  </a:cubicBezTo>
                  <a:cubicBezTo>
                    <a:pt x="6732" y="14920"/>
                    <a:pt x="6880" y="14767"/>
                    <a:pt x="6806" y="14602"/>
                  </a:cubicBezTo>
                  <a:cubicBezTo>
                    <a:pt x="4663" y="9768"/>
                    <a:pt x="2508" y="4910"/>
                    <a:pt x="353" y="76"/>
                  </a:cubicBezTo>
                  <a:cubicBezTo>
                    <a:pt x="324" y="22"/>
                    <a:pt x="278" y="0"/>
                    <a:pt x="23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7480450" y="2230125"/>
              <a:ext cx="151475" cy="329500"/>
            </a:xfrm>
            <a:custGeom>
              <a:rect b="b" l="l" r="r" t="t"/>
              <a:pathLst>
                <a:path extrusionOk="0" h="13180" w="6059">
                  <a:moveTo>
                    <a:pt x="129" y="1"/>
                  </a:moveTo>
                  <a:cubicBezTo>
                    <a:pt x="63" y="1"/>
                    <a:pt x="1" y="66"/>
                    <a:pt x="33" y="131"/>
                  </a:cubicBezTo>
                  <a:cubicBezTo>
                    <a:pt x="1938" y="4453"/>
                    <a:pt x="3831" y="8763"/>
                    <a:pt x="5736" y="13097"/>
                  </a:cubicBezTo>
                  <a:cubicBezTo>
                    <a:pt x="5760" y="13155"/>
                    <a:pt x="5804" y="13179"/>
                    <a:pt x="5851" y="13179"/>
                  </a:cubicBezTo>
                  <a:cubicBezTo>
                    <a:pt x="5949" y="13179"/>
                    <a:pt x="6059" y="13075"/>
                    <a:pt x="6010" y="12954"/>
                  </a:cubicBezTo>
                  <a:cubicBezTo>
                    <a:pt x="4081" y="8644"/>
                    <a:pt x="2153" y="4346"/>
                    <a:pt x="212" y="48"/>
                  </a:cubicBezTo>
                  <a:cubicBezTo>
                    <a:pt x="189" y="14"/>
                    <a:pt x="15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7527125" y="3592375"/>
              <a:ext cx="481825" cy="684050"/>
            </a:xfrm>
            <a:custGeom>
              <a:rect b="b" l="l" r="r" t="t"/>
              <a:pathLst>
                <a:path extrusionOk="0" h="27362" w="19273">
                  <a:moveTo>
                    <a:pt x="319" y="0"/>
                  </a:moveTo>
                  <a:cubicBezTo>
                    <a:pt x="158" y="0"/>
                    <a:pt x="1" y="154"/>
                    <a:pt x="119" y="315"/>
                  </a:cubicBezTo>
                  <a:cubicBezTo>
                    <a:pt x="6310" y="9304"/>
                    <a:pt x="12525" y="18305"/>
                    <a:pt x="18752" y="27259"/>
                  </a:cubicBezTo>
                  <a:cubicBezTo>
                    <a:pt x="18803" y="27331"/>
                    <a:pt x="18876" y="27362"/>
                    <a:pt x="18948" y="27362"/>
                  </a:cubicBezTo>
                  <a:cubicBezTo>
                    <a:pt x="19113" y="27362"/>
                    <a:pt x="19273" y="27203"/>
                    <a:pt x="19157" y="27020"/>
                  </a:cubicBezTo>
                  <a:cubicBezTo>
                    <a:pt x="12954" y="18031"/>
                    <a:pt x="6715" y="9066"/>
                    <a:pt x="500" y="88"/>
                  </a:cubicBezTo>
                  <a:cubicBezTo>
                    <a:pt x="451" y="26"/>
                    <a:pt x="385" y="0"/>
                    <a:pt x="31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7147600" y="3042600"/>
              <a:ext cx="178350" cy="247875"/>
            </a:xfrm>
            <a:custGeom>
              <a:rect b="b" l="l" r="r" t="t"/>
              <a:pathLst>
                <a:path extrusionOk="0" h="9915" w="7134">
                  <a:moveTo>
                    <a:pt x="222" y="0"/>
                  </a:moveTo>
                  <a:cubicBezTo>
                    <a:pt x="109" y="0"/>
                    <a:pt x="1" y="119"/>
                    <a:pt x="84" y="243"/>
                  </a:cubicBezTo>
                  <a:cubicBezTo>
                    <a:pt x="2286" y="3446"/>
                    <a:pt x="4489" y="6625"/>
                    <a:pt x="6692" y="9828"/>
                  </a:cubicBezTo>
                  <a:cubicBezTo>
                    <a:pt x="6735" y="9889"/>
                    <a:pt x="6796" y="9914"/>
                    <a:pt x="6857" y="9914"/>
                  </a:cubicBezTo>
                  <a:cubicBezTo>
                    <a:pt x="6997" y="9914"/>
                    <a:pt x="7133" y="9779"/>
                    <a:pt x="7025" y="9637"/>
                  </a:cubicBezTo>
                  <a:cubicBezTo>
                    <a:pt x="4811" y="6447"/>
                    <a:pt x="2596" y="3268"/>
                    <a:pt x="358" y="77"/>
                  </a:cubicBezTo>
                  <a:cubicBezTo>
                    <a:pt x="322" y="23"/>
                    <a:pt x="271" y="0"/>
                    <a:pt x="22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860225" y="2627800"/>
              <a:ext cx="211900" cy="298800"/>
            </a:xfrm>
            <a:custGeom>
              <a:rect b="b" l="l" r="r" t="t"/>
              <a:pathLst>
                <a:path extrusionOk="0" h="11952" w="8476">
                  <a:moveTo>
                    <a:pt x="118" y="1"/>
                  </a:moveTo>
                  <a:cubicBezTo>
                    <a:pt x="56" y="1"/>
                    <a:pt x="1" y="69"/>
                    <a:pt x="42" y="143"/>
                  </a:cubicBezTo>
                  <a:cubicBezTo>
                    <a:pt x="2744" y="4048"/>
                    <a:pt x="5447" y="7965"/>
                    <a:pt x="8138" y="11882"/>
                  </a:cubicBezTo>
                  <a:cubicBezTo>
                    <a:pt x="8169" y="11932"/>
                    <a:pt x="8215" y="11952"/>
                    <a:pt x="8260" y="11952"/>
                  </a:cubicBezTo>
                  <a:cubicBezTo>
                    <a:pt x="8367" y="11952"/>
                    <a:pt x="8475" y="11837"/>
                    <a:pt x="8400" y="11728"/>
                  </a:cubicBezTo>
                  <a:cubicBezTo>
                    <a:pt x="5685" y="7834"/>
                    <a:pt x="2935" y="3953"/>
                    <a:pt x="196" y="48"/>
                  </a:cubicBezTo>
                  <a:cubicBezTo>
                    <a:pt x="174" y="14"/>
                    <a:pt x="14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4946400" y="2054250"/>
              <a:ext cx="58800" cy="37775"/>
            </a:xfrm>
            <a:custGeom>
              <a:rect b="b" l="l" r="r" t="t"/>
              <a:pathLst>
                <a:path extrusionOk="0" h="1511" w="2352">
                  <a:moveTo>
                    <a:pt x="2144" y="0"/>
                  </a:moveTo>
                  <a:cubicBezTo>
                    <a:pt x="2126" y="0"/>
                    <a:pt x="2106" y="3"/>
                    <a:pt x="2085" y="11"/>
                  </a:cubicBezTo>
                  <a:cubicBezTo>
                    <a:pt x="1335" y="320"/>
                    <a:pt x="561" y="725"/>
                    <a:pt x="37" y="1380"/>
                  </a:cubicBezTo>
                  <a:cubicBezTo>
                    <a:pt x="1" y="1435"/>
                    <a:pt x="48" y="1511"/>
                    <a:pt x="105" y="1511"/>
                  </a:cubicBezTo>
                  <a:cubicBezTo>
                    <a:pt x="122" y="1511"/>
                    <a:pt x="140" y="1504"/>
                    <a:pt x="156" y="1487"/>
                  </a:cubicBezTo>
                  <a:cubicBezTo>
                    <a:pt x="692" y="904"/>
                    <a:pt x="1454" y="558"/>
                    <a:pt x="2181" y="308"/>
                  </a:cubicBezTo>
                  <a:cubicBezTo>
                    <a:pt x="2352" y="255"/>
                    <a:pt x="2302" y="0"/>
                    <a:pt x="214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5006900" y="2054700"/>
              <a:ext cx="352775" cy="144925"/>
            </a:xfrm>
            <a:custGeom>
              <a:rect b="b" l="l" r="r" t="t"/>
              <a:pathLst>
                <a:path extrusionOk="0" h="5797" w="14111">
                  <a:moveTo>
                    <a:pt x="3532" y="1"/>
                  </a:moveTo>
                  <a:cubicBezTo>
                    <a:pt x="2337" y="1"/>
                    <a:pt x="1168" y="285"/>
                    <a:pt x="82" y="957"/>
                  </a:cubicBezTo>
                  <a:cubicBezTo>
                    <a:pt x="0" y="1008"/>
                    <a:pt x="59" y="1148"/>
                    <a:pt x="153" y="1148"/>
                  </a:cubicBezTo>
                  <a:cubicBezTo>
                    <a:pt x="168" y="1148"/>
                    <a:pt x="184" y="1144"/>
                    <a:pt x="201" y="1136"/>
                  </a:cubicBezTo>
                  <a:cubicBezTo>
                    <a:pt x="1215" y="594"/>
                    <a:pt x="2267" y="361"/>
                    <a:pt x="3326" y="361"/>
                  </a:cubicBezTo>
                  <a:cubicBezTo>
                    <a:pt x="7106" y="361"/>
                    <a:pt x="10979" y="3320"/>
                    <a:pt x="13536" y="5720"/>
                  </a:cubicBezTo>
                  <a:cubicBezTo>
                    <a:pt x="13596" y="5774"/>
                    <a:pt x="13661" y="5797"/>
                    <a:pt x="13723" y="5797"/>
                  </a:cubicBezTo>
                  <a:cubicBezTo>
                    <a:pt x="13934" y="5797"/>
                    <a:pt x="14110" y="5534"/>
                    <a:pt x="13917" y="5350"/>
                  </a:cubicBezTo>
                  <a:cubicBezTo>
                    <a:pt x="11441" y="2911"/>
                    <a:pt x="7354" y="1"/>
                    <a:pt x="353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5276125" y="1976825"/>
              <a:ext cx="413525" cy="1183100"/>
            </a:xfrm>
            <a:custGeom>
              <a:rect b="b" l="l" r="r" t="t"/>
              <a:pathLst>
                <a:path extrusionOk="0" h="47324" w="16541">
                  <a:moveTo>
                    <a:pt x="221" y="1"/>
                  </a:moveTo>
                  <a:cubicBezTo>
                    <a:pt x="112" y="1"/>
                    <a:pt x="0" y="83"/>
                    <a:pt x="52" y="203"/>
                  </a:cubicBezTo>
                  <a:cubicBezTo>
                    <a:pt x="5327" y="15859"/>
                    <a:pt x="10589" y="31552"/>
                    <a:pt x="16019" y="47161"/>
                  </a:cubicBezTo>
                  <a:cubicBezTo>
                    <a:pt x="16061" y="47274"/>
                    <a:pt x="16158" y="47324"/>
                    <a:pt x="16254" y="47324"/>
                  </a:cubicBezTo>
                  <a:cubicBezTo>
                    <a:pt x="16399" y="47324"/>
                    <a:pt x="16541" y="47209"/>
                    <a:pt x="16483" y="47030"/>
                  </a:cubicBezTo>
                  <a:cubicBezTo>
                    <a:pt x="11221" y="31361"/>
                    <a:pt x="5779" y="15728"/>
                    <a:pt x="374" y="95"/>
                  </a:cubicBezTo>
                  <a:cubicBezTo>
                    <a:pt x="347" y="29"/>
                    <a:pt x="285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5445175" y="1788475"/>
              <a:ext cx="298100" cy="1368700"/>
            </a:xfrm>
            <a:custGeom>
              <a:rect b="b" l="l" r="r" t="t"/>
              <a:pathLst>
                <a:path extrusionOk="0" h="54748" w="11924">
                  <a:moveTo>
                    <a:pt x="200" y="1"/>
                  </a:moveTo>
                  <a:cubicBezTo>
                    <a:pt x="102" y="1"/>
                    <a:pt x="1" y="83"/>
                    <a:pt x="29" y="212"/>
                  </a:cubicBezTo>
                  <a:cubicBezTo>
                    <a:pt x="3792" y="18333"/>
                    <a:pt x="7507" y="36478"/>
                    <a:pt x="11424" y="54576"/>
                  </a:cubicBezTo>
                  <a:cubicBezTo>
                    <a:pt x="11448" y="54695"/>
                    <a:pt x="11536" y="54747"/>
                    <a:pt x="11630" y="54747"/>
                  </a:cubicBezTo>
                  <a:cubicBezTo>
                    <a:pt x="11771" y="54747"/>
                    <a:pt x="11924" y="54630"/>
                    <a:pt x="11888" y="54445"/>
                  </a:cubicBezTo>
                  <a:cubicBezTo>
                    <a:pt x="8149" y="36312"/>
                    <a:pt x="4220" y="18214"/>
                    <a:pt x="351" y="117"/>
                  </a:cubicBezTo>
                  <a:cubicBezTo>
                    <a:pt x="327" y="36"/>
                    <a:pt x="264" y="1"/>
                    <a:pt x="20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5676575" y="1559050"/>
              <a:ext cx="66400" cy="1599625"/>
            </a:xfrm>
            <a:custGeom>
              <a:rect b="b" l="l" r="r" t="t"/>
              <a:pathLst>
                <a:path extrusionOk="0" h="63985" w="2656">
                  <a:moveTo>
                    <a:pt x="161" y="1"/>
                  </a:moveTo>
                  <a:cubicBezTo>
                    <a:pt x="81" y="1"/>
                    <a:pt x="1" y="54"/>
                    <a:pt x="1" y="162"/>
                  </a:cubicBezTo>
                  <a:cubicBezTo>
                    <a:pt x="679" y="21355"/>
                    <a:pt x="1322" y="42560"/>
                    <a:pt x="2168" y="63753"/>
                  </a:cubicBezTo>
                  <a:cubicBezTo>
                    <a:pt x="2180" y="63907"/>
                    <a:pt x="2305" y="63985"/>
                    <a:pt x="2424" y="63985"/>
                  </a:cubicBezTo>
                  <a:cubicBezTo>
                    <a:pt x="2543" y="63985"/>
                    <a:pt x="2656" y="63907"/>
                    <a:pt x="2644" y="63753"/>
                  </a:cubicBezTo>
                  <a:cubicBezTo>
                    <a:pt x="1989" y="42548"/>
                    <a:pt x="1132" y="21355"/>
                    <a:pt x="322" y="162"/>
                  </a:cubicBezTo>
                  <a:cubicBezTo>
                    <a:pt x="322" y="54"/>
                    <a:pt x="24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5730625" y="1327125"/>
              <a:ext cx="306975" cy="1831750"/>
            </a:xfrm>
            <a:custGeom>
              <a:rect b="b" l="l" r="r" t="t"/>
              <a:pathLst>
                <a:path extrusionOk="0" h="73270" w="12279">
                  <a:moveTo>
                    <a:pt x="12073" y="0"/>
                  </a:moveTo>
                  <a:cubicBezTo>
                    <a:pt x="12009" y="0"/>
                    <a:pt x="11950" y="36"/>
                    <a:pt x="11936" y="116"/>
                  </a:cubicBezTo>
                  <a:cubicBezTo>
                    <a:pt x="7923" y="24393"/>
                    <a:pt x="3875" y="48670"/>
                    <a:pt x="29" y="72970"/>
                  </a:cubicBezTo>
                  <a:cubicBezTo>
                    <a:pt x="1" y="73150"/>
                    <a:pt x="159" y="73269"/>
                    <a:pt x="297" y="73269"/>
                  </a:cubicBezTo>
                  <a:cubicBezTo>
                    <a:pt x="387" y="73269"/>
                    <a:pt x="468" y="73219"/>
                    <a:pt x="482" y="73101"/>
                  </a:cubicBezTo>
                  <a:cubicBezTo>
                    <a:pt x="4518" y="48836"/>
                    <a:pt x="8376" y="24512"/>
                    <a:pt x="12257" y="211"/>
                  </a:cubicBezTo>
                  <a:cubicBezTo>
                    <a:pt x="12279" y="82"/>
                    <a:pt x="12170" y="0"/>
                    <a:pt x="1207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5729725" y="1209375"/>
              <a:ext cx="705475" cy="1949375"/>
            </a:xfrm>
            <a:custGeom>
              <a:rect b="b" l="l" r="r" t="t"/>
              <a:pathLst>
                <a:path extrusionOk="0" h="77975" w="28219">
                  <a:moveTo>
                    <a:pt x="28027" y="1"/>
                  </a:moveTo>
                  <a:cubicBezTo>
                    <a:pt x="27962" y="1"/>
                    <a:pt x="27895" y="35"/>
                    <a:pt x="27867" y="111"/>
                  </a:cubicBezTo>
                  <a:cubicBezTo>
                    <a:pt x="18556" y="25959"/>
                    <a:pt x="9209" y="51784"/>
                    <a:pt x="65" y="77680"/>
                  </a:cubicBezTo>
                  <a:cubicBezTo>
                    <a:pt x="1" y="77860"/>
                    <a:pt x="144" y="77974"/>
                    <a:pt x="289" y="77974"/>
                  </a:cubicBezTo>
                  <a:cubicBezTo>
                    <a:pt x="384" y="77974"/>
                    <a:pt x="480" y="77925"/>
                    <a:pt x="518" y="77811"/>
                  </a:cubicBezTo>
                  <a:cubicBezTo>
                    <a:pt x="9852" y="51975"/>
                    <a:pt x="18996" y="26079"/>
                    <a:pt x="28176" y="206"/>
                  </a:cubicBezTo>
                  <a:cubicBezTo>
                    <a:pt x="28219" y="78"/>
                    <a:pt x="28125" y="1"/>
                    <a:pt x="2802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5724225" y="1172100"/>
              <a:ext cx="1143750" cy="2003450"/>
            </a:xfrm>
            <a:custGeom>
              <a:rect b="b" l="l" r="r" t="t"/>
              <a:pathLst>
                <a:path extrusionOk="0" h="80138" w="45750">
                  <a:moveTo>
                    <a:pt x="45523" y="0"/>
                  </a:moveTo>
                  <a:cubicBezTo>
                    <a:pt x="45472" y="0"/>
                    <a:pt x="45420" y="26"/>
                    <a:pt x="45386" y="90"/>
                  </a:cubicBezTo>
                  <a:cubicBezTo>
                    <a:pt x="30254" y="26641"/>
                    <a:pt x="15085" y="53156"/>
                    <a:pt x="107" y="79778"/>
                  </a:cubicBezTo>
                  <a:cubicBezTo>
                    <a:pt x="1" y="79966"/>
                    <a:pt x="158" y="80138"/>
                    <a:pt x="318" y="80138"/>
                  </a:cubicBezTo>
                  <a:cubicBezTo>
                    <a:pt x="390" y="80138"/>
                    <a:pt x="463" y="80102"/>
                    <a:pt x="512" y="80016"/>
                  </a:cubicBezTo>
                  <a:cubicBezTo>
                    <a:pt x="15668" y="53489"/>
                    <a:pt x="30658" y="26855"/>
                    <a:pt x="45684" y="245"/>
                  </a:cubicBezTo>
                  <a:cubicBezTo>
                    <a:pt x="45749" y="122"/>
                    <a:pt x="45636" y="0"/>
                    <a:pt x="4552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5268900" y="1970600"/>
              <a:ext cx="235150" cy="161750"/>
            </a:xfrm>
            <a:custGeom>
              <a:rect b="b" l="l" r="r" t="t"/>
              <a:pathLst>
                <a:path extrusionOk="0" h="6470" w="9406">
                  <a:moveTo>
                    <a:pt x="131" y="1"/>
                  </a:moveTo>
                  <a:cubicBezTo>
                    <a:pt x="32" y="1"/>
                    <a:pt x="0" y="172"/>
                    <a:pt x="115" y="213"/>
                  </a:cubicBezTo>
                  <a:cubicBezTo>
                    <a:pt x="3651" y="1345"/>
                    <a:pt x="6568" y="3238"/>
                    <a:pt x="8688" y="6321"/>
                  </a:cubicBezTo>
                  <a:cubicBezTo>
                    <a:pt x="8760" y="6426"/>
                    <a:pt x="8860" y="6469"/>
                    <a:pt x="8958" y="6469"/>
                  </a:cubicBezTo>
                  <a:cubicBezTo>
                    <a:pt x="9186" y="6469"/>
                    <a:pt x="9405" y="6237"/>
                    <a:pt x="9247" y="5988"/>
                  </a:cubicBezTo>
                  <a:cubicBezTo>
                    <a:pt x="7283" y="2738"/>
                    <a:pt x="3759" y="928"/>
                    <a:pt x="175" y="11"/>
                  </a:cubicBezTo>
                  <a:cubicBezTo>
                    <a:pt x="159" y="4"/>
                    <a:pt x="144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5739100" y="1335850"/>
              <a:ext cx="1667350" cy="1814750"/>
            </a:xfrm>
            <a:custGeom>
              <a:rect b="b" l="l" r="r" t="t"/>
              <a:pathLst>
                <a:path extrusionOk="0" h="72590" w="66694">
                  <a:moveTo>
                    <a:pt x="66305" y="1"/>
                  </a:moveTo>
                  <a:cubicBezTo>
                    <a:pt x="66267" y="1"/>
                    <a:pt x="66228" y="9"/>
                    <a:pt x="66187" y="29"/>
                  </a:cubicBezTo>
                  <a:cubicBezTo>
                    <a:pt x="59186" y="3148"/>
                    <a:pt x="53030" y="7947"/>
                    <a:pt x="47089" y="12721"/>
                  </a:cubicBezTo>
                  <a:cubicBezTo>
                    <a:pt x="40731" y="17829"/>
                    <a:pt x="34647" y="23032"/>
                    <a:pt x="29373" y="29294"/>
                  </a:cubicBezTo>
                  <a:cubicBezTo>
                    <a:pt x="23920" y="35819"/>
                    <a:pt x="19074" y="42891"/>
                    <a:pt x="14490" y="50047"/>
                  </a:cubicBezTo>
                  <a:cubicBezTo>
                    <a:pt x="11894" y="54107"/>
                    <a:pt x="9346" y="58191"/>
                    <a:pt x="6656" y="62191"/>
                  </a:cubicBezTo>
                  <a:cubicBezTo>
                    <a:pt x="4346" y="65608"/>
                    <a:pt x="1667" y="68764"/>
                    <a:pt x="0" y="72573"/>
                  </a:cubicBezTo>
                  <a:cubicBezTo>
                    <a:pt x="16" y="72573"/>
                    <a:pt x="37" y="72589"/>
                    <a:pt x="53" y="72589"/>
                  </a:cubicBezTo>
                  <a:cubicBezTo>
                    <a:pt x="61" y="72589"/>
                    <a:pt x="68" y="72585"/>
                    <a:pt x="71" y="72573"/>
                  </a:cubicBezTo>
                  <a:cubicBezTo>
                    <a:pt x="1750" y="69037"/>
                    <a:pt x="4334" y="66097"/>
                    <a:pt x="6572" y="62929"/>
                  </a:cubicBezTo>
                  <a:cubicBezTo>
                    <a:pt x="9180" y="59274"/>
                    <a:pt x="11549" y="55452"/>
                    <a:pt x="13954" y="51666"/>
                  </a:cubicBezTo>
                  <a:cubicBezTo>
                    <a:pt x="18693" y="44272"/>
                    <a:pt x="23693" y="37022"/>
                    <a:pt x="29242" y="30223"/>
                  </a:cubicBezTo>
                  <a:cubicBezTo>
                    <a:pt x="34290" y="24056"/>
                    <a:pt x="40172" y="18984"/>
                    <a:pt x="46315" y="13971"/>
                  </a:cubicBezTo>
                  <a:cubicBezTo>
                    <a:pt x="52530" y="8899"/>
                    <a:pt x="59055" y="3744"/>
                    <a:pt x="66437" y="457"/>
                  </a:cubicBezTo>
                  <a:cubicBezTo>
                    <a:pt x="66694" y="344"/>
                    <a:pt x="66543" y="1"/>
                    <a:pt x="663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5730925" y="1418850"/>
              <a:ext cx="1843025" cy="1751525"/>
            </a:xfrm>
            <a:custGeom>
              <a:rect b="b" l="l" r="r" t="t"/>
              <a:pathLst>
                <a:path extrusionOk="0" h="70061" w="73721">
                  <a:moveTo>
                    <a:pt x="73417" y="0"/>
                  </a:moveTo>
                  <a:cubicBezTo>
                    <a:pt x="73389" y="0"/>
                    <a:pt x="73358" y="6"/>
                    <a:pt x="73324" y="19"/>
                  </a:cubicBezTo>
                  <a:cubicBezTo>
                    <a:pt x="65835" y="2698"/>
                    <a:pt x="59084" y="7115"/>
                    <a:pt x="52584" y="11604"/>
                  </a:cubicBezTo>
                  <a:cubicBezTo>
                    <a:pt x="45618" y="16390"/>
                    <a:pt x="38891" y="21271"/>
                    <a:pt x="32974" y="27379"/>
                  </a:cubicBezTo>
                  <a:cubicBezTo>
                    <a:pt x="26926" y="33642"/>
                    <a:pt x="21508" y="40595"/>
                    <a:pt x="16365" y="47632"/>
                  </a:cubicBezTo>
                  <a:cubicBezTo>
                    <a:pt x="13567" y="51478"/>
                    <a:pt x="10816" y="55359"/>
                    <a:pt x="7947" y="59157"/>
                  </a:cubicBezTo>
                  <a:cubicBezTo>
                    <a:pt x="5221" y="62729"/>
                    <a:pt x="2018" y="65955"/>
                    <a:pt x="17" y="70015"/>
                  </a:cubicBezTo>
                  <a:cubicBezTo>
                    <a:pt x="0" y="70041"/>
                    <a:pt x="20" y="70061"/>
                    <a:pt x="37" y="70061"/>
                  </a:cubicBezTo>
                  <a:cubicBezTo>
                    <a:pt x="44" y="70061"/>
                    <a:pt x="50" y="70058"/>
                    <a:pt x="53" y="70051"/>
                  </a:cubicBezTo>
                  <a:cubicBezTo>
                    <a:pt x="2065" y="66301"/>
                    <a:pt x="5113" y="63360"/>
                    <a:pt x="7721" y="60050"/>
                  </a:cubicBezTo>
                  <a:cubicBezTo>
                    <a:pt x="10495" y="56502"/>
                    <a:pt x="13114" y="52847"/>
                    <a:pt x="15758" y="49215"/>
                  </a:cubicBezTo>
                  <a:cubicBezTo>
                    <a:pt x="21044" y="41929"/>
                    <a:pt x="26640" y="34833"/>
                    <a:pt x="32795" y="28272"/>
                  </a:cubicBezTo>
                  <a:cubicBezTo>
                    <a:pt x="38594" y="22105"/>
                    <a:pt x="45321" y="17247"/>
                    <a:pt x="52238" y="12437"/>
                  </a:cubicBezTo>
                  <a:cubicBezTo>
                    <a:pt x="58870" y="7817"/>
                    <a:pt x="65811" y="3233"/>
                    <a:pt x="73455" y="495"/>
                  </a:cubicBezTo>
                  <a:cubicBezTo>
                    <a:pt x="73721" y="399"/>
                    <a:pt x="73655" y="0"/>
                    <a:pt x="7341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5731025" y="1505375"/>
              <a:ext cx="2027050" cy="1665025"/>
            </a:xfrm>
            <a:custGeom>
              <a:rect b="b" l="l" r="r" t="t"/>
              <a:pathLst>
                <a:path extrusionOk="0" h="66601" w="81082">
                  <a:moveTo>
                    <a:pt x="80725" y="1"/>
                  </a:moveTo>
                  <a:cubicBezTo>
                    <a:pt x="80703" y="1"/>
                    <a:pt x="80679" y="4"/>
                    <a:pt x="80655" y="11"/>
                  </a:cubicBezTo>
                  <a:cubicBezTo>
                    <a:pt x="72499" y="2201"/>
                    <a:pt x="64926" y="6226"/>
                    <a:pt x="57628" y="10369"/>
                  </a:cubicBezTo>
                  <a:cubicBezTo>
                    <a:pt x="50091" y="14679"/>
                    <a:pt x="42709" y="19061"/>
                    <a:pt x="36185" y="24859"/>
                  </a:cubicBezTo>
                  <a:cubicBezTo>
                    <a:pt x="29208" y="31074"/>
                    <a:pt x="23004" y="38253"/>
                    <a:pt x="17158" y="45516"/>
                  </a:cubicBezTo>
                  <a:cubicBezTo>
                    <a:pt x="13991" y="49421"/>
                    <a:pt x="10884" y="53386"/>
                    <a:pt x="7598" y="57196"/>
                  </a:cubicBezTo>
                  <a:cubicBezTo>
                    <a:pt x="4955" y="60256"/>
                    <a:pt x="1930" y="62935"/>
                    <a:pt x="25" y="66566"/>
                  </a:cubicBezTo>
                  <a:cubicBezTo>
                    <a:pt x="0" y="66583"/>
                    <a:pt x="17" y="66600"/>
                    <a:pt x="33" y="66600"/>
                  </a:cubicBezTo>
                  <a:cubicBezTo>
                    <a:pt x="39" y="66600"/>
                    <a:pt x="46" y="66597"/>
                    <a:pt x="49" y="66590"/>
                  </a:cubicBezTo>
                  <a:cubicBezTo>
                    <a:pt x="2169" y="62840"/>
                    <a:pt x="5502" y="60101"/>
                    <a:pt x="8300" y="56899"/>
                  </a:cubicBezTo>
                  <a:cubicBezTo>
                    <a:pt x="11455" y="53291"/>
                    <a:pt x="14432" y="49517"/>
                    <a:pt x="17432" y="45790"/>
                  </a:cubicBezTo>
                  <a:cubicBezTo>
                    <a:pt x="23004" y="38908"/>
                    <a:pt x="28922" y="32253"/>
                    <a:pt x="35411" y="26228"/>
                  </a:cubicBezTo>
                  <a:cubicBezTo>
                    <a:pt x="41793" y="20287"/>
                    <a:pt x="49091" y="15882"/>
                    <a:pt x="56592" y="11536"/>
                  </a:cubicBezTo>
                  <a:cubicBezTo>
                    <a:pt x="64236" y="7095"/>
                    <a:pt x="72201" y="2797"/>
                    <a:pt x="80785" y="487"/>
                  </a:cubicBezTo>
                  <a:cubicBezTo>
                    <a:pt x="81081" y="410"/>
                    <a:pt x="80984" y="1"/>
                    <a:pt x="8072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5735225" y="1621250"/>
              <a:ext cx="2137250" cy="1530400"/>
            </a:xfrm>
            <a:custGeom>
              <a:rect b="b" l="l" r="r" t="t"/>
              <a:pathLst>
                <a:path extrusionOk="0" h="61216" w="85490">
                  <a:moveTo>
                    <a:pt x="85119" y="0"/>
                  </a:moveTo>
                  <a:cubicBezTo>
                    <a:pt x="85100" y="0"/>
                    <a:pt x="85080" y="2"/>
                    <a:pt x="85059" y="7"/>
                  </a:cubicBezTo>
                  <a:cubicBezTo>
                    <a:pt x="76724" y="1686"/>
                    <a:pt x="69152" y="5877"/>
                    <a:pt x="61937" y="10223"/>
                  </a:cubicBezTo>
                  <a:cubicBezTo>
                    <a:pt x="54257" y="14842"/>
                    <a:pt x="46542" y="19533"/>
                    <a:pt x="38993" y="24403"/>
                  </a:cubicBezTo>
                  <a:cubicBezTo>
                    <a:pt x="35481" y="26665"/>
                    <a:pt x="32088" y="29106"/>
                    <a:pt x="28909" y="31785"/>
                  </a:cubicBezTo>
                  <a:cubicBezTo>
                    <a:pt x="25218" y="34892"/>
                    <a:pt x="21932" y="38464"/>
                    <a:pt x="18455" y="41834"/>
                  </a:cubicBezTo>
                  <a:cubicBezTo>
                    <a:pt x="14883" y="45310"/>
                    <a:pt x="11311" y="48799"/>
                    <a:pt x="7858" y="52395"/>
                  </a:cubicBezTo>
                  <a:cubicBezTo>
                    <a:pt x="5108" y="55252"/>
                    <a:pt x="1953" y="57681"/>
                    <a:pt x="0" y="61193"/>
                  </a:cubicBezTo>
                  <a:cubicBezTo>
                    <a:pt x="17" y="61201"/>
                    <a:pt x="33" y="61215"/>
                    <a:pt x="46" y="61215"/>
                  </a:cubicBezTo>
                  <a:cubicBezTo>
                    <a:pt x="51" y="61215"/>
                    <a:pt x="56" y="61213"/>
                    <a:pt x="60" y="61205"/>
                  </a:cubicBezTo>
                  <a:cubicBezTo>
                    <a:pt x="2239" y="57574"/>
                    <a:pt x="5703" y="55121"/>
                    <a:pt x="8608" y="52144"/>
                  </a:cubicBezTo>
                  <a:cubicBezTo>
                    <a:pt x="11930" y="48739"/>
                    <a:pt x="15347" y="45429"/>
                    <a:pt x="18776" y="42108"/>
                  </a:cubicBezTo>
                  <a:cubicBezTo>
                    <a:pt x="22063" y="38929"/>
                    <a:pt x="25230" y="35595"/>
                    <a:pt x="28682" y="32571"/>
                  </a:cubicBezTo>
                  <a:cubicBezTo>
                    <a:pt x="31992" y="29689"/>
                    <a:pt x="35588" y="27189"/>
                    <a:pt x="39255" y="24808"/>
                  </a:cubicBezTo>
                  <a:cubicBezTo>
                    <a:pt x="46363" y="20176"/>
                    <a:pt x="53686" y="15842"/>
                    <a:pt x="60901" y="11413"/>
                  </a:cubicBezTo>
                  <a:cubicBezTo>
                    <a:pt x="68449" y="6770"/>
                    <a:pt x="76415" y="2245"/>
                    <a:pt x="85189" y="483"/>
                  </a:cubicBezTo>
                  <a:cubicBezTo>
                    <a:pt x="85489" y="428"/>
                    <a:pt x="85385" y="0"/>
                    <a:pt x="8511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7860975" y="1621650"/>
              <a:ext cx="240900" cy="93150"/>
            </a:xfrm>
            <a:custGeom>
              <a:rect b="b" l="l" r="r" t="t"/>
              <a:pathLst>
                <a:path extrusionOk="0" h="3726" w="9636">
                  <a:moveTo>
                    <a:pt x="115" y="0"/>
                  </a:moveTo>
                  <a:cubicBezTo>
                    <a:pt x="34" y="0"/>
                    <a:pt x="0" y="125"/>
                    <a:pt x="88" y="158"/>
                  </a:cubicBezTo>
                  <a:cubicBezTo>
                    <a:pt x="3100" y="1396"/>
                    <a:pt x="6220" y="2075"/>
                    <a:pt x="9077" y="3682"/>
                  </a:cubicBezTo>
                  <a:cubicBezTo>
                    <a:pt x="9130" y="3712"/>
                    <a:pt x="9181" y="3725"/>
                    <a:pt x="9229" y="3725"/>
                  </a:cubicBezTo>
                  <a:cubicBezTo>
                    <a:pt x="9483" y="3725"/>
                    <a:pt x="9636" y="3352"/>
                    <a:pt x="9375" y="3182"/>
                  </a:cubicBezTo>
                  <a:cubicBezTo>
                    <a:pt x="6625" y="1372"/>
                    <a:pt x="3184" y="1051"/>
                    <a:pt x="136" y="3"/>
                  </a:cubicBezTo>
                  <a:cubicBezTo>
                    <a:pt x="128" y="1"/>
                    <a:pt x="12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8019225" y="1689900"/>
              <a:ext cx="45200" cy="32575"/>
            </a:xfrm>
            <a:custGeom>
              <a:rect b="b" l="l" r="r" t="t"/>
              <a:pathLst>
                <a:path extrusionOk="0" h="1303" w="1808">
                  <a:moveTo>
                    <a:pt x="1609" y="0"/>
                  </a:moveTo>
                  <a:cubicBezTo>
                    <a:pt x="1578" y="0"/>
                    <a:pt x="1543" y="11"/>
                    <a:pt x="1509" y="35"/>
                  </a:cubicBezTo>
                  <a:cubicBezTo>
                    <a:pt x="1021" y="416"/>
                    <a:pt x="509" y="809"/>
                    <a:pt x="21" y="1202"/>
                  </a:cubicBezTo>
                  <a:cubicBezTo>
                    <a:pt x="0" y="1243"/>
                    <a:pt x="42" y="1302"/>
                    <a:pt x="84" y="1302"/>
                  </a:cubicBezTo>
                  <a:cubicBezTo>
                    <a:pt x="91" y="1302"/>
                    <a:pt x="98" y="1301"/>
                    <a:pt x="104" y="1297"/>
                  </a:cubicBezTo>
                  <a:cubicBezTo>
                    <a:pt x="616" y="940"/>
                    <a:pt x="1140" y="571"/>
                    <a:pt x="1676" y="238"/>
                  </a:cubicBezTo>
                  <a:cubicBezTo>
                    <a:pt x="1808" y="153"/>
                    <a:pt x="1730" y="0"/>
                    <a:pt x="160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7973175" y="1674050"/>
              <a:ext cx="59175" cy="39475"/>
            </a:xfrm>
            <a:custGeom>
              <a:rect b="b" l="l" r="r" t="t"/>
              <a:pathLst>
                <a:path extrusionOk="0" h="1579" w="2367">
                  <a:moveTo>
                    <a:pt x="2154" y="0"/>
                  </a:moveTo>
                  <a:cubicBezTo>
                    <a:pt x="2122" y="0"/>
                    <a:pt x="2087" y="11"/>
                    <a:pt x="2053" y="38"/>
                  </a:cubicBezTo>
                  <a:cubicBezTo>
                    <a:pt x="1422" y="574"/>
                    <a:pt x="720" y="1015"/>
                    <a:pt x="41" y="1503"/>
                  </a:cubicBezTo>
                  <a:cubicBezTo>
                    <a:pt x="0" y="1523"/>
                    <a:pt x="30" y="1579"/>
                    <a:pt x="61" y="1579"/>
                  </a:cubicBezTo>
                  <a:cubicBezTo>
                    <a:pt x="67" y="1579"/>
                    <a:pt x="72" y="1577"/>
                    <a:pt x="77" y="1574"/>
                  </a:cubicBezTo>
                  <a:cubicBezTo>
                    <a:pt x="815" y="1146"/>
                    <a:pt x="1553" y="753"/>
                    <a:pt x="2244" y="264"/>
                  </a:cubicBezTo>
                  <a:cubicBezTo>
                    <a:pt x="2367" y="170"/>
                    <a:pt x="2279" y="0"/>
                    <a:pt x="215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7930150" y="1664425"/>
              <a:ext cx="78700" cy="55250"/>
            </a:xfrm>
            <a:custGeom>
              <a:rect b="b" l="l" r="r" t="t"/>
              <a:pathLst>
                <a:path extrusionOk="0" h="2210" w="3148">
                  <a:moveTo>
                    <a:pt x="2975" y="0"/>
                  </a:moveTo>
                  <a:cubicBezTo>
                    <a:pt x="2956" y="0"/>
                    <a:pt x="2937" y="6"/>
                    <a:pt x="2917" y="18"/>
                  </a:cubicBezTo>
                  <a:cubicBezTo>
                    <a:pt x="1917" y="649"/>
                    <a:pt x="1000" y="1376"/>
                    <a:pt x="59" y="2090"/>
                  </a:cubicBezTo>
                  <a:cubicBezTo>
                    <a:pt x="1" y="2129"/>
                    <a:pt x="47" y="2209"/>
                    <a:pt x="98" y="2209"/>
                  </a:cubicBezTo>
                  <a:cubicBezTo>
                    <a:pt x="109" y="2209"/>
                    <a:pt x="120" y="2206"/>
                    <a:pt x="131" y="2197"/>
                  </a:cubicBezTo>
                  <a:cubicBezTo>
                    <a:pt x="1072" y="1495"/>
                    <a:pt x="2012" y="804"/>
                    <a:pt x="3036" y="233"/>
                  </a:cubicBezTo>
                  <a:cubicBezTo>
                    <a:pt x="3147" y="172"/>
                    <a:pt x="3078" y="0"/>
                    <a:pt x="297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7935000" y="1659925"/>
              <a:ext cx="44575" cy="30925"/>
            </a:xfrm>
            <a:custGeom>
              <a:rect b="b" l="l" r="r" t="t"/>
              <a:pathLst>
                <a:path extrusionOk="0" h="1237" w="1783">
                  <a:moveTo>
                    <a:pt x="1604" y="0"/>
                  </a:moveTo>
                  <a:cubicBezTo>
                    <a:pt x="1584" y="0"/>
                    <a:pt x="1564" y="6"/>
                    <a:pt x="1544" y="20"/>
                  </a:cubicBezTo>
                  <a:cubicBezTo>
                    <a:pt x="1008" y="377"/>
                    <a:pt x="473" y="722"/>
                    <a:pt x="32" y="1187"/>
                  </a:cubicBezTo>
                  <a:cubicBezTo>
                    <a:pt x="0" y="1197"/>
                    <a:pt x="35" y="1236"/>
                    <a:pt x="68" y="1236"/>
                  </a:cubicBezTo>
                  <a:cubicBezTo>
                    <a:pt x="72" y="1236"/>
                    <a:pt x="76" y="1236"/>
                    <a:pt x="80" y="1234"/>
                  </a:cubicBezTo>
                  <a:cubicBezTo>
                    <a:pt x="556" y="818"/>
                    <a:pt x="1116" y="532"/>
                    <a:pt x="1663" y="222"/>
                  </a:cubicBezTo>
                  <a:cubicBezTo>
                    <a:pt x="1783" y="153"/>
                    <a:pt x="1703" y="0"/>
                    <a:pt x="16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7873600" y="1638225"/>
              <a:ext cx="48525" cy="36925"/>
            </a:xfrm>
            <a:custGeom>
              <a:rect b="b" l="l" r="r" t="t"/>
              <a:pathLst>
                <a:path extrusionOk="0" h="1477" w="1941">
                  <a:moveTo>
                    <a:pt x="1809" y="1"/>
                  </a:moveTo>
                  <a:cubicBezTo>
                    <a:pt x="1786" y="1"/>
                    <a:pt x="1762" y="9"/>
                    <a:pt x="1738" y="31"/>
                  </a:cubicBezTo>
                  <a:cubicBezTo>
                    <a:pt x="1178" y="471"/>
                    <a:pt x="583" y="888"/>
                    <a:pt x="47" y="1364"/>
                  </a:cubicBezTo>
                  <a:cubicBezTo>
                    <a:pt x="0" y="1402"/>
                    <a:pt x="43" y="1477"/>
                    <a:pt x="104" y="1477"/>
                  </a:cubicBezTo>
                  <a:cubicBezTo>
                    <a:pt x="120" y="1477"/>
                    <a:pt x="137" y="1472"/>
                    <a:pt x="155" y="1459"/>
                  </a:cubicBezTo>
                  <a:cubicBezTo>
                    <a:pt x="702" y="995"/>
                    <a:pt x="1298" y="614"/>
                    <a:pt x="1857" y="173"/>
                  </a:cubicBezTo>
                  <a:cubicBezTo>
                    <a:pt x="1940" y="109"/>
                    <a:pt x="1887" y="1"/>
                    <a:pt x="180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7856275" y="1633275"/>
              <a:ext cx="45525" cy="24150"/>
            </a:xfrm>
            <a:custGeom>
              <a:rect b="b" l="l" r="r" t="t"/>
              <a:pathLst>
                <a:path extrusionOk="0" h="966" w="1821">
                  <a:moveTo>
                    <a:pt x="1693" y="1"/>
                  </a:moveTo>
                  <a:cubicBezTo>
                    <a:pt x="1678" y="1"/>
                    <a:pt x="1662" y="5"/>
                    <a:pt x="1645" y="14"/>
                  </a:cubicBezTo>
                  <a:cubicBezTo>
                    <a:pt x="1109" y="336"/>
                    <a:pt x="514" y="514"/>
                    <a:pt x="38" y="895"/>
                  </a:cubicBezTo>
                  <a:cubicBezTo>
                    <a:pt x="1" y="923"/>
                    <a:pt x="22" y="966"/>
                    <a:pt x="56" y="966"/>
                  </a:cubicBezTo>
                  <a:cubicBezTo>
                    <a:pt x="65" y="966"/>
                    <a:pt x="75" y="963"/>
                    <a:pt x="86" y="955"/>
                  </a:cubicBezTo>
                  <a:cubicBezTo>
                    <a:pt x="574" y="598"/>
                    <a:pt x="1181" y="455"/>
                    <a:pt x="1741" y="169"/>
                  </a:cubicBezTo>
                  <a:cubicBezTo>
                    <a:pt x="1821" y="119"/>
                    <a:pt x="1774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7897350" y="1646075"/>
              <a:ext cx="55375" cy="49800"/>
            </a:xfrm>
            <a:custGeom>
              <a:rect b="b" l="l" r="r" t="t"/>
              <a:pathLst>
                <a:path extrusionOk="0" h="1992" w="2215">
                  <a:moveTo>
                    <a:pt x="2069" y="0"/>
                  </a:moveTo>
                  <a:cubicBezTo>
                    <a:pt x="2055" y="0"/>
                    <a:pt x="2040" y="4"/>
                    <a:pt x="2026" y="14"/>
                  </a:cubicBezTo>
                  <a:cubicBezTo>
                    <a:pt x="1252" y="419"/>
                    <a:pt x="455" y="1133"/>
                    <a:pt x="26" y="1907"/>
                  </a:cubicBezTo>
                  <a:cubicBezTo>
                    <a:pt x="1" y="1949"/>
                    <a:pt x="47" y="1992"/>
                    <a:pt x="89" y="1992"/>
                  </a:cubicBezTo>
                  <a:cubicBezTo>
                    <a:pt x="106" y="1992"/>
                    <a:pt x="123" y="1984"/>
                    <a:pt x="133" y="1967"/>
                  </a:cubicBezTo>
                  <a:cubicBezTo>
                    <a:pt x="621" y="1157"/>
                    <a:pt x="1431" y="741"/>
                    <a:pt x="2145" y="181"/>
                  </a:cubicBezTo>
                  <a:cubicBezTo>
                    <a:pt x="2215" y="111"/>
                    <a:pt x="2143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8037825" y="1703175"/>
              <a:ext cx="43650" cy="32700"/>
            </a:xfrm>
            <a:custGeom>
              <a:rect b="b" l="l" r="r" t="t"/>
              <a:pathLst>
                <a:path extrusionOk="0" h="1308" w="1746">
                  <a:moveTo>
                    <a:pt x="1645" y="1"/>
                  </a:moveTo>
                  <a:cubicBezTo>
                    <a:pt x="1638" y="1"/>
                    <a:pt x="1630" y="2"/>
                    <a:pt x="1622" y="4"/>
                  </a:cubicBezTo>
                  <a:cubicBezTo>
                    <a:pt x="1027" y="314"/>
                    <a:pt x="527" y="766"/>
                    <a:pt x="51" y="1219"/>
                  </a:cubicBezTo>
                  <a:cubicBezTo>
                    <a:pt x="0" y="1259"/>
                    <a:pt x="43" y="1308"/>
                    <a:pt x="87" y="1308"/>
                  </a:cubicBezTo>
                  <a:cubicBezTo>
                    <a:pt x="95" y="1308"/>
                    <a:pt x="103" y="1306"/>
                    <a:pt x="110" y="1302"/>
                  </a:cubicBezTo>
                  <a:cubicBezTo>
                    <a:pt x="586" y="850"/>
                    <a:pt x="1086" y="421"/>
                    <a:pt x="1682" y="123"/>
                  </a:cubicBezTo>
                  <a:cubicBezTo>
                    <a:pt x="1745" y="81"/>
                    <a:pt x="1705" y="1"/>
                    <a:pt x="164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533800" y="2027950"/>
              <a:ext cx="742000" cy="527250"/>
            </a:xfrm>
            <a:custGeom>
              <a:rect b="b" l="l" r="r" t="t"/>
              <a:pathLst>
                <a:path extrusionOk="0" h="21090" w="29680">
                  <a:moveTo>
                    <a:pt x="29476" y="1"/>
                  </a:moveTo>
                  <a:cubicBezTo>
                    <a:pt x="29451" y="1"/>
                    <a:pt x="29425" y="9"/>
                    <a:pt x="29398" y="27"/>
                  </a:cubicBezTo>
                  <a:cubicBezTo>
                    <a:pt x="24160" y="3361"/>
                    <a:pt x="19171" y="7052"/>
                    <a:pt x="14123" y="10683"/>
                  </a:cubicBezTo>
                  <a:cubicBezTo>
                    <a:pt x="9408" y="14076"/>
                    <a:pt x="4990" y="17946"/>
                    <a:pt x="49" y="20994"/>
                  </a:cubicBezTo>
                  <a:cubicBezTo>
                    <a:pt x="0" y="21013"/>
                    <a:pt x="32" y="21089"/>
                    <a:pt x="78" y="21089"/>
                  </a:cubicBezTo>
                  <a:cubicBezTo>
                    <a:pt x="88" y="21089"/>
                    <a:pt x="98" y="21086"/>
                    <a:pt x="109" y="21077"/>
                  </a:cubicBezTo>
                  <a:cubicBezTo>
                    <a:pt x="5062" y="18041"/>
                    <a:pt x="9491" y="14207"/>
                    <a:pt x="14230" y="10862"/>
                  </a:cubicBezTo>
                  <a:cubicBezTo>
                    <a:pt x="19302" y="7290"/>
                    <a:pt x="24290" y="3599"/>
                    <a:pt x="29541" y="277"/>
                  </a:cubicBezTo>
                  <a:cubicBezTo>
                    <a:pt x="29679" y="188"/>
                    <a:pt x="29596" y="1"/>
                    <a:pt x="2947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7233075" y="1814500"/>
              <a:ext cx="467475" cy="335475"/>
            </a:xfrm>
            <a:custGeom>
              <a:rect b="b" l="l" r="r" t="t"/>
              <a:pathLst>
                <a:path extrusionOk="0" h="13419" w="18699">
                  <a:moveTo>
                    <a:pt x="18458" y="1"/>
                  </a:moveTo>
                  <a:cubicBezTo>
                    <a:pt x="18430" y="1"/>
                    <a:pt x="18400" y="9"/>
                    <a:pt x="18370" y="28"/>
                  </a:cubicBezTo>
                  <a:cubicBezTo>
                    <a:pt x="12119" y="4171"/>
                    <a:pt x="6166" y="8755"/>
                    <a:pt x="129" y="13173"/>
                  </a:cubicBezTo>
                  <a:cubicBezTo>
                    <a:pt x="0" y="13262"/>
                    <a:pt x="79" y="13418"/>
                    <a:pt x="185" y="13418"/>
                  </a:cubicBezTo>
                  <a:cubicBezTo>
                    <a:pt x="205" y="13418"/>
                    <a:pt x="227" y="13412"/>
                    <a:pt x="249" y="13399"/>
                  </a:cubicBezTo>
                  <a:cubicBezTo>
                    <a:pt x="6309" y="8982"/>
                    <a:pt x="12393" y="4636"/>
                    <a:pt x="18548" y="350"/>
                  </a:cubicBezTo>
                  <a:cubicBezTo>
                    <a:pt x="18698" y="230"/>
                    <a:pt x="18605" y="1"/>
                    <a:pt x="1845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049025" y="2790350"/>
              <a:ext cx="313300" cy="262375"/>
            </a:xfrm>
            <a:custGeom>
              <a:rect b="b" l="l" r="r" t="t"/>
              <a:pathLst>
                <a:path extrusionOk="0" h="10495" w="12532">
                  <a:moveTo>
                    <a:pt x="12412" y="1"/>
                  </a:moveTo>
                  <a:cubicBezTo>
                    <a:pt x="12393" y="1"/>
                    <a:pt x="12374" y="7"/>
                    <a:pt x="12356" y="23"/>
                  </a:cubicBezTo>
                  <a:cubicBezTo>
                    <a:pt x="8284" y="3523"/>
                    <a:pt x="3748" y="6452"/>
                    <a:pt x="45" y="10369"/>
                  </a:cubicBezTo>
                  <a:cubicBezTo>
                    <a:pt x="1" y="10422"/>
                    <a:pt x="48" y="10495"/>
                    <a:pt x="105" y="10495"/>
                  </a:cubicBezTo>
                  <a:cubicBezTo>
                    <a:pt x="125" y="10495"/>
                    <a:pt x="146" y="10486"/>
                    <a:pt x="164" y="10464"/>
                  </a:cubicBezTo>
                  <a:cubicBezTo>
                    <a:pt x="3867" y="6571"/>
                    <a:pt x="8403" y="3642"/>
                    <a:pt x="12475" y="142"/>
                  </a:cubicBezTo>
                  <a:cubicBezTo>
                    <a:pt x="12531" y="86"/>
                    <a:pt x="12478" y="1"/>
                    <a:pt x="1241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5981425" y="2512650"/>
              <a:ext cx="504050" cy="479575"/>
            </a:xfrm>
            <a:custGeom>
              <a:rect b="b" l="l" r="r" t="t"/>
              <a:pathLst>
                <a:path extrusionOk="0" h="19183" w="20162">
                  <a:moveTo>
                    <a:pt x="20039" y="0"/>
                  </a:moveTo>
                  <a:cubicBezTo>
                    <a:pt x="20019" y="0"/>
                    <a:pt x="19998" y="7"/>
                    <a:pt x="19977" y="22"/>
                  </a:cubicBezTo>
                  <a:cubicBezTo>
                    <a:pt x="12988" y="6023"/>
                    <a:pt x="6226" y="12333"/>
                    <a:pt x="11" y="19144"/>
                  </a:cubicBezTo>
                  <a:cubicBezTo>
                    <a:pt x="1" y="19163"/>
                    <a:pt x="15" y="19182"/>
                    <a:pt x="27" y="19182"/>
                  </a:cubicBezTo>
                  <a:cubicBezTo>
                    <a:pt x="30" y="19182"/>
                    <a:pt x="32" y="19181"/>
                    <a:pt x="34" y="19179"/>
                  </a:cubicBezTo>
                  <a:cubicBezTo>
                    <a:pt x="6309" y="12393"/>
                    <a:pt x="13119" y="6190"/>
                    <a:pt x="20096" y="141"/>
                  </a:cubicBezTo>
                  <a:cubicBezTo>
                    <a:pt x="20162" y="85"/>
                    <a:pt x="20110" y="0"/>
                    <a:pt x="2003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628400" y="2375475"/>
              <a:ext cx="334125" cy="235500"/>
            </a:xfrm>
            <a:custGeom>
              <a:rect b="b" l="l" r="r" t="t"/>
              <a:pathLst>
                <a:path extrusionOk="0" h="9420" w="13365">
                  <a:moveTo>
                    <a:pt x="13199" y="1"/>
                  </a:moveTo>
                  <a:cubicBezTo>
                    <a:pt x="13179" y="1"/>
                    <a:pt x="13158" y="7"/>
                    <a:pt x="13137" y="20"/>
                  </a:cubicBezTo>
                  <a:cubicBezTo>
                    <a:pt x="8684" y="2937"/>
                    <a:pt x="4397" y="6104"/>
                    <a:pt x="99" y="9248"/>
                  </a:cubicBezTo>
                  <a:cubicBezTo>
                    <a:pt x="0" y="9297"/>
                    <a:pt x="49" y="9420"/>
                    <a:pt x="123" y="9420"/>
                  </a:cubicBezTo>
                  <a:cubicBezTo>
                    <a:pt x="138" y="9420"/>
                    <a:pt x="154" y="9415"/>
                    <a:pt x="171" y="9403"/>
                  </a:cubicBezTo>
                  <a:cubicBezTo>
                    <a:pt x="4493" y="6271"/>
                    <a:pt x="8779" y="3116"/>
                    <a:pt x="13256" y="235"/>
                  </a:cubicBezTo>
                  <a:cubicBezTo>
                    <a:pt x="13365" y="155"/>
                    <a:pt x="13300" y="1"/>
                    <a:pt x="1319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736375" y="1800075"/>
              <a:ext cx="808350" cy="498800"/>
            </a:xfrm>
            <a:custGeom>
              <a:rect b="b" l="l" r="r" t="t"/>
              <a:pathLst>
                <a:path extrusionOk="0" h="19952" w="32334">
                  <a:moveTo>
                    <a:pt x="32206" y="1"/>
                  </a:moveTo>
                  <a:cubicBezTo>
                    <a:pt x="32193" y="1"/>
                    <a:pt x="32180" y="4"/>
                    <a:pt x="32166" y="10"/>
                  </a:cubicBezTo>
                  <a:cubicBezTo>
                    <a:pt x="21057" y="5951"/>
                    <a:pt x="10020" y="12178"/>
                    <a:pt x="19" y="19893"/>
                  </a:cubicBezTo>
                  <a:cubicBezTo>
                    <a:pt x="0" y="19912"/>
                    <a:pt x="11" y="19952"/>
                    <a:pt x="33" y="19952"/>
                  </a:cubicBezTo>
                  <a:cubicBezTo>
                    <a:pt x="39" y="19952"/>
                    <a:pt x="47" y="19949"/>
                    <a:pt x="55" y="19941"/>
                  </a:cubicBezTo>
                  <a:cubicBezTo>
                    <a:pt x="10068" y="12226"/>
                    <a:pt x="21140" y="6118"/>
                    <a:pt x="32261" y="165"/>
                  </a:cubicBezTo>
                  <a:cubicBezTo>
                    <a:pt x="32333" y="123"/>
                    <a:pt x="32289" y="1"/>
                    <a:pt x="322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7616600" y="1693975"/>
              <a:ext cx="173450" cy="84950"/>
            </a:xfrm>
            <a:custGeom>
              <a:rect b="b" l="l" r="r" t="t"/>
              <a:pathLst>
                <a:path extrusionOk="0" h="3398" w="6938">
                  <a:moveTo>
                    <a:pt x="6752" y="0"/>
                  </a:moveTo>
                  <a:cubicBezTo>
                    <a:pt x="6734" y="0"/>
                    <a:pt x="6715" y="5"/>
                    <a:pt x="6696" y="15"/>
                  </a:cubicBezTo>
                  <a:cubicBezTo>
                    <a:pt x="4481" y="1039"/>
                    <a:pt x="2338" y="2194"/>
                    <a:pt x="112" y="3218"/>
                  </a:cubicBezTo>
                  <a:cubicBezTo>
                    <a:pt x="0" y="3269"/>
                    <a:pt x="62" y="3397"/>
                    <a:pt x="156" y="3397"/>
                  </a:cubicBezTo>
                  <a:cubicBezTo>
                    <a:pt x="172" y="3397"/>
                    <a:pt x="189" y="3393"/>
                    <a:pt x="207" y="3385"/>
                  </a:cubicBezTo>
                  <a:cubicBezTo>
                    <a:pt x="2422" y="2349"/>
                    <a:pt x="4600" y="1253"/>
                    <a:pt x="6815" y="229"/>
                  </a:cubicBezTo>
                  <a:cubicBezTo>
                    <a:pt x="6937" y="158"/>
                    <a:pt x="6859" y="0"/>
                    <a:pt x="675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7537875" y="1806550"/>
              <a:ext cx="344650" cy="221875"/>
            </a:xfrm>
            <a:custGeom>
              <a:rect b="b" l="l" r="r" t="t"/>
              <a:pathLst>
                <a:path extrusionOk="0" h="8875" w="13786">
                  <a:moveTo>
                    <a:pt x="13577" y="0"/>
                  </a:moveTo>
                  <a:cubicBezTo>
                    <a:pt x="13553" y="0"/>
                    <a:pt x="13527" y="8"/>
                    <a:pt x="13500" y="25"/>
                  </a:cubicBezTo>
                  <a:cubicBezTo>
                    <a:pt x="8916" y="2823"/>
                    <a:pt x="4213" y="5382"/>
                    <a:pt x="46" y="8776"/>
                  </a:cubicBezTo>
                  <a:cubicBezTo>
                    <a:pt x="0" y="8822"/>
                    <a:pt x="39" y="8875"/>
                    <a:pt x="81" y="8875"/>
                  </a:cubicBezTo>
                  <a:cubicBezTo>
                    <a:pt x="94" y="8875"/>
                    <a:pt x="107" y="8870"/>
                    <a:pt x="118" y="8859"/>
                  </a:cubicBezTo>
                  <a:cubicBezTo>
                    <a:pt x="4320" y="5513"/>
                    <a:pt x="9023" y="2954"/>
                    <a:pt x="13655" y="287"/>
                  </a:cubicBezTo>
                  <a:cubicBezTo>
                    <a:pt x="13785" y="206"/>
                    <a:pt x="13705" y="0"/>
                    <a:pt x="1357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5437750" y="1790125"/>
              <a:ext cx="273450" cy="191525"/>
            </a:xfrm>
            <a:custGeom>
              <a:rect b="b" l="l" r="r" t="t"/>
              <a:pathLst>
                <a:path extrusionOk="0" h="7661" w="10938">
                  <a:moveTo>
                    <a:pt x="153" y="1"/>
                  </a:moveTo>
                  <a:cubicBezTo>
                    <a:pt x="66" y="1"/>
                    <a:pt x="0" y="149"/>
                    <a:pt x="100" y="193"/>
                  </a:cubicBezTo>
                  <a:cubicBezTo>
                    <a:pt x="4041" y="2003"/>
                    <a:pt x="7851" y="3813"/>
                    <a:pt x="10351" y="7540"/>
                  </a:cubicBezTo>
                  <a:cubicBezTo>
                    <a:pt x="10408" y="7625"/>
                    <a:pt x="10489" y="7660"/>
                    <a:pt x="10568" y="7660"/>
                  </a:cubicBezTo>
                  <a:cubicBezTo>
                    <a:pt x="10755" y="7660"/>
                    <a:pt x="10937" y="7466"/>
                    <a:pt x="10804" y="7266"/>
                  </a:cubicBezTo>
                  <a:cubicBezTo>
                    <a:pt x="8232" y="3563"/>
                    <a:pt x="4303" y="1575"/>
                    <a:pt x="172" y="3"/>
                  </a:cubicBezTo>
                  <a:cubicBezTo>
                    <a:pt x="165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5680500" y="1566200"/>
              <a:ext cx="289725" cy="203775"/>
            </a:xfrm>
            <a:custGeom>
              <a:rect b="b" l="l" r="r" t="t"/>
              <a:pathLst>
                <a:path extrusionOk="0" h="8151" w="11589">
                  <a:moveTo>
                    <a:pt x="179" y="1"/>
                  </a:moveTo>
                  <a:cubicBezTo>
                    <a:pt x="58" y="1"/>
                    <a:pt x="0" y="224"/>
                    <a:pt x="153" y="257"/>
                  </a:cubicBezTo>
                  <a:cubicBezTo>
                    <a:pt x="4809" y="1376"/>
                    <a:pt x="7452" y="5281"/>
                    <a:pt x="11000" y="8091"/>
                  </a:cubicBezTo>
                  <a:cubicBezTo>
                    <a:pt x="11057" y="8133"/>
                    <a:pt x="11118" y="8151"/>
                    <a:pt x="11177" y="8151"/>
                  </a:cubicBezTo>
                  <a:cubicBezTo>
                    <a:pt x="11400" y="8151"/>
                    <a:pt x="11588" y="7891"/>
                    <a:pt x="11381" y="7722"/>
                  </a:cubicBezTo>
                  <a:cubicBezTo>
                    <a:pt x="7952" y="4745"/>
                    <a:pt x="4868" y="947"/>
                    <a:pt x="213" y="6"/>
                  </a:cubicBezTo>
                  <a:cubicBezTo>
                    <a:pt x="201" y="3"/>
                    <a:pt x="190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019625" y="1331975"/>
              <a:ext cx="282325" cy="278425"/>
            </a:xfrm>
            <a:custGeom>
              <a:rect b="b" l="l" r="r" t="t"/>
              <a:pathLst>
                <a:path extrusionOk="0" h="11137" w="11293">
                  <a:moveTo>
                    <a:pt x="168" y="1"/>
                  </a:moveTo>
                  <a:cubicBezTo>
                    <a:pt x="78" y="1"/>
                    <a:pt x="0" y="136"/>
                    <a:pt x="90" y="196"/>
                  </a:cubicBezTo>
                  <a:cubicBezTo>
                    <a:pt x="4067" y="3470"/>
                    <a:pt x="7496" y="7113"/>
                    <a:pt x="10806" y="11054"/>
                  </a:cubicBezTo>
                  <a:cubicBezTo>
                    <a:pt x="10855" y="11112"/>
                    <a:pt x="10912" y="11136"/>
                    <a:pt x="10967" y="11136"/>
                  </a:cubicBezTo>
                  <a:cubicBezTo>
                    <a:pt x="11138" y="11136"/>
                    <a:pt x="11292" y="10901"/>
                    <a:pt x="11139" y="10721"/>
                  </a:cubicBezTo>
                  <a:cubicBezTo>
                    <a:pt x="7924" y="6697"/>
                    <a:pt x="4329" y="3113"/>
                    <a:pt x="221" y="17"/>
                  </a:cubicBezTo>
                  <a:cubicBezTo>
                    <a:pt x="204" y="6"/>
                    <a:pt x="186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421025" y="1204075"/>
              <a:ext cx="248850" cy="308025"/>
            </a:xfrm>
            <a:custGeom>
              <a:rect b="b" l="l" r="r" t="t"/>
              <a:pathLst>
                <a:path extrusionOk="0" h="12321" w="9954">
                  <a:moveTo>
                    <a:pt x="152" y="1"/>
                  </a:moveTo>
                  <a:cubicBezTo>
                    <a:pt x="77" y="1"/>
                    <a:pt x="1" y="131"/>
                    <a:pt x="72" y="192"/>
                  </a:cubicBezTo>
                  <a:cubicBezTo>
                    <a:pt x="2155" y="1907"/>
                    <a:pt x="4465" y="3240"/>
                    <a:pt x="6049" y="5478"/>
                  </a:cubicBezTo>
                  <a:cubicBezTo>
                    <a:pt x="7501" y="7526"/>
                    <a:pt x="7811" y="10158"/>
                    <a:pt x="9335" y="12205"/>
                  </a:cubicBezTo>
                  <a:cubicBezTo>
                    <a:pt x="9395" y="12287"/>
                    <a:pt x="9479" y="12321"/>
                    <a:pt x="9562" y="12321"/>
                  </a:cubicBezTo>
                  <a:cubicBezTo>
                    <a:pt x="9760" y="12321"/>
                    <a:pt x="9953" y="12129"/>
                    <a:pt x="9811" y="11920"/>
                  </a:cubicBezTo>
                  <a:cubicBezTo>
                    <a:pt x="8192" y="9669"/>
                    <a:pt x="7680" y="6895"/>
                    <a:pt x="6049" y="4657"/>
                  </a:cubicBezTo>
                  <a:cubicBezTo>
                    <a:pt x="4584" y="2657"/>
                    <a:pt x="2203" y="1359"/>
                    <a:pt x="191" y="14"/>
                  </a:cubicBezTo>
                  <a:cubicBezTo>
                    <a:pt x="179" y="5"/>
                    <a:pt x="165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850650" y="1165200"/>
              <a:ext cx="258250" cy="318075"/>
            </a:xfrm>
            <a:custGeom>
              <a:rect b="b" l="l" r="r" t="t"/>
              <a:pathLst>
                <a:path extrusionOk="0" h="12723" w="10330">
                  <a:moveTo>
                    <a:pt x="206" y="1"/>
                  </a:moveTo>
                  <a:cubicBezTo>
                    <a:pt x="97" y="1"/>
                    <a:pt x="0" y="138"/>
                    <a:pt x="91" y="247"/>
                  </a:cubicBezTo>
                  <a:cubicBezTo>
                    <a:pt x="1806" y="2045"/>
                    <a:pt x="3782" y="3557"/>
                    <a:pt x="5532" y="5331"/>
                  </a:cubicBezTo>
                  <a:cubicBezTo>
                    <a:pt x="7640" y="7474"/>
                    <a:pt x="8390" y="10129"/>
                    <a:pt x="9890" y="12629"/>
                  </a:cubicBezTo>
                  <a:cubicBezTo>
                    <a:pt x="9930" y="12695"/>
                    <a:pt x="9990" y="12723"/>
                    <a:pt x="10051" y="12723"/>
                  </a:cubicBezTo>
                  <a:cubicBezTo>
                    <a:pt x="10189" y="12723"/>
                    <a:pt x="10330" y="12580"/>
                    <a:pt x="10247" y="12415"/>
                  </a:cubicBezTo>
                  <a:cubicBezTo>
                    <a:pt x="9009" y="10022"/>
                    <a:pt x="8092" y="7593"/>
                    <a:pt x="6282" y="5557"/>
                  </a:cubicBezTo>
                  <a:cubicBezTo>
                    <a:pt x="4497" y="3521"/>
                    <a:pt x="2199" y="1985"/>
                    <a:pt x="306" y="45"/>
                  </a:cubicBezTo>
                  <a:cubicBezTo>
                    <a:pt x="275" y="14"/>
                    <a:pt x="240" y="1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7394450" y="1331250"/>
              <a:ext cx="83400" cy="119900"/>
            </a:xfrm>
            <a:custGeom>
              <a:rect b="b" l="l" r="r" t="t"/>
              <a:pathLst>
                <a:path extrusionOk="0" h="4796" w="3336">
                  <a:moveTo>
                    <a:pt x="40" y="1"/>
                  </a:moveTo>
                  <a:cubicBezTo>
                    <a:pt x="22" y="1"/>
                    <a:pt x="0" y="20"/>
                    <a:pt x="9" y="46"/>
                  </a:cubicBezTo>
                  <a:cubicBezTo>
                    <a:pt x="830" y="1713"/>
                    <a:pt x="2199" y="3023"/>
                    <a:pt x="2985" y="4713"/>
                  </a:cubicBezTo>
                  <a:cubicBezTo>
                    <a:pt x="3016" y="4771"/>
                    <a:pt x="3066" y="4795"/>
                    <a:pt x="3117" y="4795"/>
                  </a:cubicBezTo>
                  <a:cubicBezTo>
                    <a:pt x="3225" y="4795"/>
                    <a:pt x="3336" y="4688"/>
                    <a:pt x="3271" y="4559"/>
                  </a:cubicBezTo>
                  <a:cubicBezTo>
                    <a:pt x="2437" y="2904"/>
                    <a:pt x="1164" y="1487"/>
                    <a:pt x="56" y="10"/>
                  </a:cubicBezTo>
                  <a:cubicBezTo>
                    <a:pt x="53" y="4"/>
                    <a:pt x="47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7562725" y="1425650"/>
              <a:ext cx="62825" cy="114950"/>
            </a:xfrm>
            <a:custGeom>
              <a:rect b="b" l="l" r="r" t="t"/>
              <a:pathLst>
                <a:path extrusionOk="0" h="4598" w="2513">
                  <a:moveTo>
                    <a:pt x="143" y="0"/>
                  </a:moveTo>
                  <a:cubicBezTo>
                    <a:pt x="77" y="0"/>
                    <a:pt x="0" y="59"/>
                    <a:pt x="17" y="140"/>
                  </a:cubicBezTo>
                  <a:cubicBezTo>
                    <a:pt x="529" y="1676"/>
                    <a:pt x="1576" y="2950"/>
                    <a:pt x="2100" y="4474"/>
                  </a:cubicBezTo>
                  <a:cubicBezTo>
                    <a:pt x="2133" y="4559"/>
                    <a:pt x="2210" y="4597"/>
                    <a:pt x="2286" y="4597"/>
                  </a:cubicBezTo>
                  <a:cubicBezTo>
                    <a:pt x="2400" y="4597"/>
                    <a:pt x="2512" y="4510"/>
                    <a:pt x="2469" y="4366"/>
                  </a:cubicBezTo>
                  <a:cubicBezTo>
                    <a:pt x="1945" y="2819"/>
                    <a:pt x="898" y="1509"/>
                    <a:pt x="219" y="44"/>
                  </a:cubicBezTo>
                  <a:cubicBezTo>
                    <a:pt x="204" y="14"/>
                    <a:pt x="175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7735050" y="1511800"/>
              <a:ext cx="101600" cy="127350"/>
            </a:xfrm>
            <a:custGeom>
              <a:rect b="b" l="l" r="r" t="t"/>
              <a:pathLst>
                <a:path extrusionOk="0" h="5094" w="4064">
                  <a:moveTo>
                    <a:pt x="184" y="0"/>
                  </a:moveTo>
                  <a:cubicBezTo>
                    <a:pt x="89" y="0"/>
                    <a:pt x="0" y="127"/>
                    <a:pt x="101" y="218"/>
                  </a:cubicBezTo>
                  <a:cubicBezTo>
                    <a:pt x="1446" y="1694"/>
                    <a:pt x="2696" y="3206"/>
                    <a:pt x="3637" y="4992"/>
                  </a:cubicBezTo>
                  <a:cubicBezTo>
                    <a:pt x="3675" y="5064"/>
                    <a:pt x="3735" y="5094"/>
                    <a:pt x="3796" y="5094"/>
                  </a:cubicBezTo>
                  <a:cubicBezTo>
                    <a:pt x="3928" y="5094"/>
                    <a:pt x="4063" y="4956"/>
                    <a:pt x="3982" y="4802"/>
                  </a:cubicBezTo>
                  <a:cubicBezTo>
                    <a:pt x="2994" y="3028"/>
                    <a:pt x="1720" y="1456"/>
                    <a:pt x="267" y="39"/>
                  </a:cubicBezTo>
                  <a:cubicBezTo>
                    <a:pt x="242" y="12"/>
                    <a:pt x="213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7271150" y="2973875"/>
              <a:ext cx="728950" cy="644650"/>
            </a:xfrm>
            <a:custGeom>
              <a:rect b="b" l="l" r="r" t="t"/>
              <a:pathLst>
                <a:path extrusionOk="0" h="25786" w="29158">
                  <a:moveTo>
                    <a:pt x="14745" y="563"/>
                  </a:moveTo>
                  <a:cubicBezTo>
                    <a:pt x="15897" y="563"/>
                    <a:pt x="17058" y="714"/>
                    <a:pt x="18192" y="1028"/>
                  </a:cubicBezTo>
                  <a:cubicBezTo>
                    <a:pt x="24860" y="2862"/>
                    <a:pt x="28265" y="10136"/>
                    <a:pt x="26491" y="16554"/>
                  </a:cubicBezTo>
                  <a:cubicBezTo>
                    <a:pt x="24990" y="22036"/>
                    <a:pt x="19782" y="25313"/>
                    <a:pt x="14412" y="25313"/>
                  </a:cubicBezTo>
                  <a:cubicBezTo>
                    <a:pt x="13263" y="25313"/>
                    <a:pt x="12106" y="25163"/>
                    <a:pt x="10977" y="24852"/>
                  </a:cubicBezTo>
                  <a:cubicBezTo>
                    <a:pt x="4405" y="22697"/>
                    <a:pt x="821" y="16006"/>
                    <a:pt x="2667" y="9338"/>
                  </a:cubicBezTo>
                  <a:cubicBezTo>
                    <a:pt x="4176" y="3849"/>
                    <a:pt x="9374" y="563"/>
                    <a:pt x="14745" y="563"/>
                  </a:cubicBezTo>
                  <a:close/>
                  <a:moveTo>
                    <a:pt x="14593" y="1"/>
                  </a:moveTo>
                  <a:cubicBezTo>
                    <a:pt x="9077" y="1"/>
                    <a:pt x="4001" y="3852"/>
                    <a:pt x="2238" y="9208"/>
                  </a:cubicBezTo>
                  <a:cubicBezTo>
                    <a:pt x="1" y="16014"/>
                    <a:pt x="4292" y="23117"/>
                    <a:pt x="10846" y="25289"/>
                  </a:cubicBezTo>
                  <a:lnTo>
                    <a:pt x="10846" y="25289"/>
                  </a:lnTo>
                  <a:cubicBezTo>
                    <a:pt x="10850" y="25290"/>
                    <a:pt x="10854" y="25292"/>
                    <a:pt x="10858" y="25293"/>
                  </a:cubicBezTo>
                  <a:cubicBezTo>
                    <a:pt x="12072" y="25626"/>
                    <a:pt x="13286" y="25785"/>
                    <a:pt x="14475" y="25785"/>
                  </a:cubicBezTo>
                  <a:cubicBezTo>
                    <a:pt x="20051" y="25785"/>
                    <a:pt x="25077" y="22276"/>
                    <a:pt x="26931" y="16673"/>
                  </a:cubicBezTo>
                  <a:cubicBezTo>
                    <a:pt x="29158" y="9862"/>
                    <a:pt x="24860" y="2754"/>
                    <a:pt x="18311" y="599"/>
                  </a:cubicBezTo>
                  <a:cubicBezTo>
                    <a:pt x="17071" y="192"/>
                    <a:pt x="15821" y="1"/>
                    <a:pt x="1459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7329800" y="3025825"/>
              <a:ext cx="611975" cy="539975"/>
            </a:xfrm>
            <a:custGeom>
              <a:rect b="b" l="l" r="r" t="t"/>
              <a:pathLst>
                <a:path extrusionOk="0" h="21599" w="24479">
                  <a:moveTo>
                    <a:pt x="12398" y="350"/>
                  </a:moveTo>
                  <a:cubicBezTo>
                    <a:pt x="13373" y="350"/>
                    <a:pt x="14354" y="476"/>
                    <a:pt x="15310" y="736"/>
                  </a:cubicBezTo>
                  <a:cubicBezTo>
                    <a:pt x="20990" y="2284"/>
                    <a:pt x="23835" y="8487"/>
                    <a:pt x="22359" y="13928"/>
                  </a:cubicBezTo>
                  <a:cubicBezTo>
                    <a:pt x="21084" y="18607"/>
                    <a:pt x="16649" y="21362"/>
                    <a:pt x="12090" y="21362"/>
                  </a:cubicBezTo>
                  <a:cubicBezTo>
                    <a:pt x="11115" y="21362"/>
                    <a:pt x="10135" y="21237"/>
                    <a:pt x="9179" y="20976"/>
                  </a:cubicBezTo>
                  <a:cubicBezTo>
                    <a:pt x="3583" y="19107"/>
                    <a:pt x="571" y="13476"/>
                    <a:pt x="2118" y="7784"/>
                  </a:cubicBezTo>
                  <a:cubicBezTo>
                    <a:pt x="3394" y="3105"/>
                    <a:pt x="7837" y="350"/>
                    <a:pt x="12398" y="350"/>
                  </a:cubicBezTo>
                  <a:close/>
                  <a:moveTo>
                    <a:pt x="12243" y="0"/>
                  </a:moveTo>
                  <a:cubicBezTo>
                    <a:pt x="7627" y="0"/>
                    <a:pt x="3384" y="3265"/>
                    <a:pt x="1904" y="7725"/>
                  </a:cubicBezTo>
                  <a:cubicBezTo>
                    <a:pt x="0" y="13424"/>
                    <a:pt x="3649" y="19360"/>
                    <a:pt x="9107" y="21187"/>
                  </a:cubicBezTo>
                  <a:lnTo>
                    <a:pt x="9107" y="21187"/>
                  </a:lnTo>
                  <a:cubicBezTo>
                    <a:pt x="9111" y="21188"/>
                    <a:pt x="9115" y="21190"/>
                    <a:pt x="9119" y="21191"/>
                  </a:cubicBezTo>
                  <a:cubicBezTo>
                    <a:pt x="9119" y="21191"/>
                    <a:pt x="9119" y="21191"/>
                    <a:pt x="9119" y="21191"/>
                  </a:cubicBezTo>
                  <a:lnTo>
                    <a:pt x="9119" y="21191"/>
                  </a:lnTo>
                  <a:cubicBezTo>
                    <a:pt x="9132" y="21197"/>
                    <a:pt x="9144" y="21200"/>
                    <a:pt x="9155" y="21200"/>
                  </a:cubicBezTo>
                  <a:lnTo>
                    <a:pt x="9155" y="21200"/>
                  </a:lnTo>
                  <a:cubicBezTo>
                    <a:pt x="10159" y="21469"/>
                    <a:pt x="11160" y="21598"/>
                    <a:pt x="12141" y="21598"/>
                  </a:cubicBezTo>
                  <a:cubicBezTo>
                    <a:pt x="16814" y="21598"/>
                    <a:pt x="21002" y="18668"/>
                    <a:pt x="22573" y="13964"/>
                  </a:cubicBezTo>
                  <a:cubicBezTo>
                    <a:pt x="24478" y="8273"/>
                    <a:pt x="20811" y="2331"/>
                    <a:pt x="15358" y="510"/>
                  </a:cubicBezTo>
                  <a:cubicBezTo>
                    <a:pt x="14319" y="163"/>
                    <a:pt x="13272" y="0"/>
                    <a:pt x="1224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2"/>
          <p:cNvSpPr txBox="1"/>
          <p:nvPr>
            <p:ph type="title"/>
          </p:nvPr>
        </p:nvSpPr>
        <p:spPr>
          <a:xfrm>
            <a:off x="706638" y="147793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3600"/>
              <a:t>Plan global</a:t>
            </a:r>
            <a:endParaRPr sz="3600"/>
          </a:p>
        </p:txBody>
      </p:sp>
      <p:sp>
        <p:nvSpPr>
          <p:cNvPr id="451" name="Google Shape;451;p2"/>
          <p:cNvSpPr txBox="1"/>
          <p:nvPr>
            <p:ph idx="1" type="subTitle"/>
          </p:nvPr>
        </p:nvSpPr>
        <p:spPr>
          <a:xfrm>
            <a:off x="665548" y="873109"/>
            <a:ext cx="21960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fr-FR"/>
              <a:t>Présentation de CityEngine</a:t>
            </a:r>
            <a:endParaRPr/>
          </a:p>
        </p:txBody>
      </p:sp>
      <p:sp>
        <p:nvSpPr>
          <p:cNvPr id="452" name="Google Shape;452;p2"/>
          <p:cNvSpPr txBox="1"/>
          <p:nvPr>
            <p:ph idx="2" type="title"/>
          </p:nvPr>
        </p:nvSpPr>
        <p:spPr>
          <a:xfrm>
            <a:off x="436482" y="820124"/>
            <a:ext cx="82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I</a:t>
            </a:r>
            <a:endParaRPr/>
          </a:p>
        </p:txBody>
      </p:sp>
      <p:sp>
        <p:nvSpPr>
          <p:cNvPr id="453" name="Google Shape;453;p2"/>
          <p:cNvSpPr txBox="1"/>
          <p:nvPr>
            <p:ph idx="4" type="subTitle"/>
          </p:nvPr>
        </p:nvSpPr>
        <p:spPr>
          <a:xfrm>
            <a:off x="3713639" y="861844"/>
            <a:ext cx="2422337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fr-FR"/>
              <a:t>Les outils pour le réseau routier</a:t>
            </a:r>
            <a:endParaRPr/>
          </a:p>
        </p:txBody>
      </p:sp>
      <p:sp>
        <p:nvSpPr>
          <p:cNvPr id="454" name="Google Shape;454;p2"/>
          <p:cNvSpPr txBox="1"/>
          <p:nvPr>
            <p:ph idx="5" type="title"/>
          </p:nvPr>
        </p:nvSpPr>
        <p:spPr>
          <a:xfrm>
            <a:off x="3312795" y="820124"/>
            <a:ext cx="82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II</a:t>
            </a:r>
            <a:endParaRPr/>
          </a:p>
        </p:txBody>
      </p:sp>
      <p:sp>
        <p:nvSpPr>
          <p:cNvPr id="455" name="Google Shape;455;p2"/>
          <p:cNvSpPr txBox="1"/>
          <p:nvPr>
            <p:ph idx="6" type="subTitle"/>
          </p:nvPr>
        </p:nvSpPr>
        <p:spPr>
          <a:xfrm>
            <a:off x="3312794" y="1549949"/>
            <a:ext cx="2705938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300">
                <a:solidFill>
                  <a:srgbClr val="005D63"/>
                </a:solidFill>
                <a:latin typeface="Merriweather"/>
                <a:ea typeface="Merriweather"/>
                <a:cs typeface="Merriweather"/>
                <a:sym typeface="Merriweather"/>
              </a:rPr>
              <a:t>1. Importation de réseau routier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300">
                <a:solidFill>
                  <a:srgbClr val="005D63"/>
                </a:solidFill>
                <a:latin typeface="Merriweather"/>
                <a:ea typeface="Merriweather"/>
                <a:cs typeface="Merriweather"/>
                <a:sym typeface="Merriweather"/>
              </a:rPr>
              <a:t>2. Les compétences </a:t>
            </a:r>
            <a:r>
              <a:rPr lang="fr-FR" sz="1300">
                <a:solidFill>
                  <a:srgbClr val="005D63"/>
                </a:solidFill>
                <a:latin typeface="Merriweather"/>
                <a:ea typeface="Merriweather"/>
                <a:cs typeface="Merriweather"/>
                <a:sym typeface="Merriweather"/>
              </a:rPr>
              <a:t>essentielles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56" name="Google Shape;456;p2"/>
          <p:cNvSpPr txBox="1"/>
          <p:nvPr>
            <p:ph idx="7" type="subTitle"/>
          </p:nvPr>
        </p:nvSpPr>
        <p:spPr>
          <a:xfrm>
            <a:off x="822481" y="2844954"/>
            <a:ext cx="2438260" cy="6269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fr-FR"/>
              <a:t>Quelques exemples d’applications</a:t>
            </a:r>
            <a:endParaRPr/>
          </a:p>
        </p:txBody>
      </p:sp>
      <p:sp>
        <p:nvSpPr>
          <p:cNvPr id="457" name="Google Shape;457;p2"/>
          <p:cNvSpPr txBox="1"/>
          <p:nvPr>
            <p:ph idx="8" type="title"/>
          </p:nvPr>
        </p:nvSpPr>
        <p:spPr>
          <a:xfrm>
            <a:off x="400592" y="2791830"/>
            <a:ext cx="82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III</a:t>
            </a:r>
            <a:endParaRPr/>
          </a:p>
        </p:txBody>
      </p:sp>
      <p:sp>
        <p:nvSpPr>
          <p:cNvPr id="458" name="Google Shape;458;p2"/>
          <p:cNvSpPr txBox="1"/>
          <p:nvPr>
            <p:ph idx="9" type="subTitle"/>
          </p:nvPr>
        </p:nvSpPr>
        <p:spPr>
          <a:xfrm>
            <a:off x="561669" y="3588599"/>
            <a:ext cx="2403757" cy="5736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-FR" sz="1300">
                <a:solidFill>
                  <a:srgbClr val="005D63"/>
                </a:solidFill>
                <a:latin typeface="Merriweather"/>
                <a:ea typeface="Merriweather"/>
                <a:cs typeface="Merriweather"/>
                <a:sym typeface="Merriweather"/>
              </a:rPr>
              <a:t>1. Résolution des problèmes de géométrie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-FR" sz="1300">
                <a:solidFill>
                  <a:srgbClr val="005D63"/>
                </a:solidFill>
                <a:latin typeface="Merriweather"/>
                <a:ea typeface="Merriweather"/>
                <a:cs typeface="Merriweather"/>
                <a:sym typeface="Merriweather"/>
              </a:rPr>
              <a:t>2. Génération de nouveau réseau routier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300">
              <a:solidFill>
                <a:srgbClr val="005D6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59" name="Google Shape;459;p2"/>
          <p:cNvSpPr txBox="1"/>
          <p:nvPr>
            <p:ph idx="13" type="subTitle"/>
          </p:nvPr>
        </p:nvSpPr>
        <p:spPr>
          <a:xfrm>
            <a:off x="3962732" y="2860863"/>
            <a:ext cx="21960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fr-FR"/>
              <a:t>Conclusion</a:t>
            </a:r>
            <a:endParaRPr/>
          </a:p>
        </p:txBody>
      </p:sp>
      <p:sp>
        <p:nvSpPr>
          <p:cNvPr id="460" name="Google Shape;460;p2"/>
          <p:cNvSpPr txBox="1"/>
          <p:nvPr>
            <p:ph idx="14" type="title"/>
          </p:nvPr>
        </p:nvSpPr>
        <p:spPr>
          <a:xfrm>
            <a:off x="3481660" y="2829935"/>
            <a:ext cx="82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IV</a:t>
            </a:r>
            <a:endParaRPr/>
          </a:p>
        </p:txBody>
      </p:sp>
      <p:sp>
        <p:nvSpPr>
          <p:cNvPr id="461" name="Google Shape;461;p2"/>
          <p:cNvSpPr txBox="1"/>
          <p:nvPr/>
        </p:nvSpPr>
        <p:spPr>
          <a:xfrm>
            <a:off x="553400" y="1557800"/>
            <a:ext cx="26028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fr-FR" sz="1300" u="none" cap="none" strike="noStrike">
                <a:solidFill>
                  <a:srgbClr val="005D63"/>
                </a:solidFill>
                <a:latin typeface="Merriweather"/>
                <a:ea typeface="Merriweather"/>
                <a:cs typeface="Merriweather"/>
                <a:sym typeface="Merriweather"/>
              </a:rPr>
              <a:t>1. Présentation de l’environnement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fr-FR" sz="1300" u="none" cap="none" strike="noStrike">
                <a:solidFill>
                  <a:srgbClr val="005D63"/>
                </a:solidFill>
                <a:latin typeface="Merriweather"/>
                <a:ea typeface="Merriweather"/>
                <a:cs typeface="Merriweather"/>
                <a:sym typeface="Merriweather"/>
              </a:rPr>
              <a:t>2. Ressource CityEngine</a:t>
            </a:r>
            <a:endParaRPr i="0" sz="1300" u="none" cap="none" strike="noStrike">
              <a:solidFill>
                <a:srgbClr val="005D6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62" name="Google Shape;462;p2"/>
          <p:cNvSpPr txBox="1"/>
          <p:nvPr/>
        </p:nvSpPr>
        <p:spPr>
          <a:xfrm>
            <a:off x="3531475" y="3519047"/>
            <a:ext cx="2403757" cy="5736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ivvic"/>
              <a:buNone/>
            </a:pPr>
            <a:r>
              <a:rPr i="0" lang="fr-FR" sz="1300" u="none" cap="none" strike="noStrike">
                <a:solidFill>
                  <a:srgbClr val="005D63"/>
                </a:solidFill>
                <a:latin typeface="Merriweather"/>
                <a:ea typeface="Merriweather"/>
                <a:cs typeface="Merriweather"/>
                <a:sym typeface="Merriweather"/>
              </a:rPr>
              <a:t>1. Benchmark : Point Fort Point Faible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ivvic"/>
              <a:buNone/>
            </a:pPr>
            <a:r>
              <a:rPr i="0" lang="fr-FR" sz="1300" u="none" cap="none" strike="noStrike">
                <a:solidFill>
                  <a:srgbClr val="005D63"/>
                </a:solidFill>
                <a:latin typeface="Merriweather"/>
                <a:ea typeface="Merriweather"/>
                <a:cs typeface="Merriweather"/>
                <a:sym typeface="Merriweather"/>
              </a:rPr>
              <a:t>2. Les Liens utiles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Livvic"/>
              <a:buNone/>
            </a:pPr>
            <a:r>
              <a:t/>
            </a:r>
            <a:endParaRPr i="0" sz="1300" u="none" cap="none" strike="noStrike">
              <a:solidFill>
                <a:srgbClr val="005D6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16"/>
          <p:cNvSpPr txBox="1"/>
          <p:nvPr>
            <p:ph type="title"/>
          </p:nvPr>
        </p:nvSpPr>
        <p:spPr>
          <a:xfrm>
            <a:off x="829805" y="2202712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3600"/>
              <a:t>Merci pour votre attention</a:t>
            </a:r>
            <a:endParaRPr sz="3600"/>
          </a:p>
        </p:txBody>
      </p:sp>
      <p:grpSp>
        <p:nvGrpSpPr>
          <p:cNvPr id="1361" name="Google Shape;1361;p16"/>
          <p:cNvGrpSpPr/>
          <p:nvPr/>
        </p:nvGrpSpPr>
        <p:grpSpPr>
          <a:xfrm>
            <a:off x="2206623" y="4142350"/>
            <a:ext cx="5035502" cy="1842426"/>
            <a:chOff x="2048150" y="1951500"/>
            <a:chExt cx="3702575" cy="1354725"/>
          </a:xfrm>
        </p:grpSpPr>
        <p:sp>
          <p:nvSpPr>
            <p:cNvPr id="1362" name="Google Shape;1362;p16"/>
            <p:cNvSpPr/>
            <p:nvPr/>
          </p:nvSpPr>
          <p:spPr>
            <a:xfrm>
              <a:off x="2486300" y="2263500"/>
              <a:ext cx="2933425" cy="909675"/>
            </a:xfrm>
            <a:custGeom>
              <a:rect b="b" l="l" r="r" t="t"/>
              <a:pathLst>
                <a:path extrusionOk="0" h="36387" w="117337">
                  <a:moveTo>
                    <a:pt x="18849" y="1"/>
                  </a:moveTo>
                  <a:cubicBezTo>
                    <a:pt x="17991" y="1"/>
                    <a:pt x="17205" y="477"/>
                    <a:pt x="16789" y="1239"/>
                  </a:cubicBezTo>
                  <a:lnTo>
                    <a:pt x="430" y="31445"/>
                  </a:lnTo>
                  <a:cubicBezTo>
                    <a:pt x="1" y="32267"/>
                    <a:pt x="13" y="33231"/>
                    <a:pt x="489" y="34029"/>
                  </a:cubicBezTo>
                  <a:cubicBezTo>
                    <a:pt x="965" y="34814"/>
                    <a:pt x="1799" y="35291"/>
                    <a:pt x="2716" y="35291"/>
                  </a:cubicBezTo>
                  <a:lnTo>
                    <a:pt x="48519" y="35291"/>
                  </a:lnTo>
                  <a:lnTo>
                    <a:pt x="49388" y="36267"/>
                  </a:lnTo>
                  <a:cubicBezTo>
                    <a:pt x="49448" y="36350"/>
                    <a:pt x="49543" y="36386"/>
                    <a:pt x="49650" y="36386"/>
                  </a:cubicBezTo>
                  <a:lnTo>
                    <a:pt x="68343" y="36386"/>
                  </a:lnTo>
                  <a:cubicBezTo>
                    <a:pt x="68426" y="36386"/>
                    <a:pt x="68498" y="36362"/>
                    <a:pt x="68557" y="36303"/>
                  </a:cubicBezTo>
                  <a:lnTo>
                    <a:pt x="69772" y="35267"/>
                  </a:lnTo>
                  <a:lnTo>
                    <a:pt x="114884" y="35267"/>
                  </a:lnTo>
                  <a:cubicBezTo>
                    <a:pt x="115718" y="35267"/>
                    <a:pt x="116480" y="34838"/>
                    <a:pt x="116896" y="34124"/>
                  </a:cubicBezTo>
                  <a:cubicBezTo>
                    <a:pt x="117337" y="33409"/>
                    <a:pt x="117337" y="32552"/>
                    <a:pt x="116932" y="31814"/>
                  </a:cubicBezTo>
                  <a:lnTo>
                    <a:pt x="99668" y="846"/>
                  </a:lnTo>
                  <a:cubicBezTo>
                    <a:pt x="99382" y="322"/>
                    <a:pt x="98811" y="1"/>
                    <a:pt x="98216" y="1"/>
                  </a:cubicBezTo>
                  <a:lnTo>
                    <a:pt x="95894" y="1"/>
                  </a:lnTo>
                  <a:cubicBezTo>
                    <a:pt x="95703" y="1"/>
                    <a:pt x="95560" y="144"/>
                    <a:pt x="95560" y="346"/>
                  </a:cubicBezTo>
                  <a:cubicBezTo>
                    <a:pt x="95560" y="536"/>
                    <a:pt x="95703" y="679"/>
                    <a:pt x="95894" y="679"/>
                  </a:cubicBezTo>
                  <a:lnTo>
                    <a:pt x="98216" y="679"/>
                  </a:lnTo>
                  <a:cubicBezTo>
                    <a:pt x="98573" y="679"/>
                    <a:pt x="98894" y="882"/>
                    <a:pt x="99073" y="1191"/>
                  </a:cubicBezTo>
                  <a:lnTo>
                    <a:pt x="116337" y="32159"/>
                  </a:lnTo>
                  <a:cubicBezTo>
                    <a:pt x="116635" y="32683"/>
                    <a:pt x="116623" y="33290"/>
                    <a:pt x="116325" y="33802"/>
                  </a:cubicBezTo>
                  <a:cubicBezTo>
                    <a:pt x="116027" y="34314"/>
                    <a:pt x="115503" y="34612"/>
                    <a:pt x="114908" y="34612"/>
                  </a:cubicBezTo>
                  <a:lnTo>
                    <a:pt x="69664" y="34612"/>
                  </a:lnTo>
                  <a:cubicBezTo>
                    <a:pt x="69569" y="34612"/>
                    <a:pt x="69498" y="34636"/>
                    <a:pt x="69438" y="34695"/>
                  </a:cubicBezTo>
                  <a:lnTo>
                    <a:pt x="68236" y="35719"/>
                  </a:lnTo>
                  <a:lnTo>
                    <a:pt x="49805" y="35719"/>
                  </a:lnTo>
                  <a:lnTo>
                    <a:pt x="48936" y="34731"/>
                  </a:lnTo>
                  <a:cubicBezTo>
                    <a:pt x="48864" y="34660"/>
                    <a:pt x="48781" y="34612"/>
                    <a:pt x="48674" y="34612"/>
                  </a:cubicBezTo>
                  <a:lnTo>
                    <a:pt x="2739" y="34612"/>
                  </a:lnTo>
                  <a:cubicBezTo>
                    <a:pt x="2049" y="34612"/>
                    <a:pt x="1442" y="34255"/>
                    <a:pt x="1084" y="33683"/>
                  </a:cubicBezTo>
                  <a:cubicBezTo>
                    <a:pt x="727" y="33088"/>
                    <a:pt x="715" y="32374"/>
                    <a:pt x="1037" y="31778"/>
                  </a:cubicBezTo>
                  <a:lnTo>
                    <a:pt x="17396" y="1560"/>
                  </a:lnTo>
                  <a:cubicBezTo>
                    <a:pt x="17694" y="1025"/>
                    <a:pt x="18253" y="691"/>
                    <a:pt x="18872" y="691"/>
                  </a:cubicBezTo>
                  <a:lnTo>
                    <a:pt x="19646" y="691"/>
                  </a:lnTo>
                  <a:cubicBezTo>
                    <a:pt x="19837" y="691"/>
                    <a:pt x="19980" y="536"/>
                    <a:pt x="19980" y="346"/>
                  </a:cubicBezTo>
                  <a:cubicBezTo>
                    <a:pt x="19980" y="155"/>
                    <a:pt x="19837" y="1"/>
                    <a:pt x="1964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6"/>
            <p:cNvSpPr/>
            <p:nvPr/>
          </p:nvSpPr>
          <p:spPr>
            <a:xfrm>
              <a:off x="2559525" y="2126950"/>
              <a:ext cx="2800975" cy="980425"/>
            </a:xfrm>
            <a:custGeom>
              <a:rect b="b" l="l" r="r" t="t"/>
              <a:pathLst>
                <a:path extrusionOk="0" h="39217" w="112039">
                  <a:moveTo>
                    <a:pt x="22639" y="0"/>
                  </a:moveTo>
                  <a:cubicBezTo>
                    <a:pt x="22555" y="0"/>
                    <a:pt x="22471" y="30"/>
                    <a:pt x="22408" y="93"/>
                  </a:cubicBezTo>
                  <a:lnTo>
                    <a:pt x="15717" y="6272"/>
                  </a:lnTo>
                  <a:cubicBezTo>
                    <a:pt x="15681" y="6296"/>
                    <a:pt x="15658" y="6332"/>
                    <a:pt x="15634" y="6368"/>
                  </a:cubicBezTo>
                  <a:lnTo>
                    <a:pt x="37" y="37895"/>
                  </a:lnTo>
                  <a:cubicBezTo>
                    <a:pt x="1" y="38002"/>
                    <a:pt x="1" y="38121"/>
                    <a:pt x="37" y="38205"/>
                  </a:cubicBezTo>
                  <a:cubicBezTo>
                    <a:pt x="96" y="38300"/>
                    <a:pt x="191" y="38371"/>
                    <a:pt x="299" y="38383"/>
                  </a:cubicBezTo>
                  <a:cubicBezTo>
                    <a:pt x="2672" y="38751"/>
                    <a:pt x="5148" y="38899"/>
                    <a:pt x="7682" y="38899"/>
                  </a:cubicBezTo>
                  <a:cubicBezTo>
                    <a:pt x="12941" y="38899"/>
                    <a:pt x="18454" y="38264"/>
                    <a:pt x="23837" y="37645"/>
                  </a:cubicBezTo>
                  <a:cubicBezTo>
                    <a:pt x="27016" y="37264"/>
                    <a:pt x="30005" y="36931"/>
                    <a:pt x="32874" y="36716"/>
                  </a:cubicBezTo>
                  <a:cubicBezTo>
                    <a:pt x="33891" y="36642"/>
                    <a:pt x="34859" y="36608"/>
                    <a:pt x="35776" y="36608"/>
                  </a:cubicBezTo>
                  <a:cubicBezTo>
                    <a:pt x="43751" y="36608"/>
                    <a:pt x="47940" y="39148"/>
                    <a:pt x="47983" y="39169"/>
                  </a:cubicBezTo>
                  <a:cubicBezTo>
                    <a:pt x="48043" y="39205"/>
                    <a:pt x="48102" y="39217"/>
                    <a:pt x="48162" y="39217"/>
                  </a:cubicBezTo>
                  <a:cubicBezTo>
                    <a:pt x="48233" y="39217"/>
                    <a:pt x="48328" y="39193"/>
                    <a:pt x="48376" y="39110"/>
                  </a:cubicBezTo>
                  <a:cubicBezTo>
                    <a:pt x="48416" y="39069"/>
                    <a:pt x="51350" y="36576"/>
                    <a:pt x="56270" y="36576"/>
                  </a:cubicBezTo>
                  <a:cubicBezTo>
                    <a:pt x="58581" y="36576"/>
                    <a:pt x="61331" y="37127"/>
                    <a:pt x="64426" y="38741"/>
                  </a:cubicBezTo>
                  <a:cubicBezTo>
                    <a:pt x="64472" y="38766"/>
                    <a:pt x="64525" y="38779"/>
                    <a:pt x="64579" y="38779"/>
                  </a:cubicBezTo>
                  <a:cubicBezTo>
                    <a:pt x="64650" y="38779"/>
                    <a:pt x="64722" y="38757"/>
                    <a:pt x="64783" y="38717"/>
                  </a:cubicBezTo>
                  <a:cubicBezTo>
                    <a:pt x="64795" y="38717"/>
                    <a:pt x="66223" y="37657"/>
                    <a:pt x="68998" y="36836"/>
                  </a:cubicBezTo>
                  <a:cubicBezTo>
                    <a:pt x="70682" y="36329"/>
                    <a:pt x="73129" y="35844"/>
                    <a:pt x="76270" y="35844"/>
                  </a:cubicBezTo>
                  <a:cubicBezTo>
                    <a:pt x="77858" y="35844"/>
                    <a:pt x="79624" y="35968"/>
                    <a:pt x="81559" y="36276"/>
                  </a:cubicBezTo>
                  <a:cubicBezTo>
                    <a:pt x="88379" y="37346"/>
                    <a:pt x="96490" y="38435"/>
                    <a:pt x="103670" y="38435"/>
                  </a:cubicBezTo>
                  <a:cubicBezTo>
                    <a:pt x="106555" y="38435"/>
                    <a:pt x="109289" y="38259"/>
                    <a:pt x="111729" y="37836"/>
                  </a:cubicBezTo>
                  <a:cubicBezTo>
                    <a:pt x="111848" y="37824"/>
                    <a:pt x="111932" y="37764"/>
                    <a:pt x="111979" y="37657"/>
                  </a:cubicBezTo>
                  <a:cubicBezTo>
                    <a:pt x="112039" y="37550"/>
                    <a:pt x="112027" y="37431"/>
                    <a:pt x="111979" y="37348"/>
                  </a:cubicBezTo>
                  <a:lnTo>
                    <a:pt x="95537" y="6356"/>
                  </a:lnTo>
                  <a:cubicBezTo>
                    <a:pt x="95477" y="6248"/>
                    <a:pt x="95358" y="6177"/>
                    <a:pt x="95239" y="6177"/>
                  </a:cubicBezTo>
                  <a:lnTo>
                    <a:pt x="93155" y="6177"/>
                  </a:lnTo>
                  <a:cubicBezTo>
                    <a:pt x="92953" y="6177"/>
                    <a:pt x="92810" y="6320"/>
                    <a:pt x="92810" y="6522"/>
                  </a:cubicBezTo>
                  <a:cubicBezTo>
                    <a:pt x="92810" y="6713"/>
                    <a:pt x="92953" y="6856"/>
                    <a:pt x="93155" y="6856"/>
                  </a:cubicBezTo>
                  <a:lnTo>
                    <a:pt x="95025" y="6856"/>
                  </a:lnTo>
                  <a:lnTo>
                    <a:pt x="111146" y="37252"/>
                  </a:lnTo>
                  <a:cubicBezTo>
                    <a:pt x="108869" y="37611"/>
                    <a:pt x="106345" y="37762"/>
                    <a:pt x="103690" y="37762"/>
                  </a:cubicBezTo>
                  <a:cubicBezTo>
                    <a:pt x="96558" y="37762"/>
                    <a:pt x="88477" y="36673"/>
                    <a:pt x="81666" y="35597"/>
                  </a:cubicBezTo>
                  <a:cubicBezTo>
                    <a:pt x="79693" y="35289"/>
                    <a:pt x="77890" y="35161"/>
                    <a:pt x="76256" y="35161"/>
                  </a:cubicBezTo>
                  <a:cubicBezTo>
                    <a:pt x="69311" y="35161"/>
                    <a:pt x="65424" y="37472"/>
                    <a:pt x="64557" y="38050"/>
                  </a:cubicBezTo>
                  <a:cubicBezTo>
                    <a:pt x="61442" y="36458"/>
                    <a:pt x="58658" y="35909"/>
                    <a:pt x="56299" y="35909"/>
                  </a:cubicBezTo>
                  <a:cubicBezTo>
                    <a:pt x="51831" y="35909"/>
                    <a:pt x="48890" y="37878"/>
                    <a:pt x="48126" y="38455"/>
                  </a:cubicBezTo>
                  <a:cubicBezTo>
                    <a:pt x="47166" y="37927"/>
                    <a:pt x="43040" y="35906"/>
                    <a:pt x="35788" y="35906"/>
                  </a:cubicBezTo>
                  <a:cubicBezTo>
                    <a:pt x="34853" y="35906"/>
                    <a:pt x="33866" y="35939"/>
                    <a:pt x="32826" y="36014"/>
                  </a:cubicBezTo>
                  <a:cubicBezTo>
                    <a:pt x="29945" y="36228"/>
                    <a:pt x="26957" y="36562"/>
                    <a:pt x="23766" y="36943"/>
                  </a:cubicBezTo>
                  <a:cubicBezTo>
                    <a:pt x="18406" y="37559"/>
                    <a:pt x="12915" y="38193"/>
                    <a:pt x="7690" y="38193"/>
                  </a:cubicBezTo>
                  <a:cubicBezTo>
                    <a:pt x="5347" y="38193"/>
                    <a:pt x="3058" y="38066"/>
                    <a:pt x="858" y="37752"/>
                  </a:cubicBezTo>
                  <a:lnTo>
                    <a:pt x="16241" y="6713"/>
                  </a:lnTo>
                  <a:lnTo>
                    <a:pt x="22873" y="581"/>
                  </a:lnTo>
                  <a:cubicBezTo>
                    <a:pt x="23004" y="462"/>
                    <a:pt x="23016" y="236"/>
                    <a:pt x="22885" y="105"/>
                  </a:cubicBezTo>
                  <a:cubicBezTo>
                    <a:pt x="22822" y="36"/>
                    <a:pt x="22731" y="0"/>
                    <a:pt x="2263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6"/>
            <p:cNvSpPr/>
            <p:nvPr/>
          </p:nvSpPr>
          <p:spPr>
            <a:xfrm>
              <a:off x="2941125" y="1951500"/>
              <a:ext cx="1021875" cy="1061525"/>
            </a:xfrm>
            <a:custGeom>
              <a:rect b="b" l="l" r="r" t="t"/>
              <a:pathLst>
                <a:path extrusionOk="0" h="42461" w="40875">
                  <a:moveTo>
                    <a:pt x="12026" y="920"/>
                  </a:moveTo>
                  <a:cubicBezTo>
                    <a:pt x="13972" y="2497"/>
                    <a:pt x="16162" y="2926"/>
                    <a:pt x="18689" y="2926"/>
                  </a:cubicBezTo>
                  <a:cubicBezTo>
                    <a:pt x="20073" y="2926"/>
                    <a:pt x="21557" y="2797"/>
                    <a:pt x="23158" y="2658"/>
                  </a:cubicBezTo>
                  <a:cubicBezTo>
                    <a:pt x="24934" y="2503"/>
                    <a:pt x="26899" y="2332"/>
                    <a:pt x="29003" y="2332"/>
                  </a:cubicBezTo>
                  <a:cubicBezTo>
                    <a:pt x="29481" y="2332"/>
                    <a:pt x="29966" y="2341"/>
                    <a:pt x="30457" y="2360"/>
                  </a:cubicBezTo>
                  <a:cubicBezTo>
                    <a:pt x="34576" y="2515"/>
                    <a:pt x="36993" y="4075"/>
                    <a:pt x="38279" y="5337"/>
                  </a:cubicBezTo>
                  <a:cubicBezTo>
                    <a:pt x="39553" y="6575"/>
                    <a:pt x="40041" y="7790"/>
                    <a:pt x="40125" y="8052"/>
                  </a:cubicBezTo>
                  <a:lnTo>
                    <a:pt x="40172" y="40698"/>
                  </a:lnTo>
                  <a:cubicBezTo>
                    <a:pt x="36517" y="34436"/>
                    <a:pt x="28326" y="33709"/>
                    <a:pt x="21253" y="33709"/>
                  </a:cubicBezTo>
                  <a:cubicBezTo>
                    <a:pt x="20146" y="33709"/>
                    <a:pt x="19051" y="33721"/>
                    <a:pt x="18003" y="33745"/>
                  </a:cubicBezTo>
                  <a:cubicBezTo>
                    <a:pt x="17074" y="33764"/>
                    <a:pt x="16175" y="33780"/>
                    <a:pt x="15337" y="33780"/>
                  </a:cubicBezTo>
                  <a:cubicBezTo>
                    <a:pt x="14585" y="33780"/>
                    <a:pt x="13883" y="33767"/>
                    <a:pt x="13252" y="33733"/>
                  </a:cubicBezTo>
                  <a:cubicBezTo>
                    <a:pt x="7002" y="33364"/>
                    <a:pt x="1906" y="30340"/>
                    <a:pt x="798" y="29638"/>
                  </a:cubicBezTo>
                  <a:lnTo>
                    <a:pt x="12026" y="920"/>
                  </a:lnTo>
                  <a:close/>
                  <a:moveTo>
                    <a:pt x="11911" y="1"/>
                  </a:moveTo>
                  <a:cubicBezTo>
                    <a:pt x="11882" y="1"/>
                    <a:pt x="11852" y="5"/>
                    <a:pt x="11824" y="15"/>
                  </a:cubicBezTo>
                  <a:cubicBezTo>
                    <a:pt x="11716" y="39"/>
                    <a:pt x="11633" y="110"/>
                    <a:pt x="11585" y="217"/>
                  </a:cubicBezTo>
                  <a:lnTo>
                    <a:pt x="60" y="29638"/>
                  </a:lnTo>
                  <a:cubicBezTo>
                    <a:pt x="1" y="29792"/>
                    <a:pt x="48" y="29959"/>
                    <a:pt x="179" y="30042"/>
                  </a:cubicBezTo>
                  <a:cubicBezTo>
                    <a:pt x="239" y="30078"/>
                    <a:pt x="5978" y="33971"/>
                    <a:pt x="13217" y="34388"/>
                  </a:cubicBezTo>
                  <a:cubicBezTo>
                    <a:pt x="13864" y="34422"/>
                    <a:pt x="14578" y="34434"/>
                    <a:pt x="15338" y="34434"/>
                  </a:cubicBezTo>
                  <a:cubicBezTo>
                    <a:pt x="16186" y="34434"/>
                    <a:pt x="17091" y="34419"/>
                    <a:pt x="18027" y="34400"/>
                  </a:cubicBezTo>
                  <a:cubicBezTo>
                    <a:pt x="19021" y="34385"/>
                    <a:pt x="20061" y="34369"/>
                    <a:pt x="21128" y="34369"/>
                  </a:cubicBezTo>
                  <a:cubicBezTo>
                    <a:pt x="28493" y="34369"/>
                    <a:pt x="37098" y="35133"/>
                    <a:pt x="40208" y="42246"/>
                  </a:cubicBezTo>
                  <a:cubicBezTo>
                    <a:pt x="40268" y="42377"/>
                    <a:pt x="40387" y="42461"/>
                    <a:pt x="40518" y="42461"/>
                  </a:cubicBezTo>
                  <a:lnTo>
                    <a:pt x="40601" y="42461"/>
                  </a:lnTo>
                  <a:cubicBezTo>
                    <a:pt x="40756" y="42425"/>
                    <a:pt x="40875" y="42294"/>
                    <a:pt x="40875" y="42127"/>
                  </a:cubicBezTo>
                  <a:lnTo>
                    <a:pt x="40827" y="7992"/>
                  </a:lnTo>
                  <a:cubicBezTo>
                    <a:pt x="40827" y="7956"/>
                    <a:pt x="40827" y="7909"/>
                    <a:pt x="40815" y="7885"/>
                  </a:cubicBezTo>
                  <a:cubicBezTo>
                    <a:pt x="40780" y="7825"/>
                    <a:pt x="40327" y="6361"/>
                    <a:pt x="38803" y="4873"/>
                  </a:cubicBezTo>
                  <a:cubicBezTo>
                    <a:pt x="37422" y="3503"/>
                    <a:pt x="34850" y="1836"/>
                    <a:pt x="30504" y="1682"/>
                  </a:cubicBezTo>
                  <a:cubicBezTo>
                    <a:pt x="29987" y="1661"/>
                    <a:pt x="29477" y="1652"/>
                    <a:pt x="28976" y="1652"/>
                  </a:cubicBezTo>
                  <a:cubicBezTo>
                    <a:pt x="26856" y="1652"/>
                    <a:pt x="24884" y="1816"/>
                    <a:pt x="23123" y="1979"/>
                  </a:cubicBezTo>
                  <a:cubicBezTo>
                    <a:pt x="21563" y="2110"/>
                    <a:pt x="20116" y="2232"/>
                    <a:pt x="18773" y="2232"/>
                  </a:cubicBezTo>
                  <a:cubicBezTo>
                    <a:pt x="16201" y="2232"/>
                    <a:pt x="14010" y="1784"/>
                    <a:pt x="12133" y="86"/>
                  </a:cubicBezTo>
                  <a:cubicBezTo>
                    <a:pt x="12072" y="34"/>
                    <a:pt x="11992" y="1"/>
                    <a:pt x="1191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6"/>
            <p:cNvSpPr/>
            <p:nvPr/>
          </p:nvSpPr>
          <p:spPr>
            <a:xfrm>
              <a:off x="2797950" y="1979225"/>
              <a:ext cx="2263400" cy="1033800"/>
            </a:xfrm>
            <a:custGeom>
              <a:rect b="b" l="l" r="r" t="t"/>
              <a:pathLst>
                <a:path extrusionOk="0" h="41352" w="90536">
                  <a:moveTo>
                    <a:pt x="57256" y="0"/>
                  </a:moveTo>
                  <a:cubicBezTo>
                    <a:pt x="52615" y="0"/>
                    <a:pt x="48389" y="1624"/>
                    <a:pt x="45864" y="6681"/>
                  </a:cubicBezTo>
                  <a:cubicBezTo>
                    <a:pt x="45780" y="6859"/>
                    <a:pt x="45852" y="7050"/>
                    <a:pt x="46018" y="7145"/>
                  </a:cubicBezTo>
                  <a:cubicBezTo>
                    <a:pt x="46071" y="7173"/>
                    <a:pt x="46124" y="7185"/>
                    <a:pt x="46175" y="7185"/>
                  </a:cubicBezTo>
                  <a:cubicBezTo>
                    <a:pt x="46300" y="7185"/>
                    <a:pt x="46415" y="7112"/>
                    <a:pt x="46483" y="7002"/>
                  </a:cubicBezTo>
                  <a:cubicBezTo>
                    <a:pt x="48855" y="2237"/>
                    <a:pt x="52878" y="701"/>
                    <a:pt x="57317" y="701"/>
                  </a:cubicBezTo>
                  <a:cubicBezTo>
                    <a:pt x="60742" y="701"/>
                    <a:pt x="64416" y="1615"/>
                    <a:pt x="67771" y="2668"/>
                  </a:cubicBezTo>
                  <a:cubicBezTo>
                    <a:pt x="71386" y="3803"/>
                    <a:pt x="73615" y="4096"/>
                    <a:pt x="74949" y="4096"/>
                  </a:cubicBezTo>
                  <a:cubicBezTo>
                    <a:pt x="75658" y="4096"/>
                    <a:pt x="76114" y="4013"/>
                    <a:pt x="76391" y="3930"/>
                  </a:cubicBezTo>
                  <a:lnTo>
                    <a:pt x="89679" y="31326"/>
                  </a:lnTo>
                  <a:cubicBezTo>
                    <a:pt x="87702" y="31753"/>
                    <a:pt x="85948" y="31924"/>
                    <a:pt x="84331" y="31924"/>
                  </a:cubicBezTo>
                  <a:cubicBezTo>
                    <a:pt x="81117" y="31924"/>
                    <a:pt x="78450" y="31246"/>
                    <a:pt x="75677" y="30541"/>
                  </a:cubicBezTo>
                  <a:cubicBezTo>
                    <a:pt x="72625" y="29759"/>
                    <a:pt x="69483" y="28964"/>
                    <a:pt x="65378" y="28964"/>
                  </a:cubicBezTo>
                  <a:cubicBezTo>
                    <a:pt x="64103" y="28964"/>
                    <a:pt x="62734" y="29041"/>
                    <a:pt x="61247" y="29219"/>
                  </a:cubicBezTo>
                  <a:cubicBezTo>
                    <a:pt x="50281" y="30529"/>
                    <a:pt x="46923" y="37815"/>
                    <a:pt x="46126" y="40185"/>
                  </a:cubicBezTo>
                  <a:cubicBezTo>
                    <a:pt x="44959" y="38577"/>
                    <a:pt x="41113" y="34529"/>
                    <a:pt x="31481" y="33755"/>
                  </a:cubicBezTo>
                  <a:cubicBezTo>
                    <a:pt x="30239" y="33656"/>
                    <a:pt x="28811" y="33613"/>
                    <a:pt x="27262" y="33613"/>
                  </a:cubicBezTo>
                  <a:cubicBezTo>
                    <a:pt x="17819" y="33613"/>
                    <a:pt x="3921" y="35219"/>
                    <a:pt x="894" y="35577"/>
                  </a:cubicBezTo>
                  <a:lnTo>
                    <a:pt x="14086" y="5371"/>
                  </a:lnTo>
                  <a:lnTo>
                    <a:pt x="15348" y="5371"/>
                  </a:lnTo>
                  <a:cubicBezTo>
                    <a:pt x="15538" y="5371"/>
                    <a:pt x="15693" y="5228"/>
                    <a:pt x="15693" y="5038"/>
                  </a:cubicBezTo>
                  <a:cubicBezTo>
                    <a:pt x="15693" y="4835"/>
                    <a:pt x="15538" y="4692"/>
                    <a:pt x="15348" y="4692"/>
                  </a:cubicBezTo>
                  <a:lnTo>
                    <a:pt x="13860" y="4692"/>
                  </a:lnTo>
                  <a:cubicBezTo>
                    <a:pt x="13729" y="4692"/>
                    <a:pt x="13610" y="4776"/>
                    <a:pt x="13550" y="4895"/>
                  </a:cubicBezTo>
                  <a:lnTo>
                    <a:pt x="48" y="35839"/>
                  </a:lnTo>
                  <a:cubicBezTo>
                    <a:pt x="1" y="35958"/>
                    <a:pt x="13" y="36077"/>
                    <a:pt x="96" y="36184"/>
                  </a:cubicBezTo>
                  <a:cubicBezTo>
                    <a:pt x="159" y="36278"/>
                    <a:pt x="258" y="36317"/>
                    <a:pt x="362" y="36317"/>
                  </a:cubicBezTo>
                  <a:cubicBezTo>
                    <a:pt x="377" y="36317"/>
                    <a:pt x="391" y="36317"/>
                    <a:pt x="406" y="36315"/>
                  </a:cubicBezTo>
                  <a:cubicBezTo>
                    <a:pt x="582" y="36294"/>
                    <a:pt x="16715" y="34280"/>
                    <a:pt x="27241" y="34280"/>
                  </a:cubicBezTo>
                  <a:cubicBezTo>
                    <a:pt x="28781" y="34280"/>
                    <a:pt x="30201" y="34323"/>
                    <a:pt x="31433" y="34422"/>
                  </a:cubicBezTo>
                  <a:cubicBezTo>
                    <a:pt x="42851" y="35339"/>
                    <a:pt x="45911" y="41090"/>
                    <a:pt x="45947" y="41149"/>
                  </a:cubicBezTo>
                  <a:cubicBezTo>
                    <a:pt x="45995" y="41268"/>
                    <a:pt x="46114" y="41352"/>
                    <a:pt x="46245" y="41352"/>
                  </a:cubicBezTo>
                  <a:cubicBezTo>
                    <a:pt x="46257" y="41352"/>
                    <a:pt x="46268" y="41352"/>
                    <a:pt x="46292" y="41304"/>
                  </a:cubicBezTo>
                  <a:cubicBezTo>
                    <a:pt x="46423" y="41280"/>
                    <a:pt x="46542" y="41161"/>
                    <a:pt x="46566" y="41030"/>
                  </a:cubicBezTo>
                  <a:cubicBezTo>
                    <a:pt x="46590" y="40947"/>
                    <a:pt x="48745" y="31374"/>
                    <a:pt x="61318" y="29874"/>
                  </a:cubicBezTo>
                  <a:cubicBezTo>
                    <a:pt x="62756" y="29704"/>
                    <a:pt x="64081" y="29630"/>
                    <a:pt x="65317" y="29630"/>
                  </a:cubicBezTo>
                  <a:cubicBezTo>
                    <a:pt x="69366" y="29630"/>
                    <a:pt x="72470" y="30418"/>
                    <a:pt x="75498" y="31184"/>
                  </a:cubicBezTo>
                  <a:cubicBezTo>
                    <a:pt x="78326" y="31896"/>
                    <a:pt x="81048" y="32589"/>
                    <a:pt x="84343" y="32589"/>
                  </a:cubicBezTo>
                  <a:cubicBezTo>
                    <a:pt x="86112" y="32589"/>
                    <a:pt x="88046" y="32389"/>
                    <a:pt x="90250" y="31886"/>
                  </a:cubicBezTo>
                  <a:cubicBezTo>
                    <a:pt x="90357" y="31862"/>
                    <a:pt x="90441" y="31791"/>
                    <a:pt x="90488" y="31707"/>
                  </a:cubicBezTo>
                  <a:cubicBezTo>
                    <a:pt x="90536" y="31612"/>
                    <a:pt x="90536" y="31493"/>
                    <a:pt x="90488" y="31410"/>
                  </a:cubicBezTo>
                  <a:lnTo>
                    <a:pt x="76868" y="3335"/>
                  </a:lnTo>
                  <a:cubicBezTo>
                    <a:pt x="76820" y="3252"/>
                    <a:pt x="76748" y="3180"/>
                    <a:pt x="76665" y="3156"/>
                  </a:cubicBezTo>
                  <a:cubicBezTo>
                    <a:pt x="76632" y="3144"/>
                    <a:pt x="76600" y="3139"/>
                    <a:pt x="76569" y="3139"/>
                  </a:cubicBezTo>
                  <a:cubicBezTo>
                    <a:pt x="76510" y="3139"/>
                    <a:pt x="76453" y="3157"/>
                    <a:pt x="76391" y="3180"/>
                  </a:cubicBezTo>
                  <a:cubicBezTo>
                    <a:pt x="76380" y="3191"/>
                    <a:pt x="75995" y="3391"/>
                    <a:pt x="74918" y="3391"/>
                  </a:cubicBezTo>
                  <a:cubicBezTo>
                    <a:pt x="73679" y="3391"/>
                    <a:pt x="71526" y="3127"/>
                    <a:pt x="67974" y="2013"/>
                  </a:cubicBezTo>
                  <a:cubicBezTo>
                    <a:pt x="64537" y="935"/>
                    <a:pt x="60777" y="0"/>
                    <a:pt x="5725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6"/>
            <p:cNvSpPr/>
            <p:nvPr/>
          </p:nvSpPr>
          <p:spPr>
            <a:xfrm>
              <a:off x="4127000" y="2162600"/>
              <a:ext cx="1021275" cy="706050"/>
            </a:xfrm>
            <a:custGeom>
              <a:rect b="b" l="l" r="r" t="t"/>
              <a:pathLst>
                <a:path extrusionOk="0" h="28242" w="40851">
                  <a:moveTo>
                    <a:pt x="25432" y="0"/>
                  </a:moveTo>
                  <a:cubicBezTo>
                    <a:pt x="25241" y="0"/>
                    <a:pt x="25099" y="155"/>
                    <a:pt x="25099" y="346"/>
                  </a:cubicBezTo>
                  <a:cubicBezTo>
                    <a:pt x="25099" y="536"/>
                    <a:pt x="25241" y="691"/>
                    <a:pt x="25432" y="691"/>
                  </a:cubicBezTo>
                  <a:lnTo>
                    <a:pt x="26551" y="691"/>
                  </a:lnTo>
                  <a:lnTo>
                    <a:pt x="39874" y="27444"/>
                  </a:lnTo>
                  <a:cubicBezTo>
                    <a:pt x="37493" y="27004"/>
                    <a:pt x="29278" y="25468"/>
                    <a:pt x="23360" y="24325"/>
                  </a:cubicBezTo>
                  <a:lnTo>
                    <a:pt x="22908" y="24230"/>
                  </a:lnTo>
                  <a:cubicBezTo>
                    <a:pt x="20016" y="23666"/>
                    <a:pt x="15930" y="22873"/>
                    <a:pt x="11603" y="22873"/>
                  </a:cubicBezTo>
                  <a:cubicBezTo>
                    <a:pt x="7698" y="22873"/>
                    <a:pt x="3598" y="23519"/>
                    <a:pt x="0" y="25563"/>
                  </a:cubicBezTo>
                  <a:cubicBezTo>
                    <a:pt x="107" y="25527"/>
                    <a:pt x="203" y="25515"/>
                    <a:pt x="310" y="25480"/>
                  </a:cubicBezTo>
                  <a:cubicBezTo>
                    <a:pt x="1536" y="25063"/>
                    <a:pt x="2798" y="24765"/>
                    <a:pt x="4048" y="24575"/>
                  </a:cubicBezTo>
                  <a:cubicBezTo>
                    <a:pt x="6513" y="23827"/>
                    <a:pt x="9094" y="23555"/>
                    <a:pt x="11598" y="23555"/>
                  </a:cubicBezTo>
                  <a:cubicBezTo>
                    <a:pt x="15868" y="23555"/>
                    <a:pt x="19913" y="24345"/>
                    <a:pt x="22765" y="24908"/>
                  </a:cubicBezTo>
                  <a:lnTo>
                    <a:pt x="23229" y="24992"/>
                  </a:lnTo>
                  <a:cubicBezTo>
                    <a:pt x="30171" y="26337"/>
                    <a:pt x="40303" y="28218"/>
                    <a:pt x="40410" y="28242"/>
                  </a:cubicBezTo>
                  <a:lnTo>
                    <a:pt x="40470" y="28242"/>
                  </a:lnTo>
                  <a:cubicBezTo>
                    <a:pt x="40565" y="28242"/>
                    <a:pt x="40672" y="28194"/>
                    <a:pt x="40731" y="28099"/>
                  </a:cubicBezTo>
                  <a:cubicBezTo>
                    <a:pt x="40839" y="28016"/>
                    <a:pt x="40851" y="27885"/>
                    <a:pt x="40791" y="27766"/>
                  </a:cubicBezTo>
                  <a:lnTo>
                    <a:pt x="27075" y="203"/>
                  </a:lnTo>
                  <a:cubicBezTo>
                    <a:pt x="27015" y="84"/>
                    <a:pt x="26896" y="0"/>
                    <a:pt x="2676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6"/>
            <p:cNvSpPr/>
            <p:nvPr/>
          </p:nvSpPr>
          <p:spPr>
            <a:xfrm>
              <a:off x="4095150" y="2218250"/>
              <a:ext cx="1139450" cy="753400"/>
            </a:xfrm>
            <a:custGeom>
              <a:rect b="b" l="l" r="r" t="t"/>
              <a:pathLst>
                <a:path extrusionOk="0" h="30136" w="45578">
                  <a:moveTo>
                    <a:pt x="29147" y="1"/>
                  </a:moveTo>
                  <a:cubicBezTo>
                    <a:pt x="28956" y="1"/>
                    <a:pt x="28813" y="144"/>
                    <a:pt x="28813" y="334"/>
                  </a:cubicBezTo>
                  <a:cubicBezTo>
                    <a:pt x="28813" y="537"/>
                    <a:pt x="28956" y="680"/>
                    <a:pt x="29147" y="680"/>
                  </a:cubicBezTo>
                  <a:lnTo>
                    <a:pt x="30254" y="680"/>
                  </a:lnTo>
                  <a:lnTo>
                    <a:pt x="44684" y="29362"/>
                  </a:lnTo>
                  <a:cubicBezTo>
                    <a:pt x="44523" y="29369"/>
                    <a:pt x="44357" y="29372"/>
                    <a:pt x="44185" y="29372"/>
                  </a:cubicBezTo>
                  <a:cubicBezTo>
                    <a:pt x="42307" y="29372"/>
                    <a:pt x="39697" y="28959"/>
                    <a:pt x="34909" y="28207"/>
                  </a:cubicBezTo>
                  <a:cubicBezTo>
                    <a:pt x="31528" y="27671"/>
                    <a:pt x="26908" y="26945"/>
                    <a:pt x="20681" y="26087"/>
                  </a:cubicBezTo>
                  <a:cubicBezTo>
                    <a:pt x="18588" y="25794"/>
                    <a:pt x="16667" y="25666"/>
                    <a:pt x="14906" y="25666"/>
                  </a:cubicBezTo>
                  <a:cubicBezTo>
                    <a:pt x="7012" y="25666"/>
                    <a:pt x="2356" y="28247"/>
                    <a:pt x="0" y="30136"/>
                  </a:cubicBezTo>
                  <a:cubicBezTo>
                    <a:pt x="1215" y="29505"/>
                    <a:pt x="2501" y="29016"/>
                    <a:pt x="3822" y="28612"/>
                  </a:cubicBezTo>
                  <a:cubicBezTo>
                    <a:pt x="6405" y="27382"/>
                    <a:pt x="10054" y="26349"/>
                    <a:pt x="14987" y="26349"/>
                  </a:cubicBezTo>
                  <a:cubicBezTo>
                    <a:pt x="16693" y="26349"/>
                    <a:pt x="18552" y="26473"/>
                    <a:pt x="20574" y="26754"/>
                  </a:cubicBezTo>
                  <a:cubicBezTo>
                    <a:pt x="26801" y="27611"/>
                    <a:pt x="31433" y="28350"/>
                    <a:pt x="34790" y="28885"/>
                  </a:cubicBezTo>
                  <a:cubicBezTo>
                    <a:pt x="39555" y="29634"/>
                    <a:pt x="42179" y="30048"/>
                    <a:pt x="44116" y="30048"/>
                  </a:cubicBezTo>
                  <a:cubicBezTo>
                    <a:pt x="44521" y="30048"/>
                    <a:pt x="44897" y="30030"/>
                    <a:pt x="45256" y="29993"/>
                  </a:cubicBezTo>
                  <a:cubicBezTo>
                    <a:pt x="45375" y="29981"/>
                    <a:pt x="45458" y="29921"/>
                    <a:pt x="45518" y="29814"/>
                  </a:cubicBezTo>
                  <a:cubicBezTo>
                    <a:pt x="45565" y="29731"/>
                    <a:pt x="45577" y="29612"/>
                    <a:pt x="45518" y="29505"/>
                  </a:cubicBezTo>
                  <a:lnTo>
                    <a:pt x="30754" y="191"/>
                  </a:lnTo>
                  <a:cubicBezTo>
                    <a:pt x="30695" y="72"/>
                    <a:pt x="30575" y="1"/>
                    <a:pt x="3045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6"/>
            <p:cNvSpPr/>
            <p:nvPr/>
          </p:nvSpPr>
          <p:spPr>
            <a:xfrm>
              <a:off x="3949300" y="2994550"/>
              <a:ext cx="12525" cy="33950"/>
            </a:xfrm>
            <a:custGeom>
              <a:rect b="b" l="l" r="r" t="t"/>
              <a:pathLst>
                <a:path extrusionOk="0" h="1358" w="501">
                  <a:moveTo>
                    <a:pt x="155" y="0"/>
                  </a:moveTo>
                  <a:cubicBezTo>
                    <a:pt x="155" y="0"/>
                    <a:pt x="0" y="334"/>
                    <a:pt x="12" y="691"/>
                  </a:cubicBezTo>
                  <a:cubicBezTo>
                    <a:pt x="36" y="1048"/>
                    <a:pt x="250" y="1358"/>
                    <a:pt x="250" y="1358"/>
                  </a:cubicBezTo>
                  <a:cubicBezTo>
                    <a:pt x="250" y="1358"/>
                    <a:pt x="500" y="1060"/>
                    <a:pt x="453" y="667"/>
                  </a:cubicBezTo>
                  <a:cubicBezTo>
                    <a:pt x="441" y="274"/>
                    <a:pt x="155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6"/>
            <p:cNvSpPr/>
            <p:nvPr/>
          </p:nvSpPr>
          <p:spPr>
            <a:xfrm>
              <a:off x="3959125" y="2793625"/>
              <a:ext cx="388150" cy="234575"/>
            </a:xfrm>
            <a:custGeom>
              <a:rect b="b" l="l" r="r" t="t"/>
              <a:pathLst>
                <a:path extrusionOk="0" h="9383" w="15526">
                  <a:moveTo>
                    <a:pt x="15526" y="1"/>
                  </a:moveTo>
                  <a:cubicBezTo>
                    <a:pt x="15526" y="1"/>
                    <a:pt x="15252" y="36"/>
                    <a:pt x="14811" y="108"/>
                  </a:cubicBezTo>
                  <a:cubicBezTo>
                    <a:pt x="14335" y="179"/>
                    <a:pt x="13657" y="286"/>
                    <a:pt x="12823" y="465"/>
                  </a:cubicBezTo>
                  <a:cubicBezTo>
                    <a:pt x="11156" y="822"/>
                    <a:pt x="8811" y="1417"/>
                    <a:pt x="6477" y="2644"/>
                  </a:cubicBezTo>
                  <a:cubicBezTo>
                    <a:pt x="4143" y="3870"/>
                    <a:pt x="2357" y="5561"/>
                    <a:pt x="1357" y="6954"/>
                  </a:cubicBezTo>
                  <a:cubicBezTo>
                    <a:pt x="857" y="7656"/>
                    <a:pt x="512" y="8264"/>
                    <a:pt x="298" y="8692"/>
                  </a:cubicBezTo>
                  <a:cubicBezTo>
                    <a:pt x="202" y="8918"/>
                    <a:pt x="143" y="9085"/>
                    <a:pt x="83" y="9204"/>
                  </a:cubicBezTo>
                  <a:cubicBezTo>
                    <a:pt x="36" y="9323"/>
                    <a:pt x="0" y="9383"/>
                    <a:pt x="0" y="9383"/>
                  </a:cubicBezTo>
                  <a:cubicBezTo>
                    <a:pt x="0" y="9383"/>
                    <a:pt x="36" y="9323"/>
                    <a:pt x="95" y="9216"/>
                  </a:cubicBezTo>
                  <a:cubicBezTo>
                    <a:pt x="155" y="9109"/>
                    <a:pt x="226" y="8930"/>
                    <a:pt x="357" y="8740"/>
                  </a:cubicBezTo>
                  <a:cubicBezTo>
                    <a:pt x="619" y="8323"/>
                    <a:pt x="1000" y="7763"/>
                    <a:pt x="1536" y="7109"/>
                  </a:cubicBezTo>
                  <a:cubicBezTo>
                    <a:pt x="2608" y="5787"/>
                    <a:pt x="4405" y="4239"/>
                    <a:pt x="6691" y="3049"/>
                  </a:cubicBezTo>
                  <a:cubicBezTo>
                    <a:pt x="8965" y="1858"/>
                    <a:pt x="11228" y="1167"/>
                    <a:pt x="12859" y="703"/>
                  </a:cubicBezTo>
                  <a:cubicBezTo>
                    <a:pt x="13680" y="465"/>
                    <a:pt x="14347" y="298"/>
                    <a:pt x="14811" y="179"/>
                  </a:cubicBezTo>
                  <a:cubicBezTo>
                    <a:pt x="15276" y="60"/>
                    <a:pt x="15526" y="1"/>
                    <a:pt x="1552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6"/>
            <p:cNvSpPr/>
            <p:nvPr/>
          </p:nvSpPr>
          <p:spPr>
            <a:xfrm>
              <a:off x="3967150" y="2821900"/>
              <a:ext cx="398000" cy="204525"/>
            </a:xfrm>
            <a:custGeom>
              <a:rect b="b" l="l" r="r" t="t"/>
              <a:pathLst>
                <a:path extrusionOk="0" h="8181" w="15920">
                  <a:moveTo>
                    <a:pt x="15919" y="1"/>
                  </a:moveTo>
                  <a:cubicBezTo>
                    <a:pt x="15919" y="1"/>
                    <a:pt x="15669" y="25"/>
                    <a:pt x="15193" y="48"/>
                  </a:cubicBezTo>
                  <a:cubicBezTo>
                    <a:pt x="14955" y="60"/>
                    <a:pt x="14669" y="84"/>
                    <a:pt x="14348" y="120"/>
                  </a:cubicBezTo>
                  <a:cubicBezTo>
                    <a:pt x="14014" y="167"/>
                    <a:pt x="13633" y="215"/>
                    <a:pt x="13228" y="286"/>
                  </a:cubicBezTo>
                  <a:cubicBezTo>
                    <a:pt x="12812" y="346"/>
                    <a:pt x="12359" y="441"/>
                    <a:pt x="11883" y="560"/>
                  </a:cubicBezTo>
                  <a:cubicBezTo>
                    <a:pt x="11395" y="656"/>
                    <a:pt x="10907" y="810"/>
                    <a:pt x="10371" y="977"/>
                  </a:cubicBezTo>
                  <a:cubicBezTo>
                    <a:pt x="9323" y="1310"/>
                    <a:pt x="8192" y="1763"/>
                    <a:pt x="7049" y="2346"/>
                  </a:cubicBezTo>
                  <a:cubicBezTo>
                    <a:pt x="5918" y="2918"/>
                    <a:pt x="4894" y="3596"/>
                    <a:pt x="4001" y="4251"/>
                  </a:cubicBezTo>
                  <a:cubicBezTo>
                    <a:pt x="3572" y="4573"/>
                    <a:pt x="3132" y="4906"/>
                    <a:pt x="2775" y="5228"/>
                  </a:cubicBezTo>
                  <a:cubicBezTo>
                    <a:pt x="2406" y="5537"/>
                    <a:pt x="2084" y="5859"/>
                    <a:pt x="1786" y="6156"/>
                  </a:cubicBezTo>
                  <a:cubicBezTo>
                    <a:pt x="1489" y="6454"/>
                    <a:pt x="1227" y="6728"/>
                    <a:pt x="1013" y="6966"/>
                  </a:cubicBezTo>
                  <a:cubicBezTo>
                    <a:pt x="786" y="7204"/>
                    <a:pt x="608" y="7430"/>
                    <a:pt x="453" y="7609"/>
                  </a:cubicBezTo>
                  <a:cubicBezTo>
                    <a:pt x="155" y="7978"/>
                    <a:pt x="1" y="8180"/>
                    <a:pt x="1" y="8180"/>
                  </a:cubicBezTo>
                  <a:lnTo>
                    <a:pt x="501" y="7668"/>
                  </a:lnTo>
                  <a:cubicBezTo>
                    <a:pt x="667" y="7502"/>
                    <a:pt x="870" y="7311"/>
                    <a:pt x="1108" y="7085"/>
                  </a:cubicBezTo>
                  <a:cubicBezTo>
                    <a:pt x="1370" y="6871"/>
                    <a:pt x="1620" y="6609"/>
                    <a:pt x="1941" y="6347"/>
                  </a:cubicBezTo>
                  <a:cubicBezTo>
                    <a:pt x="2263" y="6073"/>
                    <a:pt x="2596" y="5799"/>
                    <a:pt x="2989" y="5501"/>
                  </a:cubicBezTo>
                  <a:cubicBezTo>
                    <a:pt x="3370" y="5180"/>
                    <a:pt x="3787" y="4882"/>
                    <a:pt x="4239" y="4573"/>
                  </a:cubicBezTo>
                  <a:cubicBezTo>
                    <a:pt x="5144" y="3965"/>
                    <a:pt x="6156" y="3334"/>
                    <a:pt x="7275" y="2763"/>
                  </a:cubicBezTo>
                  <a:cubicBezTo>
                    <a:pt x="8394" y="2180"/>
                    <a:pt x="9490" y="1715"/>
                    <a:pt x="10514" y="1346"/>
                  </a:cubicBezTo>
                  <a:cubicBezTo>
                    <a:pt x="11038" y="1168"/>
                    <a:pt x="11526" y="1001"/>
                    <a:pt x="11990" y="870"/>
                  </a:cubicBezTo>
                  <a:cubicBezTo>
                    <a:pt x="12454" y="715"/>
                    <a:pt x="12883" y="620"/>
                    <a:pt x="13288" y="513"/>
                  </a:cubicBezTo>
                  <a:cubicBezTo>
                    <a:pt x="13693" y="406"/>
                    <a:pt x="14050" y="346"/>
                    <a:pt x="14371" y="275"/>
                  </a:cubicBezTo>
                  <a:cubicBezTo>
                    <a:pt x="14705" y="191"/>
                    <a:pt x="14979" y="155"/>
                    <a:pt x="15205" y="120"/>
                  </a:cubicBezTo>
                  <a:cubicBezTo>
                    <a:pt x="15669" y="48"/>
                    <a:pt x="15919" y="1"/>
                    <a:pt x="1591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6"/>
            <p:cNvSpPr/>
            <p:nvPr/>
          </p:nvSpPr>
          <p:spPr>
            <a:xfrm>
              <a:off x="3994525" y="2964775"/>
              <a:ext cx="104225" cy="68800"/>
            </a:xfrm>
            <a:custGeom>
              <a:rect b="b" l="l" r="r" t="t"/>
              <a:pathLst>
                <a:path extrusionOk="0" h="2752" w="4169">
                  <a:moveTo>
                    <a:pt x="4168" y="1"/>
                  </a:moveTo>
                  <a:cubicBezTo>
                    <a:pt x="4168" y="1"/>
                    <a:pt x="3882" y="1"/>
                    <a:pt x="3406" y="120"/>
                  </a:cubicBezTo>
                  <a:cubicBezTo>
                    <a:pt x="2966" y="227"/>
                    <a:pt x="2335" y="453"/>
                    <a:pt x="1727" y="858"/>
                  </a:cubicBezTo>
                  <a:cubicBezTo>
                    <a:pt x="1132" y="1251"/>
                    <a:pt x="668" y="1727"/>
                    <a:pt x="406" y="2120"/>
                  </a:cubicBezTo>
                  <a:cubicBezTo>
                    <a:pt x="120" y="2489"/>
                    <a:pt x="1" y="2751"/>
                    <a:pt x="1" y="2751"/>
                  </a:cubicBezTo>
                  <a:cubicBezTo>
                    <a:pt x="1" y="2751"/>
                    <a:pt x="203" y="2561"/>
                    <a:pt x="560" y="2263"/>
                  </a:cubicBezTo>
                  <a:cubicBezTo>
                    <a:pt x="918" y="1989"/>
                    <a:pt x="1418" y="1596"/>
                    <a:pt x="1977" y="1227"/>
                  </a:cubicBezTo>
                  <a:cubicBezTo>
                    <a:pt x="2549" y="858"/>
                    <a:pt x="3097" y="536"/>
                    <a:pt x="3501" y="334"/>
                  </a:cubicBezTo>
                  <a:cubicBezTo>
                    <a:pt x="3906" y="120"/>
                    <a:pt x="4168" y="1"/>
                    <a:pt x="416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6"/>
            <p:cNvSpPr/>
            <p:nvPr/>
          </p:nvSpPr>
          <p:spPr>
            <a:xfrm>
              <a:off x="4028775" y="2989475"/>
              <a:ext cx="75325" cy="42000"/>
            </a:xfrm>
            <a:custGeom>
              <a:rect b="b" l="l" r="r" t="t"/>
              <a:pathLst>
                <a:path extrusionOk="0" h="1680" w="3013">
                  <a:moveTo>
                    <a:pt x="3012" y="1"/>
                  </a:moveTo>
                  <a:cubicBezTo>
                    <a:pt x="3012" y="1"/>
                    <a:pt x="2810" y="13"/>
                    <a:pt x="2512" y="72"/>
                  </a:cubicBezTo>
                  <a:cubicBezTo>
                    <a:pt x="2191" y="132"/>
                    <a:pt x="1750" y="263"/>
                    <a:pt x="1322" y="501"/>
                  </a:cubicBezTo>
                  <a:cubicBezTo>
                    <a:pt x="893" y="739"/>
                    <a:pt x="548" y="1037"/>
                    <a:pt x="322" y="1275"/>
                  </a:cubicBezTo>
                  <a:cubicBezTo>
                    <a:pt x="107" y="1513"/>
                    <a:pt x="0" y="1680"/>
                    <a:pt x="0" y="1680"/>
                  </a:cubicBezTo>
                  <a:cubicBezTo>
                    <a:pt x="0" y="1680"/>
                    <a:pt x="179" y="1584"/>
                    <a:pt x="464" y="1453"/>
                  </a:cubicBezTo>
                  <a:cubicBezTo>
                    <a:pt x="750" y="1311"/>
                    <a:pt x="1131" y="1120"/>
                    <a:pt x="1536" y="894"/>
                  </a:cubicBezTo>
                  <a:cubicBezTo>
                    <a:pt x="1941" y="668"/>
                    <a:pt x="2310" y="441"/>
                    <a:pt x="2572" y="275"/>
                  </a:cubicBezTo>
                  <a:cubicBezTo>
                    <a:pt x="2846" y="120"/>
                    <a:pt x="3012" y="1"/>
                    <a:pt x="301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6"/>
            <p:cNvSpPr/>
            <p:nvPr/>
          </p:nvSpPr>
          <p:spPr>
            <a:xfrm>
              <a:off x="4084125" y="2918350"/>
              <a:ext cx="545625" cy="124750"/>
            </a:xfrm>
            <a:custGeom>
              <a:rect b="b" l="l" r="r" t="t"/>
              <a:pathLst>
                <a:path extrusionOk="0" h="4990" w="21825">
                  <a:moveTo>
                    <a:pt x="14943" y="0"/>
                  </a:moveTo>
                  <a:cubicBezTo>
                    <a:pt x="13562" y="0"/>
                    <a:pt x="12038" y="107"/>
                    <a:pt x="10466" y="369"/>
                  </a:cubicBezTo>
                  <a:cubicBezTo>
                    <a:pt x="8883" y="655"/>
                    <a:pt x="7430" y="1084"/>
                    <a:pt x="6132" y="1560"/>
                  </a:cubicBezTo>
                  <a:cubicBezTo>
                    <a:pt x="5489" y="1834"/>
                    <a:pt x="4882" y="2048"/>
                    <a:pt x="4335" y="2334"/>
                  </a:cubicBezTo>
                  <a:cubicBezTo>
                    <a:pt x="4049" y="2465"/>
                    <a:pt x="3787" y="2584"/>
                    <a:pt x="3525" y="2727"/>
                  </a:cubicBezTo>
                  <a:cubicBezTo>
                    <a:pt x="3275" y="2870"/>
                    <a:pt x="3037" y="3013"/>
                    <a:pt x="2811" y="3120"/>
                  </a:cubicBezTo>
                  <a:cubicBezTo>
                    <a:pt x="2358" y="3370"/>
                    <a:pt x="1965" y="3632"/>
                    <a:pt x="1608" y="3858"/>
                  </a:cubicBezTo>
                  <a:cubicBezTo>
                    <a:pt x="1251" y="4060"/>
                    <a:pt x="965" y="4275"/>
                    <a:pt x="727" y="4453"/>
                  </a:cubicBezTo>
                  <a:cubicBezTo>
                    <a:pt x="251" y="4799"/>
                    <a:pt x="1" y="4989"/>
                    <a:pt x="1" y="4989"/>
                  </a:cubicBezTo>
                  <a:cubicBezTo>
                    <a:pt x="1" y="4989"/>
                    <a:pt x="275" y="4810"/>
                    <a:pt x="763" y="4513"/>
                  </a:cubicBezTo>
                  <a:cubicBezTo>
                    <a:pt x="1001" y="4346"/>
                    <a:pt x="1310" y="4168"/>
                    <a:pt x="1668" y="3977"/>
                  </a:cubicBezTo>
                  <a:cubicBezTo>
                    <a:pt x="2025" y="3775"/>
                    <a:pt x="2430" y="3525"/>
                    <a:pt x="2906" y="3322"/>
                  </a:cubicBezTo>
                  <a:cubicBezTo>
                    <a:pt x="3144" y="3203"/>
                    <a:pt x="3382" y="3084"/>
                    <a:pt x="3632" y="2965"/>
                  </a:cubicBezTo>
                  <a:cubicBezTo>
                    <a:pt x="3882" y="2846"/>
                    <a:pt x="4156" y="2739"/>
                    <a:pt x="4442" y="2620"/>
                  </a:cubicBezTo>
                  <a:cubicBezTo>
                    <a:pt x="4989" y="2382"/>
                    <a:pt x="5597" y="2179"/>
                    <a:pt x="6240" y="1929"/>
                  </a:cubicBezTo>
                  <a:cubicBezTo>
                    <a:pt x="7514" y="1501"/>
                    <a:pt x="8966" y="1120"/>
                    <a:pt x="10514" y="834"/>
                  </a:cubicBezTo>
                  <a:cubicBezTo>
                    <a:pt x="12038" y="572"/>
                    <a:pt x="13550" y="441"/>
                    <a:pt x="14895" y="405"/>
                  </a:cubicBezTo>
                  <a:cubicBezTo>
                    <a:pt x="15172" y="405"/>
                    <a:pt x="15440" y="403"/>
                    <a:pt x="15702" y="403"/>
                  </a:cubicBezTo>
                  <a:cubicBezTo>
                    <a:pt x="16095" y="403"/>
                    <a:pt x="16472" y="408"/>
                    <a:pt x="16836" y="429"/>
                  </a:cubicBezTo>
                  <a:cubicBezTo>
                    <a:pt x="17134" y="441"/>
                    <a:pt x="17431" y="441"/>
                    <a:pt x="17717" y="477"/>
                  </a:cubicBezTo>
                  <a:cubicBezTo>
                    <a:pt x="17991" y="488"/>
                    <a:pt x="18265" y="524"/>
                    <a:pt x="18515" y="548"/>
                  </a:cubicBezTo>
                  <a:cubicBezTo>
                    <a:pt x="19039" y="596"/>
                    <a:pt x="19503" y="691"/>
                    <a:pt x="19896" y="739"/>
                  </a:cubicBezTo>
                  <a:cubicBezTo>
                    <a:pt x="20313" y="798"/>
                    <a:pt x="20658" y="881"/>
                    <a:pt x="20944" y="941"/>
                  </a:cubicBezTo>
                  <a:cubicBezTo>
                    <a:pt x="21515" y="1060"/>
                    <a:pt x="21825" y="1120"/>
                    <a:pt x="21825" y="1120"/>
                  </a:cubicBezTo>
                  <a:cubicBezTo>
                    <a:pt x="21825" y="1120"/>
                    <a:pt x="21515" y="1024"/>
                    <a:pt x="20991" y="834"/>
                  </a:cubicBezTo>
                  <a:cubicBezTo>
                    <a:pt x="20706" y="762"/>
                    <a:pt x="20360" y="655"/>
                    <a:pt x="19956" y="584"/>
                  </a:cubicBezTo>
                  <a:cubicBezTo>
                    <a:pt x="19539" y="488"/>
                    <a:pt x="19098" y="381"/>
                    <a:pt x="18574" y="310"/>
                  </a:cubicBezTo>
                  <a:cubicBezTo>
                    <a:pt x="18324" y="286"/>
                    <a:pt x="18051" y="238"/>
                    <a:pt x="17777" y="191"/>
                  </a:cubicBezTo>
                  <a:cubicBezTo>
                    <a:pt x="17491" y="143"/>
                    <a:pt x="17193" y="131"/>
                    <a:pt x="16896" y="107"/>
                  </a:cubicBezTo>
                  <a:cubicBezTo>
                    <a:pt x="16288" y="24"/>
                    <a:pt x="15634" y="12"/>
                    <a:pt x="1494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6"/>
            <p:cNvSpPr/>
            <p:nvPr/>
          </p:nvSpPr>
          <p:spPr>
            <a:xfrm>
              <a:off x="4123125" y="2961400"/>
              <a:ext cx="359900" cy="95675"/>
            </a:xfrm>
            <a:custGeom>
              <a:rect b="b" l="l" r="r" t="t"/>
              <a:pathLst>
                <a:path extrusionOk="0" h="3827" w="14396">
                  <a:moveTo>
                    <a:pt x="10580" y="0"/>
                  </a:moveTo>
                  <a:cubicBezTo>
                    <a:pt x="10315" y="0"/>
                    <a:pt x="10039" y="6"/>
                    <a:pt x="9752" y="17"/>
                  </a:cubicBezTo>
                  <a:cubicBezTo>
                    <a:pt x="8835" y="64"/>
                    <a:pt x="7823" y="195"/>
                    <a:pt x="6787" y="433"/>
                  </a:cubicBezTo>
                  <a:cubicBezTo>
                    <a:pt x="5763" y="695"/>
                    <a:pt x="4811" y="1029"/>
                    <a:pt x="3965" y="1386"/>
                  </a:cubicBezTo>
                  <a:cubicBezTo>
                    <a:pt x="3120" y="1767"/>
                    <a:pt x="2382" y="2148"/>
                    <a:pt x="1810" y="2517"/>
                  </a:cubicBezTo>
                  <a:cubicBezTo>
                    <a:pt x="1512" y="2696"/>
                    <a:pt x="1251" y="2898"/>
                    <a:pt x="1036" y="3041"/>
                  </a:cubicBezTo>
                  <a:cubicBezTo>
                    <a:pt x="810" y="3196"/>
                    <a:pt x="620" y="3338"/>
                    <a:pt x="465" y="3458"/>
                  </a:cubicBezTo>
                  <a:cubicBezTo>
                    <a:pt x="167" y="3696"/>
                    <a:pt x="0" y="3827"/>
                    <a:pt x="0" y="3827"/>
                  </a:cubicBezTo>
                  <a:cubicBezTo>
                    <a:pt x="0" y="3827"/>
                    <a:pt x="179" y="3731"/>
                    <a:pt x="512" y="3517"/>
                  </a:cubicBezTo>
                  <a:cubicBezTo>
                    <a:pt x="679" y="3410"/>
                    <a:pt x="870" y="3291"/>
                    <a:pt x="1108" y="3160"/>
                  </a:cubicBezTo>
                  <a:cubicBezTo>
                    <a:pt x="1346" y="3029"/>
                    <a:pt x="1596" y="2862"/>
                    <a:pt x="1917" y="2719"/>
                  </a:cubicBezTo>
                  <a:cubicBezTo>
                    <a:pt x="2525" y="2386"/>
                    <a:pt x="3263" y="2065"/>
                    <a:pt x="4096" y="1731"/>
                  </a:cubicBezTo>
                  <a:cubicBezTo>
                    <a:pt x="4953" y="1422"/>
                    <a:pt x="5882" y="1112"/>
                    <a:pt x="6894" y="874"/>
                  </a:cubicBezTo>
                  <a:cubicBezTo>
                    <a:pt x="7906" y="648"/>
                    <a:pt x="8894" y="481"/>
                    <a:pt x="9787" y="398"/>
                  </a:cubicBezTo>
                  <a:cubicBezTo>
                    <a:pt x="10542" y="317"/>
                    <a:pt x="11246" y="288"/>
                    <a:pt x="11856" y="288"/>
                  </a:cubicBezTo>
                  <a:cubicBezTo>
                    <a:pt x="11967" y="288"/>
                    <a:pt x="12075" y="289"/>
                    <a:pt x="12180" y="290"/>
                  </a:cubicBezTo>
                  <a:cubicBezTo>
                    <a:pt x="12246" y="288"/>
                    <a:pt x="12311" y="287"/>
                    <a:pt x="12374" y="287"/>
                  </a:cubicBezTo>
                  <a:cubicBezTo>
                    <a:pt x="12643" y="287"/>
                    <a:pt x="12888" y="305"/>
                    <a:pt x="13109" y="314"/>
                  </a:cubicBezTo>
                  <a:cubicBezTo>
                    <a:pt x="13371" y="314"/>
                    <a:pt x="13609" y="350"/>
                    <a:pt x="13800" y="362"/>
                  </a:cubicBezTo>
                  <a:cubicBezTo>
                    <a:pt x="14193" y="410"/>
                    <a:pt x="14395" y="421"/>
                    <a:pt x="14395" y="421"/>
                  </a:cubicBezTo>
                  <a:cubicBezTo>
                    <a:pt x="14395" y="421"/>
                    <a:pt x="14193" y="374"/>
                    <a:pt x="13788" y="314"/>
                  </a:cubicBezTo>
                  <a:cubicBezTo>
                    <a:pt x="13609" y="279"/>
                    <a:pt x="13371" y="231"/>
                    <a:pt x="13097" y="195"/>
                  </a:cubicBezTo>
                  <a:cubicBezTo>
                    <a:pt x="12835" y="160"/>
                    <a:pt x="12526" y="112"/>
                    <a:pt x="12180" y="76"/>
                  </a:cubicBezTo>
                  <a:cubicBezTo>
                    <a:pt x="11704" y="27"/>
                    <a:pt x="11170" y="0"/>
                    <a:pt x="1058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6"/>
            <p:cNvSpPr/>
            <p:nvPr/>
          </p:nvSpPr>
          <p:spPr>
            <a:xfrm>
              <a:off x="4615450" y="2986200"/>
              <a:ext cx="654575" cy="48625"/>
            </a:xfrm>
            <a:custGeom>
              <a:rect b="b" l="l" r="r" t="t"/>
              <a:pathLst>
                <a:path extrusionOk="0" h="1945" w="26183">
                  <a:moveTo>
                    <a:pt x="26182" y="1144"/>
                  </a:moveTo>
                  <a:cubicBezTo>
                    <a:pt x="26182" y="1144"/>
                    <a:pt x="26109" y="1152"/>
                    <a:pt x="26003" y="1195"/>
                  </a:cubicBezTo>
                  <a:lnTo>
                    <a:pt x="26003" y="1195"/>
                  </a:lnTo>
                  <a:cubicBezTo>
                    <a:pt x="26123" y="1161"/>
                    <a:pt x="26182" y="1144"/>
                    <a:pt x="26182" y="1144"/>
                  </a:cubicBezTo>
                  <a:close/>
                  <a:moveTo>
                    <a:pt x="26003" y="1195"/>
                  </a:moveTo>
                  <a:cubicBezTo>
                    <a:pt x="25982" y="1201"/>
                    <a:pt x="25958" y="1208"/>
                    <a:pt x="25932" y="1215"/>
                  </a:cubicBezTo>
                  <a:cubicBezTo>
                    <a:pt x="25887" y="1228"/>
                    <a:pt x="25837" y="1243"/>
                    <a:pt x="25780" y="1261"/>
                  </a:cubicBezTo>
                  <a:lnTo>
                    <a:pt x="25780" y="1261"/>
                  </a:lnTo>
                  <a:cubicBezTo>
                    <a:pt x="25837" y="1248"/>
                    <a:pt x="25887" y="1237"/>
                    <a:pt x="25932" y="1227"/>
                  </a:cubicBezTo>
                  <a:cubicBezTo>
                    <a:pt x="25957" y="1215"/>
                    <a:pt x="25981" y="1204"/>
                    <a:pt x="26003" y="1195"/>
                  </a:cubicBezTo>
                  <a:close/>
                  <a:moveTo>
                    <a:pt x="0" y="1"/>
                  </a:moveTo>
                  <a:cubicBezTo>
                    <a:pt x="0" y="1"/>
                    <a:pt x="1477" y="144"/>
                    <a:pt x="3846" y="382"/>
                  </a:cubicBezTo>
                  <a:cubicBezTo>
                    <a:pt x="6215" y="620"/>
                    <a:pt x="9466" y="965"/>
                    <a:pt x="13085" y="1346"/>
                  </a:cubicBezTo>
                  <a:cubicBezTo>
                    <a:pt x="14883" y="1549"/>
                    <a:pt x="16610" y="1751"/>
                    <a:pt x="18193" y="1858"/>
                  </a:cubicBezTo>
                  <a:cubicBezTo>
                    <a:pt x="19022" y="1915"/>
                    <a:pt x="19812" y="1945"/>
                    <a:pt x="20548" y="1945"/>
                  </a:cubicBezTo>
                  <a:cubicBezTo>
                    <a:pt x="21206" y="1945"/>
                    <a:pt x="21822" y="1921"/>
                    <a:pt x="22384" y="1870"/>
                  </a:cubicBezTo>
                  <a:cubicBezTo>
                    <a:pt x="23599" y="1787"/>
                    <a:pt x="24551" y="1584"/>
                    <a:pt x="25182" y="1430"/>
                  </a:cubicBezTo>
                  <a:cubicBezTo>
                    <a:pt x="25426" y="1369"/>
                    <a:pt x="25625" y="1308"/>
                    <a:pt x="25780" y="1261"/>
                  </a:cubicBezTo>
                  <a:lnTo>
                    <a:pt x="25780" y="1261"/>
                  </a:lnTo>
                  <a:cubicBezTo>
                    <a:pt x="25625" y="1295"/>
                    <a:pt x="25426" y="1338"/>
                    <a:pt x="25182" y="1382"/>
                  </a:cubicBezTo>
                  <a:cubicBezTo>
                    <a:pt x="24527" y="1501"/>
                    <a:pt x="23575" y="1632"/>
                    <a:pt x="22384" y="1668"/>
                  </a:cubicBezTo>
                  <a:cubicBezTo>
                    <a:pt x="22184" y="1674"/>
                    <a:pt x="21976" y="1677"/>
                    <a:pt x="21762" y="1677"/>
                  </a:cubicBezTo>
                  <a:cubicBezTo>
                    <a:pt x="20727" y="1677"/>
                    <a:pt x="19533" y="1608"/>
                    <a:pt x="18241" y="1489"/>
                  </a:cubicBezTo>
                  <a:cubicBezTo>
                    <a:pt x="16669" y="1334"/>
                    <a:pt x="14966" y="1096"/>
                    <a:pt x="13145" y="906"/>
                  </a:cubicBezTo>
                  <a:cubicBezTo>
                    <a:pt x="9525" y="513"/>
                    <a:pt x="6239" y="299"/>
                    <a:pt x="3858" y="156"/>
                  </a:cubicBezTo>
                  <a:cubicBezTo>
                    <a:pt x="1477" y="25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6"/>
            <p:cNvSpPr/>
            <p:nvPr/>
          </p:nvSpPr>
          <p:spPr>
            <a:xfrm>
              <a:off x="4455900" y="2820725"/>
              <a:ext cx="672725" cy="91700"/>
            </a:xfrm>
            <a:custGeom>
              <a:rect b="b" l="l" r="r" t="t"/>
              <a:pathLst>
                <a:path extrusionOk="0" h="3668" w="26909">
                  <a:moveTo>
                    <a:pt x="3567" y="1"/>
                  </a:moveTo>
                  <a:cubicBezTo>
                    <a:pt x="3109" y="1"/>
                    <a:pt x="2688" y="38"/>
                    <a:pt x="2310" y="48"/>
                  </a:cubicBezTo>
                  <a:cubicBezTo>
                    <a:pt x="2060" y="72"/>
                    <a:pt x="1834" y="83"/>
                    <a:pt x="1620" y="95"/>
                  </a:cubicBezTo>
                  <a:cubicBezTo>
                    <a:pt x="1417" y="131"/>
                    <a:pt x="1239" y="143"/>
                    <a:pt x="1060" y="167"/>
                  </a:cubicBezTo>
                  <a:cubicBezTo>
                    <a:pt x="370" y="274"/>
                    <a:pt x="1" y="322"/>
                    <a:pt x="1" y="322"/>
                  </a:cubicBezTo>
                  <a:cubicBezTo>
                    <a:pt x="1" y="322"/>
                    <a:pt x="393" y="286"/>
                    <a:pt x="1072" y="250"/>
                  </a:cubicBezTo>
                  <a:cubicBezTo>
                    <a:pt x="1239" y="226"/>
                    <a:pt x="1429" y="214"/>
                    <a:pt x="1644" y="202"/>
                  </a:cubicBezTo>
                  <a:lnTo>
                    <a:pt x="2322" y="202"/>
                  </a:lnTo>
                  <a:cubicBezTo>
                    <a:pt x="2462" y="202"/>
                    <a:pt x="2607" y="202"/>
                    <a:pt x="2758" y="202"/>
                  </a:cubicBezTo>
                  <a:cubicBezTo>
                    <a:pt x="3134" y="202"/>
                    <a:pt x="3544" y="208"/>
                    <a:pt x="3977" y="250"/>
                  </a:cubicBezTo>
                  <a:cubicBezTo>
                    <a:pt x="4287" y="262"/>
                    <a:pt x="4608" y="286"/>
                    <a:pt x="4942" y="310"/>
                  </a:cubicBezTo>
                  <a:cubicBezTo>
                    <a:pt x="5287" y="333"/>
                    <a:pt x="5620" y="381"/>
                    <a:pt x="5989" y="429"/>
                  </a:cubicBezTo>
                  <a:cubicBezTo>
                    <a:pt x="6692" y="500"/>
                    <a:pt x="7454" y="631"/>
                    <a:pt x="8264" y="762"/>
                  </a:cubicBezTo>
                  <a:cubicBezTo>
                    <a:pt x="9859" y="1060"/>
                    <a:pt x="11597" y="1453"/>
                    <a:pt x="13431" y="1881"/>
                  </a:cubicBezTo>
                  <a:cubicBezTo>
                    <a:pt x="15252" y="2310"/>
                    <a:pt x="17003" y="2715"/>
                    <a:pt x="18598" y="3012"/>
                  </a:cubicBezTo>
                  <a:cubicBezTo>
                    <a:pt x="19408" y="3143"/>
                    <a:pt x="20170" y="3286"/>
                    <a:pt x="20896" y="3370"/>
                  </a:cubicBezTo>
                  <a:cubicBezTo>
                    <a:pt x="21253" y="3417"/>
                    <a:pt x="21599" y="3477"/>
                    <a:pt x="21944" y="3501"/>
                  </a:cubicBezTo>
                  <a:cubicBezTo>
                    <a:pt x="22277" y="3536"/>
                    <a:pt x="22599" y="3548"/>
                    <a:pt x="22908" y="3584"/>
                  </a:cubicBezTo>
                  <a:cubicBezTo>
                    <a:pt x="23515" y="3655"/>
                    <a:pt x="24087" y="3643"/>
                    <a:pt x="24575" y="3655"/>
                  </a:cubicBezTo>
                  <a:cubicBezTo>
                    <a:pt x="24825" y="3667"/>
                    <a:pt x="25051" y="3667"/>
                    <a:pt x="25254" y="3667"/>
                  </a:cubicBezTo>
                  <a:cubicBezTo>
                    <a:pt x="25480" y="3655"/>
                    <a:pt x="25659" y="3655"/>
                    <a:pt x="25837" y="3643"/>
                  </a:cubicBezTo>
                  <a:cubicBezTo>
                    <a:pt x="26528" y="3596"/>
                    <a:pt x="26909" y="3584"/>
                    <a:pt x="26909" y="3584"/>
                  </a:cubicBezTo>
                  <a:cubicBezTo>
                    <a:pt x="26909" y="3584"/>
                    <a:pt x="26528" y="3584"/>
                    <a:pt x="25801" y="3536"/>
                  </a:cubicBezTo>
                  <a:lnTo>
                    <a:pt x="25242" y="3536"/>
                  </a:lnTo>
                  <a:cubicBezTo>
                    <a:pt x="25039" y="3536"/>
                    <a:pt x="24789" y="3501"/>
                    <a:pt x="24551" y="3489"/>
                  </a:cubicBezTo>
                  <a:cubicBezTo>
                    <a:pt x="24063" y="3441"/>
                    <a:pt x="23515" y="3429"/>
                    <a:pt x="22908" y="3346"/>
                  </a:cubicBezTo>
                  <a:cubicBezTo>
                    <a:pt x="22611" y="3298"/>
                    <a:pt x="22277" y="3262"/>
                    <a:pt x="21956" y="3227"/>
                  </a:cubicBezTo>
                  <a:cubicBezTo>
                    <a:pt x="21622" y="3179"/>
                    <a:pt x="21277" y="3120"/>
                    <a:pt x="20920" y="3060"/>
                  </a:cubicBezTo>
                  <a:cubicBezTo>
                    <a:pt x="20205" y="2953"/>
                    <a:pt x="19455" y="2786"/>
                    <a:pt x="18658" y="2631"/>
                  </a:cubicBezTo>
                  <a:cubicBezTo>
                    <a:pt x="17086" y="2286"/>
                    <a:pt x="15348" y="1869"/>
                    <a:pt x="13514" y="1441"/>
                  </a:cubicBezTo>
                  <a:cubicBezTo>
                    <a:pt x="11681" y="1000"/>
                    <a:pt x="9907" y="631"/>
                    <a:pt x="8299" y="381"/>
                  </a:cubicBezTo>
                  <a:cubicBezTo>
                    <a:pt x="7490" y="262"/>
                    <a:pt x="6728" y="143"/>
                    <a:pt x="6001" y="95"/>
                  </a:cubicBezTo>
                  <a:cubicBezTo>
                    <a:pt x="5620" y="83"/>
                    <a:pt x="5287" y="36"/>
                    <a:pt x="4942" y="24"/>
                  </a:cubicBezTo>
                  <a:cubicBezTo>
                    <a:pt x="4608" y="24"/>
                    <a:pt x="4287" y="12"/>
                    <a:pt x="3977" y="12"/>
                  </a:cubicBezTo>
                  <a:cubicBezTo>
                    <a:pt x="3838" y="4"/>
                    <a:pt x="3701" y="1"/>
                    <a:pt x="356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6"/>
            <p:cNvSpPr/>
            <p:nvPr/>
          </p:nvSpPr>
          <p:spPr>
            <a:xfrm>
              <a:off x="4495800" y="2796300"/>
              <a:ext cx="401850" cy="70875"/>
            </a:xfrm>
            <a:custGeom>
              <a:rect b="b" l="l" r="r" t="t"/>
              <a:pathLst>
                <a:path extrusionOk="0" h="2835" w="16074">
                  <a:moveTo>
                    <a:pt x="0" y="1"/>
                  </a:moveTo>
                  <a:cubicBezTo>
                    <a:pt x="0" y="1"/>
                    <a:pt x="214" y="13"/>
                    <a:pt x="631" y="60"/>
                  </a:cubicBezTo>
                  <a:cubicBezTo>
                    <a:pt x="1048" y="108"/>
                    <a:pt x="1643" y="167"/>
                    <a:pt x="2381" y="251"/>
                  </a:cubicBezTo>
                  <a:cubicBezTo>
                    <a:pt x="3846" y="417"/>
                    <a:pt x="5870" y="703"/>
                    <a:pt x="8096" y="1084"/>
                  </a:cubicBezTo>
                  <a:cubicBezTo>
                    <a:pt x="10311" y="1477"/>
                    <a:pt x="12299" y="1906"/>
                    <a:pt x="13752" y="2251"/>
                  </a:cubicBezTo>
                  <a:cubicBezTo>
                    <a:pt x="14466" y="2406"/>
                    <a:pt x="15038" y="2561"/>
                    <a:pt x="15442" y="2668"/>
                  </a:cubicBezTo>
                  <a:cubicBezTo>
                    <a:pt x="15847" y="2775"/>
                    <a:pt x="16073" y="2834"/>
                    <a:pt x="16073" y="2834"/>
                  </a:cubicBezTo>
                  <a:lnTo>
                    <a:pt x="15478" y="2596"/>
                  </a:lnTo>
                  <a:cubicBezTo>
                    <a:pt x="15085" y="2442"/>
                    <a:pt x="14526" y="2251"/>
                    <a:pt x="13811" y="2025"/>
                  </a:cubicBezTo>
                  <a:cubicBezTo>
                    <a:pt x="12394" y="1584"/>
                    <a:pt x="10394" y="1025"/>
                    <a:pt x="8168" y="644"/>
                  </a:cubicBezTo>
                  <a:cubicBezTo>
                    <a:pt x="5929" y="251"/>
                    <a:pt x="3881" y="96"/>
                    <a:pt x="2393" y="36"/>
                  </a:cubicBezTo>
                  <a:cubicBezTo>
                    <a:pt x="1643" y="1"/>
                    <a:pt x="1048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6"/>
            <p:cNvSpPr/>
            <p:nvPr/>
          </p:nvSpPr>
          <p:spPr>
            <a:xfrm>
              <a:off x="2594350" y="2880150"/>
              <a:ext cx="218225" cy="179900"/>
            </a:xfrm>
            <a:custGeom>
              <a:rect b="b" l="l" r="r" t="t"/>
              <a:pathLst>
                <a:path extrusionOk="0" h="7196" w="8729">
                  <a:moveTo>
                    <a:pt x="8180" y="1"/>
                  </a:moveTo>
                  <a:cubicBezTo>
                    <a:pt x="8037" y="1"/>
                    <a:pt x="7864" y="33"/>
                    <a:pt x="7716" y="171"/>
                  </a:cubicBezTo>
                  <a:cubicBezTo>
                    <a:pt x="7621" y="242"/>
                    <a:pt x="7538" y="362"/>
                    <a:pt x="7514" y="516"/>
                  </a:cubicBezTo>
                  <a:cubicBezTo>
                    <a:pt x="7514" y="659"/>
                    <a:pt x="7549" y="778"/>
                    <a:pt x="7502" y="838"/>
                  </a:cubicBezTo>
                  <a:cubicBezTo>
                    <a:pt x="7454" y="921"/>
                    <a:pt x="7359" y="945"/>
                    <a:pt x="7216" y="981"/>
                  </a:cubicBezTo>
                  <a:cubicBezTo>
                    <a:pt x="7085" y="1004"/>
                    <a:pt x="6942" y="1028"/>
                    <a:pt x="6764" y="1076"/>
                  </a:cubicBezTo>
                  <a:cubicBezTo>
                    <a:pt x="6668" y="1112"/>
                    <a:pt x="6561" y="1171"/>
                    <a:pt x="6490" y="1278"/>
                  </a:cubicBezTo>
                  <a:cubicBezTo>
                    <a:pt x="6418" y="1374"/>
                    <a:pt x="6406" y="1528"/>
                    <a:pt x="6406" y="1600"/>
                  </a:cubicBezTo>
                  <a:cubicBezTo>
                    <a:pt x="6406" y="1755"/>
                    <a:pt x="6359" y="1874"/>
                    <a:pt x="6264" y="1993"/>
                  </a:cubicBezTo>
                  <a:cubicBezTo>
                    <a:pt x="6097" y="2231"/>
                    <a:pt x="5799" y="2409"/>
                    <a:pt x="5466" y="2624"/>
                  </a:cubicBezTo>
                  <a:cubicBezTo>
                    <a:pt x="5132" y="2838"/>
                    <a:pt x="4811" y="3076"/>
                    <a:pt x="4478" y="3314"/>
                  </a:cubicBezTo>
                  <a:cubicBezTo>
                    <a:pt x="3144" y="4267"/>
                    <a:pt x="2025" y="5243"/>
                    <a:pt x="1239" y="5981"/>
                  </a:cubicBezTo>
                  <a:cubicBezTo>
                    <a:pt x="453" y="6708"/>
                    <a:pt x="1" y="7196"/>
                    <a:pt x="1" y="7196"/>
                  </a:cubicBezTo>
                  <a:cubicBezTo>
                    <a:pt x="1" y="7196"/>
                    <a:pt x="537" y="6803"/>
                    <a:pt x="1370" y="6124"/>
                  </a:cubicBezTo>
                  <a:cubicBezTo>
                    <a:pt x="2239" y="5481"/>
                    <a:pt x="3418" y="4612"/>
                    <a:pt x="4740" y="3660"/>
                  </a:cubicBezTo>
                  <a:cubicBezTo>
                    <a:pt x="5061" y="3421"/>
                    <a:pt x="5394" y="3183"/>
                    <a:pt x="5704" y="2957"/>
                  </a:cubicBezTo>
                  <a:cubicBezTo>
                    <a:pt x="6002" y="2731"/>
                    <a:pt x="6359" y="2528"/>
                    <a:pt x="6585" y="2171"/>
                  </a:cubicBezTo>
                  <a:cubicBezTo>
                    <a:pt x="6704" y="1993"/>
                    <a:pt x="6764" y="1766"/>
                    <a:pt x="6740" y="1576"/>
                  </a:cubicBezTo>
                  <a:cubicBezTo>
                    <a:pt x="6728" y="1481"/>
                    <a:pt x="6740" y="1457"/>
                    <a:pt x="6764" y="1421"/>
                  </a:cubicBezTo>
                  <a:cubicBezTo>
                    <a:pt x="6787" y="1397"/>
                    <a:pt x="6823" y="1362"/>
                    <a:pt x="6883" y="1338"/>
                  </a:cubicBezTo>
                  <a:cubicBezTo>
                    <a:pt x="7002" y="1290"/>
                    <a:pt x="7145" y="1254"/>
                    <a:pt x="7299" y="1219"/>
                  </a:cubicBezTo>
                  <a:cubicBezTo>
                    <a:pt x="7430" y="1171"/>
                    <a:pt x="7621" y="1112"/>
                    <a:pt x="7716" y="933"/>
                  </a:cubicBezTo>
                  <a:cubicBezTo>
                    <a:pt x="7752" y="838"/>
                    <a:pt x="7752" y="754"/>
                    <a:pt x="7740" y="683"/>
                  </a:cubicBezTo>
                  <a:cubicBezTo>
                    <a:pt x="7728" y="623"/>
                    <a:pt x="7716" y="564"/>
                    <a:pt x="7716" y="516"/>
                  </a:cubicBezTo>
                  <a:cubicBezTo>
                    <a:pt x="7716" y="421"/>
                    <a:pt x="7752" y="338"/>
                    <a:pt x="7811" y="266"/>
                  </a:cubicBezTo>
                  <a:cubicBezTo>
                    <a:pt x="7930" y="111"/>
                    <a:pt x="8109" y="88"/>
                    <a:pt x="8264" y="64"/>
                  </a:cubicBezTo>
                  <a:cubicBezTo>
                    <a:pt x="8302" y="61"/>
                    <a:pt x="8339" y="59"/>
                    <a:pt x="8373" y="59"/>
                  </a:cubicBezTo>
                  <a:cubicBezTo>
                    <a:pt x="8468" y="59"/>
                    <a:pt x="8548" y="70"/>
                    <a:pt x="8609" y="88"/>
                  </a:cubicBezTo>
                  <a:cubicBezTo>
                    <a:pt x="8681" y="100"/>
                    <a:pt x="8728" y="100"/>
                    <a:pt x="8728" y="100"/>
                  </a:cubicBezTo>
                  <a:cubicBezTo>
                    <a:pt x="8728" y="100"/>
                    <a:pt x="8681" y="88"/>
                    <a:pt x="8609" y="64"/>
                  </a:cubicBezTo>
                  <a:cubicBezTo>
                    <a:pt x="8526" y="52"/>
                    <a:pt x="8407" y="28"/>
                    <a:pt x="8264" y="4"/>
                  </a:cubicBezTo>
                  <a:cubicBezTo>
                    <a:pt x="8237" y="2"/>
                    <a:pt x="8209" y="1"/>
                    <a:pt x="818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6"/>
            <p:cNvSpPr/>
            <p:nvPr/>
          </p:nvSpPr>
          <p:spPr>
            <a:xfrm>
              <a:off x="2647050" y="2995725"/>
              <a:ext cx="509300" cy="34925"/>
            </a:xfrm>
            <a:custGeom>
              <a:rect b="b" l="l" r="r" t="t"/>
              <a:pathLst>
                <a:path extrusionOk="0" h="1397" w="20372">
                  <a:moveTo>
                    <a:pt x="20372" y="1"/>
                  </a:moveTo>
                  <a:cubicBezTo>
                    <a:pt x="20372" y="1"/>
                    <a:pt x="20086" y="49"/>
                    <a:pt x="19586" y="108"/>
                  </a:cubicBezTo>
                  <a:cubicBezTo>
                    <a:pt x="19074" y="180"/>
                    <a:pt x="18336" y="287"/>
                    <a:pt x="17407" y="394"/>
                  </a:cubicBezTo>
                  <a:cubicBezTo>
                    <a:pt x="15562" y="596"/>
                    <a:pt x="13014" y="822"/>
                    <a:pt x="10204" y="906"/>
                  </a:cubicBezTo>
                  <a:cubicBezTo>
                    <a:pt x="9220" y="939"/>
                    <a:pt x="8267" y="954"/>
                    <a:pt x="7364" y="954"/>
                  </a:cubicBezTo>
                  <a:cubicBezTo>
                    <a:pt x="5689" y="954"/>
                    <a:pt x="4188" y="904"/>
                    <a:pt x="2989" y="834"/>
                  </a:cubicBezTo>
                  <a:cubicBezTo>
                    <a:pt x="2060" y="787"/>
                    <a:pt x="1322" y="751"/>
                    <a:pt x="798" y="703"/>
                  </a:cubicBezTo>
                  <a:cubicBezTo>
                    <a:pt x="274" y="656"/>
                    <a:pt x="0" y="644"/>
                    <a:pt x="0" y="644"/>
                  </a:cubicBezTo>
                  <a:lnTo>
                    <a:pt x="0" y="644"/>
                  </a:lnTo>
                  <a:cubicBezTo>
                    <a:pt x="0" y="644"/>
                    <a:pt x="274" y="692"/>
                    <a:pt x="786" y="775"/>
                  </a:cubicBezTo>
                  <a:cubicBezTo>
                    <a:pt x="1286" y="870"/>
                    <a:pt x="2036" y="965"/>
                    <a:pt x="2953" y="1073"/>
                  </a:cubicBezTo>
                  <a:cubicBezTo>
                    <a:pt x="4449" y="1246"/>
                    <a:pt x="6414" y="1396"/>
                    <a:pt x="8620" y="1396"/>
                  </a:cubicBezTo>
                  <a:cubicBezTo>
                    <a:pt x="9136" y="1396"/>
                    <a:pt x="9665" y="1388"/>
                    <a:pt x="10204" y="1370"/>
                  </a:cubicBezTo>
                  <a:cubicBezTo>
                    <a:pt x="13050" y="1287"/>
                    <a:pt x="15597" y="942"/>
                    <a:pt x="17419" y="608"/>
                  </a:cubicBezTo>
                  <a:cubicBezTo>
                    <a:pt x="18348" y="453"/>
                    <a:pt x="19074" y="299"/>
                    <a:pt x="19586" y="180"/>
                  </a:cubicBezTo>
                  <a:cubicBezTo>
                    <a:pt x="20086" y="61"/>
                    <a:pt x="20372" y="1"/>
                    <a:pt x="2037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6"/>
            <p:cNvSpPr/>
            <p:nvPr/>
          </p:nvSpPr>
          <p:spPr>
            <a:xfrm>
              <a:off x="2698550" y="2967150"/>
              <a:ext cx="191400" cy="17800"/>
            </a:xfrm>
            <a:custGeom>
              <a:rect b="b" l="l" r="r" t="t"/>
              <a:pathLst>
                <a:path extrusionOk="0" h="712" w="7656">
                  <a:moveTo>
                    <a:pt x="7656" y="1"/>
                  </a:moveTo>
                  <a:lnTo>
                    <a:pt x="7656" y="1"/>
                  </a:lnTo>
                  <a:cubicBezTo>
                    <a:pt x="7656" y="1"/>
                    <a:pt x="7227" y="25"/>
                    <a:pt x="6525" y="108"/>
                  </a:cubicBezTo>
                  <a:cubicBezTo>
                    <a:pt x="5834" y="144"/>
                    <a:pt x="4882" y="203"/>
                    <a:pt x="3834" y="251"/>
                  </a:cubicBezTo>
                  <a:cubicBezTo>
                    <a:pt x="2786" y="299"/>
                    <a:pt x="1834" y="311"/>
                    <a:pt x="1131" y="311"/>
                  </a:cubicBezTo>
                  <a:lnTo>
                    <a:pt x="0" y="311"/>
                  </a:lnTo>
                  <a:cubicBezTo>
                    <a:pt x="0" y="311"/>
                    <a:pt x="417" y="418"/>
                    <a:pt x="1119" y="537"/>
                  </a:cubicBezTo>
                  <a:cubicBezTo>
                    <a:pt x="1719" y="628"/>
                    <a:pt x="2510" y="711"/>
                    <a:pt x="3395" y="711"/>
                  </a:cubicBezTo>
                  <a:cubicBezTo>
                    <a:pt x="3547" y="711"/>
                    <a:pt x="3701" y="709"/>
                    <a:pt x="3858" y="703"/>
                  </a:cubicBezTo>
                  <a:cubicBezTo>
                    <a:pt x="4929" y="656"/>
                    <a:pt x="5882" y="477"/>
                    <a:pt x="6572" y="311"/>
                  </a:cubicBezTo>
                  <a:cubicBezTo>
                    <a:pt x="7251" y="144"/>
                    <a:pt x="7656" y="1"/>
                    <a:pt x="765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6"/>
            <p:cNvSpPr/>
            <p:nvPr/>
          </p:nvSpPr>
          <p:spPr>
            <a:xfrm>
              <a:off x="2862550" y="2897875"/>
              <a:ext cx="950150" cy="82400"/>
            </a:xfrm>
            <a:custGeom>
              <a:rect b="b" l="l" r="r" t="t"/>
              <a:pathLst>
                <a:path extrusionOk="0" h="3296" w="38006">
                  <a:moveTo>
                    <a:pt x="22933" y="1"/>
                  </a:moveTo>
                  <a:cubicBezTo>
                    <a:pt x="21699" y="1"/>
                    <a:pt x="20427" y="66"/>
                    <a:pt x="19134" y="188"/>
                  </a:cubicBezTo>
                  <a:cubicBezTo>
                    <a:pt x="16479" y="450"/>
                    <a:pt x="13978" y="819"/>
                    <a:pt x="11704" y="1046"/>
                  </a:cubicBezTo>
                  <a:cubicBezTo>
                    <a:pt x="9430" y="1260"/>
                    <a:pt x="7358" y="1319"/>
                    <a:pt x="5620" y="1319"/>
                  </a:cubicBezTo>
                  <a:cubicBezTo>
                    <a:pt x="3894" y="1319"/>
                    <a:pt x="2477" y="1260"/>
                    <a:pt x="1513" y="1224"/>
                  </a:cubicBezTo>
                  <a:cubicBezTo>
                    <a:pt x="536" y="1177"/>
                    <a:pt x="1" y="1141"/>
                    <a:pt x="0" y="1141"/>
                  </a:cubicBezTo>
                  <a:lnTo>
                    <a:pt x="0" y="1141"/>
                  </a:lnTo>
                  <a:cubicBezTo>
                    <a:pt x="1" y="1141"/>
                    <a:pt x="536" y="1200"/>
                    <a:pt x="1513" y="1296"/>
                  </a:cubicBezTo>
                  <a:cubicBezTo>
                    <a:pt x="2489" y="1379"/>
                    <a:pt x="3894" y="1486"/>
                    <a:pt x="5632" y="1546"/>
                  </a:cubicBezTo>
                  <a:cubicBezTo>
                    <a:pt x="6255" y="1567"/>
                    <a:pt x="6922" y="1581"/>
                    <a:pt x="7626" y="1581"/>
                  </a:cubicBezTo>
                  <a:cubicBezTo>
                    <a:pt x="8887" y="1581"/>
                    <a:pt x="10270" y="1537"/>
                    <a:pt x="11752" y="1415"/>
                  </a:cubicBezTo>
                  <a:cubicBezTo>
                    <a:pt x="14062" y="1236"/>
                    <a:pt x="16550" y="891"/>
                    <a:pt x="19193" y="641"/>
                  </a:cubicBezTo>
                  <a:cubicBezTo>
                    <a:pt x="20633" y="504"/>
                    <a:pt x="22037" y="428"/>
                    <a:pt x="23388" y="428"/>
                  </a:cubicBezTo>
                  <a:cubicBezTo>
                    <a:pt x="24506" y="428"/>
                    <a:pt x="25588" y="480"/>
                    <a:pt x="26623" y="593"/>
                  </a:cubicBezTo>
                  <a:cubicBezTo>
                    <a:pt x="28897" y="831"/>
                    <a:pt x="30921" y="1260"/>
                    <a:pt x="32600" y="1700"/>
                  </a:cubicBezTo>
                  <a:cubicBezTo>
                    <a:pt x="34279" y="2129"/>
                    <a:pt x="35636" y="2546"/>
                    <a:pt x="36565" y="2831"/>
                  </a:cubicBezTo>
                  <a:cubicBezTo>
                    <a:pt x="37493" y="3129"/>
                    <a:pt x="38005" y="3296"/>
                    <a:pt x="38005" y="3296"/>
                  </a:cubicBezTo>
                  <a:cubicBezTo>
                    <a:pt x="38005" y="3296"/>
                    <a:pt x="37493" y="3093"/>
                    <a:pt x="36576" y="2772"/>
                  </a:cubicBezTo>
                  <a:cubicBezTo>
                    <a:pt x="35648" y="2439"/>
                    <a:pt x="34326" y="1962"/>
                    <a:pt x="32647" y="1486"/>
                  </a:cubicBezTo>
                  <a:cubicBezTo>
                    <a:pt x="30957" y="1010"/>
                    <a:pt x="28933" y="510"/>
                    <a:pt x="26647" y="224"/>
                  </a:cubicBezTo>
                  <a:cubicBezTo>
                    <a:pt x="25467" y="72"/>
                    <a:pt x="24221" y="1"/>
                    <a:pt x="2293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6"/>
            <p:cNvSpPr/>
            <p:nvPr/>
          </p:nvSpPr>
          <p:spPr>
            <a:xfrm>
              <a:off x="3315875" y="2930175"/>
              <a:ext cx="382525" cy="50100"/>
            </a:xfrm>
            <a:custGeom>
              <a:rect b="b" l="l" r="r" t="t"/>
              <a:pathLst>
                <a:path extrusionOk="0" h="2004" w="15301">
                  <a:moveTo>
                    <a:pt x="5642" y="1"/>
                  </a:moveTo>
                  <a:cubicBezTo>
                    <a:pt x="4334" y="1"/>
                    <a:pt x="3168" y="108"/>
                    <a:pt x="2251" y="242"/>
                  </a:cubicBezTo>
                  <a:cubicBezTo>
                    <a:pt x="1548" y="349"/>
                    <a:pt x="989" y="456"/>
                    <a:pt x="596" y="539"/>
                  </a:cubicBezTo>
                  <a:cubicBezTo>
                    <a:pt x="203" y="635"/>
                    <a:pt x="1" y="670"/>
                    <a:pt x="1" y="670"/>
                  </a:cubicBezTo>
                  <a:cubicBezTo>
                    <a:pt x="1" y="670"/>
                    <a:pt x="227" y="658"/>
                    <a:pt x="608" y="611"/>
                  </a:cubicBezTo>
                  <a:cubicBezTo>
                    <a:pt x="1001" y="575"/>
                    <a:pt x="1560" y="527"/>
                    <a:pt x="2263" y="480"/>
                  </a:cubicBezTo>
                  <a:cubicBezTo>
                    <a:pt x="2900" y="442"/>
                    <a:pt x="3642" y="416"/>
                    <a:pt x="4462" y="416"/>
                  </a:cubicBezTo>
                  <a:cubicBezTo>
                    <a:pt x="5450" y="416"/>
                    <a:pt x="6551" y="454"/>
                    <a:pt x="7716" y="551"/>
                  </a:cubicBezTo>
                  <a:cubicBezTo>
                    <a:pt x="9835" y="754"/>
                    <a:pt x="11728" y="1087"/>
                    <a:pt x="13098" y="1420"/>
                  </a:cubicBezTo>
                  <a:cubicBezTo>
                    <a:pt x="13788" y="1575"/>
                    <a:pt x="14336" y="1730"/>
                    <a:pt x="14705" y="1837"/>
                  </a:cubicBezTo>
                  <a:cubicBezTo>
                    <a:pt x="15098" y="1944"/>
                    <a:pt x="15300" y="2004"/>
                    <a:pt x="15300" y="2004"/>
                  </a:cubicBezTo>
                  <a:cubicBezTo>
                    <a:pt x="15300" y="2004"/>
                    <a:pt x="15098" y="1909"/>
                    <a:pt x="14752" y="1742"/>
                  </a:cubicBezTo>
                  <a:cubicBezTo>
                    <a:pt x="14383" y="1599"/>
                    <a:pt x="13848" y="1409"/>
                    <a:pt x="13169" y="1182"/>
                  </a:cubicBezTo>
                  <a:cubicBezTo>
                    <a:pt x="11835" y="754"/>
                    <a:pt x="9930" y="289"/>
                    <a:pt x="7775" y="99"/>
                  </a:cubicBezTo>
                  <a:cubicBezTo>
                    <a:pt x="7036" y="30"/>
                    <a:pt x="6320" y="1"/>
                    <a:pt x="564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6"/>
            <p:cNvSpPr/>
            <p:nvPr/>
          </p:nvSpPr>
          <p:spPr>
            <a:xfrm>
              <a:off x="3478100" y="2965425"/>
              <a:ext cx="132475" cy="15200"/>
            </a:xfrm>
            <a:custGeom>
              <a:rect b="b" l="l" r="r" t="t"/>
              <a:pathLst>
                <a:path extrusionOk="0" h="608" w="5299">
                  <a:moveTo>
                    <a:pt x="1616" y="0"/>
                  </a:moveTo>
                  <a:cubicBezTo>
                    <a:pt x="667" y="0"/>
                    <a:pt x="1" y="106"/>
                    <a:pt x="1" y="106"/>
                  </a:cubicBezTo>
                  <a:cubicBezTo>
                    <a:pt x="1" y="106"/>
                    <a:pt x="1179" y="368"/>
                    <a:pt x="2632" y="499"/>
                  </a:cubicBezTo>
                  <a:cubicBezTo>
                    <a:pt x="3706" y="595"/>
                    <a:pt x="4639" y="607"/>
                    <a:pt x="5060" y="607"/>
                  </a:cubicBezTo>
                  <a:cubicBezTo>
                    <a:pt x="5213" y="607"/>
                    <a:pt x="5299" y="606"/>
                    <a:pt x="5299" y="606"/>
                  </a:cubicBezTo>
                  <a:cubicBezTo>
                    <a:pt x="5299" y="606"/>
                    <a:pt x="4156" y="177"/>
                    <a:pt x="2679" y="46"/>
                  </a:cubicBezTo>
                  <a:cubicBezTo>
                    <a:pt x="2302" y="13"/>
                    <a:pt x="1942" y="0"/>
                    <a:pt x="161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6"/>
            <p:cNvSpPr/>
            <p:nvPr/>
          </p:nvSpPr>
          <p:spPr>
            <a:xfrm>
              <a:off x="3505200" y="2876350"/>
              <a:ext cx="306000" cy="62250"/>
            </a:xfrm>
            <a:custGeom>
              <a:rect b="b" l="l" r="r" t="t"/>
              <a:pathLst>
                <a:path extrusionOk="0" h="2490" w="12240">
                  <a:moveTo>
                    <a:pt x="702" y="1"/>
                  </a:moveTo>
                  <a:cubicBezTo>
                    <a:pt x="253" y="1"/>
                    <a:pt x="0" y="13"/>
                    <a:pt x="0" y="13"/>
                  </a:cubicBezTo>
                  <a:cubicBezTo>
                    <a:pt x="0" y="13"/>
                    <a:pt x="691" y="97"/>
                    <a:pt x="1822" y="252"/>
                  </a:cubicBezTo>
                  <a:cubicBezTo>
                    <a:pt x="2941" y="418"/>
                    <a:pt x="4489" y="668"/>
                    <a:pt x="6167" y="1014"/>
                  </a:cubicBezTo>
                  <a:cubicBezTo>
                    <a:pt x="7846" y="1359"/>
                    <a:pt x="9370" y="1728"/>
                    <a:pt x="10466" y="2014"/>
                  </a:cubicBezTo>
                  <a:cubicBezTo>
                    <a:pt x="11549" y="2311"/>
                    <a:pt x="12240" y="2490"/>
                    <a:pt x="12240" y="2490"/>
                  </a:cubicBezTo>
                  <a:cubicBezTo>
                    <a:pt x="12240" y="2490"/>
                    <a:pt x="11597" y="2192"/>
                    <a:pt x="10549" y="1787"/>
                  </a:cubicBezTo>
                  <a:cubicBezTo>
                    <a:pt x="9489" y="1383"/>
                    <a:pt x="7977" y="906"/>
                    <a:pt x="6275" y="561"/>
                  </a:cubicBezTo>
                  <a:cubicBezTo>
                    <a:pt x="4560" y="216"/>
                    <a:pt x="2977" y="73"/>
                    <a:pt x="1845" y="25"/>
                  </a:cubicBezTo>
                  <a:cubicBezTo>
                    <a:pt x="1388" y="6"/>
                    <a:pt x="1002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6"/>
            <p:cNvSpPr/>
            <p:nvPr/>
          </p:nvSpPr>
          <p:spPr>
            <a:xfrm>
              <a:off x="3798075" y="2921325"/>
              <a:ext cx="146175" cy="109850"/>
            </a:xfrm>
            <a:custGeom>
              <a:rect b="b" l="l" r="r" t="t"/>
              <a:pathLst>
                <a:path extrusionOk="0" h="4394" w="5847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06" y="179"/>
                    <a:pt x="1001" y="465"/>
                  </a:cubicBezTo>
                  <a:cubicBezTo>
                    <a:pt x="1596" y="774"/>
                    <a:pt x="2394" y="1239"/>
                    <a:pt x="3239" y="1810"/>
                  </a:cubicBezTo>
                  <a:cubicBezTo>
                    <a:pt x="4097" y="2382"/>
                    <a:pt x="4787" y="2977"/>
                    <a:pt x="5228" y="3501"/>
                  </a:cubicBezTo>
                  <a:cubicBezTo>
                    <a:pt x="5442" y="3751"/>
                    <a:pt x="5597" y="3977"/>
                    <a:pt x="5704" y="4132"/>
                  </a:cubicBezTo>
                  <a:cubicBezTo>
                    <a:pt x="5787" y="4299"/>
                    <a:pt x="5847" y="4394"/>
                    <a:pt x="5847" y="4394"/>
                  </a:cubicBezTo>
                  <a:cubicBezTo>
                    <a:pt x="5847" y="4394"/>
                    <a:pt x="5823" y="4287"/>
                    <a:pt x="5763" y="4108"/>
                  </a:cubicBezTo>
                  <a:cubicBezTo>
                    <a:pt x="5704" y="3929"/>
                    <a:pt x="5585" y="3656"/>
                    <a:pt x="5406" y="3358"/>
                  </a:cubicBezTo>
                  <a:cubicBezTo>
                    <a:pt x="5049" y="2763"/>
                    <a:pt x="4382" y="2036"/>
                    <a:pt x="3501" y="1441"/>
                  </a:cubicBezTo>
                  <a:cubicBezTo>
                    <a:pt x="2620" y="846"/>
                    <a:pt x="1727" y="477"/>
                    <a:pt x="1072" y="274"/>
                  </a:cubicBezTo>
                  <a:cubicBezTo>
                    <a:pt x="418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6"/>
            <p:cNvSpPr/>
            <p:nvPr/>
          </p:nvSpPr>
          <p:spPr>
            <a:xfrm>
              <a:off x="3826650" y="2973700"/>
              <a:ext cx="92900" cy="57175"/>
            </a:xfrm>
            <a:custGeom>
              <a:rect b="b" l="l" r="r" t="t"/>
              <a:pathLst>
                <a:path extrusionOk="0" h="2287" w="3716">
                  <a:moveTo>
                    <a:pt x="1" y="1"/>
                  </a:moveTo>
                  <a:cubicBezTo>
                    <a:pt x="1" y="1"/>
                    <a:pt x="215" y="120"/>
                    <a:pt x="560" y="346"/>
                  </a:cubicBezTo>
                  <a:cubicBezTo>
                    <a:pt x="894" y="537"/>
                    <a:pt x="1358" y="822"/>
                    <a:pt x="1858" y="1132"/>
                  </a:cubicBezTo>
                  <a:cubicBezTo>
                    <a:pt x="2370" y="1453"/>
                    <a:pt x="2834" y="1727"/>
                    <a:pt x="3156" y="1942"/>
                  </a:cubicBezTo>
                  <a:cubicBezTo>
                    <a:pt x="3501" y="2144"/>
                    <a:pt x="3716" y="2287"/>
                    <a:pt x="3716" y="2287"/>
                  </a:cubicBezTo>
                  <a:cubicBezTo>
                    <a:pt x="3716" y="2287"/>
                    <a:pt x="3573" y="2073"/>
                    <a:pt x="3311" y="1763"/>
                  </a:cubicBezTo>
                  <a:cubicBezTo>
                    <a:pt x="3037" y="1453"/>
                    <a:pt x="2644" y="1061"/>
                    <a:pt x="2096" y="739"/>
                  </a:cubicBezTo>
                  <a:cubicBezTo>
                    <a:pt x="1572" y="406"/>
                    <a:pt x="1037" y="227"/>
                    <a:pt x="644" y="120"/>
                  </a:cubicBezTo>
                  <a:cubicBezTo>
                    <a:pt x="263" y="2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6"/>
            <p:cNvSpPr/>
            <p:nvPr/>
          </p:nvSpPr>
          <p:spPr>
            <a:xfrm>
              <a:off x="3798075" y="2993050"/>
              <a:ext cx="73550" cy="48550"/>
            </a:xfrm>
            <a:custGeom>
              <a:rect b="b" l="l" r="r" t="t"/>
              <a:pathLst>
                <a:path extrusionOk="0" h="1942" w="2942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67" y="120"/>
                    <a:pt x="417" y="346"/>
                  </a:cubicBezTo>
                  <a:cubicBezTo>
                    <a:pt x="679" y="525"/>
                    <a:pt x="1025" y="787"/>
                    <a:pt x="1430" y="1049"/>
                  </a:cubicBezTo>
                  <a:cubicBezTo>
                    <a:pt x="1834" y="1299"/>
                    <a:pt x="2203" y="1525"/>
                    <a:pt x="2489" y="1680"/>
                  </a:cubicBezTo>
                  <a:cubicBezTo>
                    <a:pt x="2763" y="1846"/>
                    <a:pt x="2942" y="1942"/>
                    <a:pt x="2942" y="1942"/>
                  </a:cubicBezTo>
                  <a:cubicBezTo>
                    <a:pt x="2942" y="1942"/>
                    <a:pt x="2846" y="1763"/>
                    <a:pt x="2632" y="1513"/>
                  </a:cubicBezTo>
                  <a:cubicBezTo>
                    <a:pt x="2430" y="1251"/>
                    <a:pt x="2096" y="929"/>
                    <a:pt x="1680" y="656"/>
                  </a:cubicBezTo>
                  <a:cubicBezTo>
                    <a:pt x="1263" y="382"/>
                    <a:pt x="834" y="215"/>
                    <a:pt x="525" y="120"/>
                  </a:cubicBezTo>
                  <a:cubicBezTo>
                    <a:pt x="215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6"/>
            <p:cNvSpPr/>
            <p:nvPr/>
          </p:nvSpPr>
          <p:spPr>
            <a:xfrm>
              <a:off x="3646275" y="3014500"/>
              <a:ext cx="141425" cy="65800"/>
            </a:xfrm>
            <a:custGeom>
              <a:rect b="b" l="l" r="r" t="t"/>
              <a:pathLst>
                <a:path extrusionOk="0" h="2632" w="5657">
                  <a:moveTo>
                    <a:pt x="1" y="0"/>
                  </a:moveTo>
                  <a:cubicBezTo>
                    <a:pt x="1" y="0"/>
                    <a:pt x="346" y="119"/>
                    <a:pt x="882" y="286"/>
                  </a:cubicBezTo>
                  <a:cubicBezTo>
                    <a:pt x="1417" y="488"/>
                    <a:pt x="2132" y="786"/>
                    <a:pt x="2906" y="1143"/>
                  </a:cubicBezTo>
                  <a:cubicBezTo>
                    <a:pt x="3680" y="1512"/>
                    <a:pt x="4358" y="1869"/>
                    <a:pt x="4858" y="2155"/>
                  </a:cubicBezTo>
                  <a:cubicBezTo>
                    <a:pt x="5346" y="2453"/>
                    <a:pt x="5656" y="2631"/>
                    <a:pt x="5656" y="2631"/>
                  </a:cubicBezTo>
                  <a:cubicBezTo>
                    <a:pt x="5656" y="2631"/>
                    <a:pt x="5418" y="2357"/>
                    <a:pt x="4989" y="1976"/>
                  </a:cubicBezTo>
                  <a:cubicBezTo>
                    <a:pt x="4549" y="1584"/>
                    <a:pt x="3906" y="1107"/>
                    <a:pt x="3096" y="738"/>
                  </a:cubicBezTo>
                  <a:cubicBezTo>
                    <a:pt x="2298" y="369"/>
                    <a:pt x="1501" y="179"/>
                    <a:pt x="941" y="83"/>
                  </a:cubicBezTo>
                  <a:cubicBezTo>
                    <a:pt x="358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6"/>
            <p:cNvSpPr/>
            <p:nvPr/>
          </p:nvSpPr>
          <p:spPr>
            <a:xfrm>
              <a:off x="2907500" y="2169450"/>
              <a:ext cx="176225" cy="400375"/>
            </a:xfrm>
            <a:custGeom>
              <a:rect b="b" l="l" r="r" t="t"/>
              <a:pathLst>
                <a:path extrusionOk="0" h="16015" w="7049">
                  <a:moveTo>
                    <a:pt x="7049" y="0"/>
                  </a:moveTo>
                  <a:cubicBezTo>
                    <a:pt x="7048" y="1"/>
                    <a:pt x="5263" y="3501"/>
                    <a:pt x="3310" y="7918"/>
                  </a:cubicBezTo>
                  <a:cubicBezTo>
                    <a:pt x="1369" y="12335"/>
                    <a:pt x="0" y="16014"/>
                    <a:pt x="0" y="16014"/>
                  </a:cubicBezTo>
                  <a:cubicBezTo>
                    <a:pt x="0" y="16014"/>
                    <a:pt x="1798" y="12514"/>
                    <a:pt x="3727" y="8096"/>
                  </a:cubicBezTo>
                  <a:cubicBezTo>
                    <a:pt x="5679" y="3680"/>
                    <a:pt x="7049" y="1"/>
                    <a:pt x="704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6"/>
            <p:cNvSpPr/>
            <p:nvPr/>
          </p:nvSpPr>
          <p:spPr>
            <a:xfrm>
              <a:off x="2784850" y="2298325"/>
              <a:ext cx="212275" cy="456325"/>
            </a:xfrm>
            <a:custGeom>
              <a:rect b="b" l="l" r="r" t="t"/>
              <a:pathLst>
                <a:path extrusionOk="0" h="18253" w="8491">
                  <a:moveTo>
                    <a:pt x="8490" y="1"/>
                  </a:moveTo>
                  <a:cubicBezTo>
                    <a:pt x="8490" y="1"/>
                    <a:pt x="6287" y="3942"/>
                    <a:pt x="3930" y="8978"/>
                  </a:cubicBezTo>
                  <a:cubicBezTo>
                    <a:pt x="1596" y="14026"/>
                    <a:pt x="1" y="18253"/>
                    <a:pt x="1" y="18253"/>
                  </a:cubicBezTo>
                  <a:cubicBezTo>
                    <a:pt x="1" y="18253"/>
                    <a:pt x="2013" y="14205"/>
                    <a:pt x="4347" y="9168"/>
                  </a:cubicBezTo>
                  <a:cubicBezTo>
                    <a:pt x="6692" y="4144"/>
                    <a:pt x="8490" y="1"/>
                    <a:pt x="849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6"/>
            <p:cNvSpPr/>
            <p:nvPr/>
          </p:nvSpPr>
          <p:spPr>
            <a:xfrm>
              <a:off x="2934875" y="2266475"/>
              <a:ext cx="56875" cy="120275"/>
            </a:xfrm>
            <a:custGeom>
              <a:rect b="b" l="l" r="r" t="t"/>
              <a:pathLst>
                <a:path extrusionOk="0" h="4811" w="2275">
                  <a:moveTo>
                    <a:pt x="2275" y="1"/>
                  </a:moveTo>
                  <a:cubicBezTo>
                    <a:pt x="2275" y="1"/>
                    <a:pt x="1560" y="989"/>
                    <a:pt x="941" y="2311"/>
                  </a:cubicBezTo>
                  <a:cubicBezTo>
                    <a:pt x="298" y="3632"/>
                    <a:pt x="1" y="4811"/>
                    <a:pt x="1" y="4811"/>
                  </a:cubicBezTo>
                  <a:cubicBezTo>
                    <a:pt x="1" y="4811"/>
                    <a:pt x="715" y="3846"/>
                    <a:pt x="1346" y="2501"/>
                  </a:cubicBezTo>
                  <a:cubicBezTo>
                    <a:pt x="1977" y="1180"/>
                    <a:pt x="2275" y="1"/>
                    <a:pt x="227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6"/>
            <p:cNvSpPr/>
            <p:nvPr/>
          </p:nvSpPr>
          <p:spPr>
            <a:xfrm>
              <a:off x="2625625" y="2781125"/>
              <a:ext cx="121750" cy="253325"/>
            </a:xfrm>
            <a:custGeom>
              <a:rect b="b" l="l" r="r" t="t"/>
              <a:pathLst>
                <a:path extrusionOk="0" h="10133" w="4870">
                  <a:moveTo>
                    <a:pt x="4870" y="1"/>
                  </a:moveTo>
                  <a:cubicBezTo>
                    <a:pt x="4870" y="1"/>
                    <a:pt x="4584" y="572"/>
                    <a:pt x="4155" y="1501"/>
                  </a:cubicBezTo>
                  <a:cubicBezTo>
                    <a:pt x="3739" y="2441"/>
                    <a:pt x="3179" y="3715"/>
                    <a:pt x="2536" y="5132"/>
                  </a:cubicBezTo>
                  <a:cubicBezTo>
                    <a:pt x="1893" y="6525"/>
                    <a:pt x="1286" y="7799"/>
                    <a:pt x="810" y="8692"/>
                  </a:cubicBezTo>
                  <a:cubicBezTo>
                    <a:pt x="572" y="9133"/>
                    <a:pt x="381" y="9490"/>
                    <a:pt x="226" y="9752"/>
                  </a:cubicBezTo>
                  <a:cubicBezTo>
                    <a:pt x="83" y="10002"/>
                    <a:pt x="0" y="10133"/>
                    <a:pt x="0" y="10133"/>
                  </a:cubicBezTo>
                  <a:cubicBezTo>
                    <a:pt x="0" y="10133"/>
                    <a:pt x="107" y="10014"/>
                    <a:pt x="286" y="9787"/>
                  </a:cubicBezTo>
                  <a:cubicBezTo>
                    <a:pt x="464" y="9573"/>
                    <a:pt x="703" y="9228"/>
                    <a:pt x="1000" y="8811"/>
                  </a:cubicBezTo>
                  <a:cubicBezTo>
                    <a:pt x="1584" y="7966"/>
                    <a:pt x="2310" y="6739"/>
                    <a:pt x="2953" y="5311"/>
                  </a:cubicBezTo>
                  <a:cubicBezTo>
                    <a:pt x="3608" y="3882"/>
                    <a:pt x="4072" y="2548"/>
                    <a:pt x="4382" y="1572"/>
                  </a:cubicBezTo>
                  <a:cubicBezTo>
                    <a:pt x="4703" y="608"/>
                    <a:pt x="4870" y="1"/>
                    <a:pt x="487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6"/>
            <p:cNvSpPr/>
            <p:nvPr/>
          </p:nvSpPr>
          <p:spPr>
            <a:xfrm>
              <a:off x="2705375" y="2802850"/>
              <a:ext cx="58675" cy="146175"/>
            </a:xfrm>
            <a:custGeom>
              <a:rect b="b" l="l" r="r" t="t"/>
              <a:pathLst>
                <a:path extrusionOk="0" h="5847" w="2347">
                  <a:moveTo>
                    <a:pt x="2346" y="1"/>
                  </a:moveTo>
                  <a:cubicBezTo>
                    <a:pt x="2346" y="1"/>
                    <a:pt x="2204" y="334"/>
                    <a:pt x="1965" y="858"/>
                  </a:cubicBezTo>
                  <a:cubicBezTo>
                    <a:pt x="1751" y="1394"/>
                    <a:pt x="1453" y="2108"/>
                    <a:pt x="1132" y="2906"/>
                  </a:cubicBezTo>
                  <a:cubicBezTo>
                    <a:pt x="822" y="3727"/>
                    <a:pt x="537" y="4442"/>
                    <a:pt x="322" y="4978"/>
                  </a:cubicBezTo>
                  <a:cubicBezTo>
                    <a:pt x="120" y="5513"/>
                    <a:pt x="1" y="5847"/>
                    <a:pt x="1" y="5847"/>
                  </a:cubicBezTo>
                  <a:cubicBezTo>
                    <a:pt x="1" y="5847"/>
                    <a:pt x="227" y="5573"/>
                    <a:pt x="537" y="5085"/>
                  </a:cubicBezTo>
                  <a:cubicBezTo>
                    <a:pt x="846" y="4608"/>
                    <a:pt x="1239" y="3906"/>
                    <a:pt x="1561" y="3084"/>
                  </a:cubicBezTo>
                  <a:cubicBezTo>
                    <a:pt x="1894" y="2275"/>
                    <a:pt x="2096" y="1489"/>
                    <a:pt x="2204" y="929"/>
                  </a:cubicBezTo>
                  <a:cubicBezTo>
                    <a:pt x="2323" y="358"/>
                    <a:pt x="2346" y="1"/>
                    <a:pt x="234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6"/>
            <p:cNvSpPr/>
            <p:nvPr/>
          </p:nvSpPr>
          <p:spPr>
            <a:xfrm>
              <a:off x="2766100" y="2592425"/>
              <a:ext cx="130400" cy="279500"/>
            </a:xfrm>
            <a:custGeom>
              <a:rect b="b" l="l" r="r" t="t"/>
              <a:pathLst>
                <a:path extrusionOk="0" h="11180" w="5216">
                  <a:moveTo>
                    <a:pt x="5216" y="0"/>
                  </a:moveTo>
                  <a:lnTo>
                    <a:pt x="5216" y="0"/>
                  </a:lnTo>
                  <a:cubicBezTo>
                    <a:pt x="5215" y="0"/>
                    <a:pt x="3846" y="2393"/>
                    <a:pt x="2406" y="5489"/>
                  </a:cubicBezTo>
                  <a:cubicBezTo>
                    <a:pt x="965" y="8572"/>
                    <a:pt x="1" y="11180"/>
                    <a:pt x="1" y="11180"/>
                  </a:cubicBezTo>
                  <a:cubicBezTo>
                    <a:pt x="1" y="11180"/>
                    <a:pt x="1370" y="8763"/>
                    <a:pt x="2811" y="5691"/>
                  </a:cubicBezTo>
                  <a:cubicBezTo>
                    <a:pt x="4251" y="2608"/>
                    <a:pt x="5216" y="0"/>
                    <a:pt x="521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6"/>
            <p:cNvSpPr/>
            <p:nvPr/>
          </p:nvSpPr>
          <p:spPr>
            <a:xfrm>
              <a:off x="2966425" y="2863275"/>
              <a:ext cx="463475" cy="37925"/>
            </a:xfrm>
            <a:custGeom>
              <a:rect b="b" l="l" r="r" t="t"/>
              <a:pathLst>
                <a:path extrusionOk="0" h="1517" w="18539">
                  <a:moveTo>
                    <a:pt x="18539" y="1"/>
                  </a:moveTo>
                  <a:lnTo>
                    <a:pt x="18539" y="1"/>
                  </a:lnTo>
                  <a:cubicBezTo>
                    <a:pt x="18538" y="1"/>
                    <a:pt x="14371" y="132"/>
                    <a:pt x="9240" y="584"/>
                  </a:cubicBezTo>
                  <a:cubicBezTo>
                    <a:pt x="6680" y="810"/>
                    <a:pt x="4358" y="1060"/>
                    <a:pt x="2692" y="1263"/>
                  </a:cubicBezTo>
                  <a:cubicBezTo>
                    <a:pt x="2075" y="1343"/>
                    <a:pt x="1533" y="1383"/>
                    <a:pt x="1104" y="1383"/>
                  </a:cubicBezTo>
                  <a:cubicBezTo>
                    <a:pt x="961" y="1383"/>
                    <a:pt x="831" y="1379"/>
                    <a:pt x="715" y="1370"/>
                  </a:cubicBezTo>
                  <a:cubicBezTo>
                    <a:pt x="263" y="1346"/>
                    <a:pt x="1" y="1263"/>
                    <a:pt x="1" y="1263"/>
                  </a:cubicBezTo>
                  <a:lnTo>
                    <a:pt x="1" y="1263"/>
                  </a:lnTo>
                  <a:cubicBezTo>
                    <a:pt x="1" y="1263"/>
                    <a:pt x="239" y="1370"/>
                    <a:pt x="715" y="1441"/>
                  </a:cubicBezTo>
                  <a:cubicBezTo>
                    <a:pt x="1008" y="1493"/>
                    <a:pt x="1382" y="1517"/>
                    <a:pt x="1823" y="1517"/>
                  </a:cubicBezTo>
                  <a:cubicBezTo>
                    <a:pt x="2099" y="1517"/>
                    <a:pt x="2402" y="1507"/>
                    <a:pt x="2727" y="1489"/>
                  </a:cubicBezTo>
                  <a:cubicBezTo>
                    <a:pt x="4406" y="1406"/>
                    <a:pt x="6728" y="1251"/>
                    <a:pt x="9288" y="1025"/>
                  </a:cubicBezTo>
                  <a:cubicBezTo>
                    <a:pt x="14407" y="584"/>
                    <a:pt x="18539" y="1"/>
                    <a:pt x="1853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6"/>
            <p:cNvSpPr/>
            <p:nvPr/>
          </p:nvSpPr>
          <p:spPr>
            <a:xfrm>
              <a:off x="3469475" y="2849575"/>
              <a:ext cx="89325" cy="11050"/>
            </a:xfrm>
            <a:custGeom>
              <a:rect b="b" l="l" r="r" t="t"/>
              <a:pathLst>
                <a:path extrusionOk="0" h="442" w="3573">
                  <a:moveTo>
                    <a:pt x="1786" y="1"/>
                  </a:moveTo>
                  <a:cubicBezTo>
                    <a:pt x="810" y="1"/>
                    <a:pt x="0" y="215"/>
                    <a:pt x="0" y="215"/>
                  </a:cubicBezTo>
                  <a:cubicBezTo>
                    <a:pt x="0" y="215"/>
                    <a:pt x="810" y="442"/>
                    <a:pt x="1786" y="442"/>
                  </a:cubicBezTo>
                  <a:cubicBezTo>
                    <a:pt x="2774" y="442"/>
                    <a:pt x="3572" y="215"/>
                    <a:pt x="3572" y="215"/>
                  </a:cubicBezTo>
                  <a:cubicBezTo>
                    <a:pt x="3572" y="215"/>
                    <a:pt x="2774" y="1"/>
                    <a:pt x="178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6"/>
            <p:cNvSpPr/>
            <p:nvPr/>
          </p:nvSpPr>
          <p:spPr>
            <a:xfrm>
              <a:off x="3572750" y="2855225"/>
              <a:ext cx="87850" cy="12250"/>
            </a:xfrm>
            <a:custGeom>
              <a:rect b="b" l="l" r="r" t="t"/>
              <a:pathLst>
                <a:path extrusionOk="0" h="490" w="3514">
                  <a:moveTo>
                    <a:pt x="1362" y="1"/>
                  </a:moveTo>
                  <a:cubicBezTo>
                    <a:pt x="587" y="1"/>
                    <a:pt x="1" y="132"/>
                    <a:pt x="1" y="132"/>
                  </a:cubicBezTo>
                  <a:cubicBezTo>
                    <a:pt x="1" y="132"/>
                    <a:pt x="775" y="418"/>
                    <a:pt x="1739" y="477"/>
                  </a:cubicBezTo>
                  <a:cubicBezTo>
                    <a:pt x="1877" y="486"/>
                    <a:pt x="2011" y="490"/>
                    <a:pt x="2141" y="490"/>
                  </a:cubicBezTo>
                  <a:cubicBezTo>
                    <a:pt x="2918" y="490"/>
                    <a:pt x="3513" y="358"/>
                    <a:pt x="3513" y="358"/>
                  </a:cubicBezTo>
                  <a:cubicBezTo>
                    <a:pt x="3513" y="358"/>
                    <a:pt x="2751" y="85"/>
                    <a:pt x="1763" y="13"/>
                  </a:cubicBezTo>
                  <a:cubicBezTo>
                    <a:pt x="1625" y="5"/>
                    <a:pt x="1491" y="1"/>
                    <a:pt x="136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6"/>
            <p:cNvSpPr/>
            <p:nvPr/>
          </p:nvSpPr>
          <p:spPr>
            <a:xfrm>
              <a:off x="4790775" y="2957350"/>
              <a:ext cx="477150" cy="47650"/>
            </a:xfrm>
            <a:custGeom>
              <a:rect b="b" l="l" r="r" t="t"/>
              <a:pathLst>
                <a:path extrusionOk="0" h="1906" w="19086">
                  <a:moveTo>
                    <a:pt x="0" y="0"/>
                  </a:moveTo>
                  <a:cubicBezTo>
                    <a:pt x="0" y="0"/>
                    <a:pt x="1072" y="155"/>
                    <a:pt x="2786" y="476"/>
                  </a:cubicBezTo>
                  <a:cubicBezTo>
                    <a:pt x="4501" y="798"/>
                    <a:pt x="6846" y="1345"/>
                    <a:pt x="9513" y="1691"/>
                  </a:cubicBezTo>
                  <a:cubicBezTo>
                    <a:pt x="10677" y="1838"/>
                    <a:pt x="11808" y="1906"/>
                    <a:pt x="12858" y="1906"/>
                  </a:cubicBezTo>
                  <a:cubicBezTo>
                    <a:pt x="14192" y="1906"/>
                    <a:pt x="15393" y="1795"/>
                    <a:pt x="16359" y="1595"/>
                  </a:cubicBezTo>
                  <a:cubicBezTo>
                    <a:pt x="17217" y="1429"/>
                    <a:pt x="17907" y="1226"/>
                    <a:pt x="18371" y="1060"/>
                  </a:cubicBezTo>
                  <a:cubicBezTo>
                    <a:pt x="18824" y="893"/>
                    <a:pt x="19086" y="798"/>
                    <a:pt x="19086" y="798"/>
                  </a:cubicBezTo>
                  <a:lnTo>
                    <a:pt x="19086" y="798"/>
                  </a:lnTo>
                  <a:cubicBezTo>
                    <a:pt x="19086" y="798"/>
                    <a:pt x="18812" y="881"/>
                    <a:pt x="18371" y="988"/>
                  </a:cubicBezTo>
                  <a:cubicBezTo>
                    <a:pt x="17895" y="1119"/>
                    <a:pt x="17205" y="1262"/>
                    <a:pt x="16347" y="1369"/>
                  </a:cubicBezTo>
                  <a:cubicBezTo>
                    <a:pt x="15599" y="1472"/>
                    <a:pt x="14724" y="1526"/>
                    <a:pt x="13758" y="1526"/>
                  </a:cubicBezTo>
                  <a:cubicBezTo>
                    <a:pt x="12495" y="1526"/>
                    <a:pt x="11076" y="1434"/>
                    <a:pt x="9585" y="1238"/>
                  </a:cubicBezTo>
                  <a:cubicBezTo>
                    <a:pt x="6953" y="893"/>
                    <a:pt x="4572" y="464"/>
                    <a:pt x="2822" y="262"/>
                  </a:cubicBezTo>
                  <a:cubicBezTo>
                    <a:pt x="1084" y="4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6"/>
            <p:cNvSpPr/>
            <p:nvPr/>
          </p:nvSpPr>
          <p:spPr>
            <a:xfrm>
              <a:off x="5201525" y="2869525"/>
              <a:ext cx="64925" cy="107175"/>
            </a:xfrm>
            <a:custGeom>
              <a:rect b="b" l="l" r="r" t="t"/>
              <a:pathLst>
                <a:path extrusionOk="0" h="4287" w="2597">
                  <a:moveTo>
                    <a:pt x="1" y="1"/>
                  </a:moveTo>
                  <a:cubicBezTo>
                    <a:pt x="1" y="1"/>
                    <a:pt x="477" y="1049"/>
                    <a:pt x="1179" y="2227"/>
                  </a:cubicBezTo>
                  <a:cubicBezTo>
                    <a:pt x="1894" y="3394"/>
                    <a:pt x="2596" y="4287"/>
                    <a:pt x="2596" y="4287"/>
                  </a:cubicBezTo>
                  <a:cubicBezTo>
                    <a:pt x="2596" y="4287"/>
                    <a:pt x="2275" y="3180"/>
                    <a:pt x="1560" y="1989"/>
                  </a:cubicBezTo>
                  <a:cubicBezTo>
                    <a:pt x="834" y="7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6"/>
            <p:cNvSpPr/>
            <p:nvPr/>
          </p:nvSpPr>
          <p:spPr>
            <a:xfrm>
              <a:off x="5239025" y="2963875"/>
              <a:ext cx="83075" cy="80400"/>
            </a:xfrm>
            <a:custGeom>
              <a:rect b="b" l="l" r="r" t="t"/>
              <a:pathLst>
                <a:path extrusionOk="0" h="3216" w="3323">
                  <a:moveTo>
                    <a:pt x="1632" y="1454"/>
                  </a:moveTo>
                  <a:lnTo>
                    <a:pt x="1632" y="1454"/>
                  </a:lnTo>
                  <a:cubicBezTo>
                    <a:pt x="1632" y="1454"/>
                    <a:pt x="1624" y="1462"/>
                    <a:pt x="1614" y="1471"/>
                  </a:cubicBezTo>
                  <a:lnTo>
                    <a:pt x="1614" y="1471"/>
                  </a:lnTo>
                  <a:cubicBezTo>
                    <a:pt x="1621" y="1459"/>
                    <a:pt x="1632" y="1454"/>
                    <a:pt x="1632" y="1454"/>
                  </a:cubicBezTo>
                  <a:close/>
                  <a:moveTo>
                    <a:pt x="25" y="1"/>
                  </a:moveTo>
                  <a:cubicBezTo>
                    <a:pt x="25" y="1"/>
                    <a:pt x="1" y="25"/>
                    <a:pt x="49" y="156"/>
                  </a:cubicBezTo>
                  <a:cubicBezTo>
                    <a:pt x="84" y="215"/>
                    <a:pt x="144" y="311"/>
                    <a:pt x="239" y="382"/>
                  </a:cubicBezTo>
                  <a:cubicBezTo>
                    <a:pt x="299" y="430"/>
                    <a:pt x="358" y="453"/>
                    <a:pt x="453" y="477"/>
                  </a:cubicBezTo>
                  <a:cubicBezTo>
                    <a:pt x="501" y="489"/>
                    <a:pt x="537" y="489"/>
                    <a:pt x="584" y="489"/>
                  </a:cubicBezTo>
                  <a:cubicBezTo>
                    <a:pt x="620" y="477"/>
                    <a:pt x="656" y="477"/>
                    <a:pt x="691" y="453"/>
                  </a:cubicBezTo>
                  <a:lnTo>
                    <a:pt x="691" y="453"/>
                  </a:lnTo>
                  <a:cubicBezTo>
                    <a:pt x="656" y="501"/>
                    <a:pt x="691" y="453"/>
                    <a:pt x="703" y="549"/>
                  </a:cubicBezTo>
                  <a:lnTo>
                    <a:pt x="703" y="692"/>
                  </a:lnTo>
                  <a:cubicBezTo>
                    <a:pt x="703" y="727"/>
                    <a:pt x="691" y="787"/>
                    <a:pt x="680" y="834"/>
                  </a:cubicBezTo>
                  <a:cubicBezTo>
                    <a:pt x="656" y="870"/>
                    <a:pt x="632" y="918"/>
                    <a:pt x="620" y="965"/>
                  </a:cubicBezTo>
                  <a:cubicBezTo>
                    <a:pt x="584" y="1025"/>
                    <a:pt x="584" y="1084"/>
                    <a:pt x="584" y="1144"/>
                  </a:cubicBezTo>
                  <a:cubicBezTo>
                    <a:pt x="582" y="1142"/>
                    <a:pt x="581" y="1141"/>
                    <a:pt x="579" y="1141"/>
                  </a:cubicBezTo>
                  <a:cubicBezTo>
                    <a:pt x="570" y="1141"/>
                    <a:pt x="564" y="1171"/>
                    <a:pt x="584" y="1251"/>
                  </a:cubicBezTo>
                  <a:cubicBezTo>
                    <a:pt x="620" y="1334"/>
                    <a:pt x="715" y="1442"/>
                    <a:pt x="918" y="1442"/>
                  </a:cubicBezTo>
                  <a:cubicBezTo>
                    <a:pt x="953" y="1442"/>
                    <a:pt x="1001" y="1442"/>
                    <a:pt x="1061" y="1430"/>
                  </a:cubicBezTo>
                  <a:cubicBezTo>
                    <a:pt x="1096" y="1406"/>
                    <a:pt x="1120" y="1406"/>
                    <a:pt x="1156" y="1394"/>
                  </a:cubicBezTo>
                  <a:lnTo>
                    <a:pt x="1192" y="1382"/>
                  </a:lnTo>
                  <a:lnTo>
                    <a:pt x="1192" y="1382"/>
                  </a:lnTo>
                  <a:lnTo>
                    <a:pt x="1168" y="1394"/>
                  </a:lnTo>
                  <a:lnTo>
                    <a:pt x="1168" y="1406"/>
                  </a:lnTo>
                  <a:lnTo>
                    <a:pt x="1168" y="1442"/>
                  </a:lnTo>
                  <a:lnTo>
                    <a:pt x="1168" y="1489"/>
                  </a:lnTo>
                  <a:cubicBezTo>
                    <a:pt x="1168" y="1513"/>
                    <a:pt x="1168" y="1561"/>
                    <a:pt x="1180" y="1608"/>
                  </a:cubicBezTo>
                  <a:cubicBezTo>
                    <a:pt x="1239" y="1763"/>
                    <a:pt x="1346" y="1846"/>
                    <a:pt x="1453" y="1882"/>
                  </a:cubicBezTo>
                  <a:cubicBezTo>
                    <a:pt x="1486" y="1898"/>
                    <a:pt x="1525" y="1906"/>
                    <a:pt x="1564" y="1907"/>
                  </a:cubicBezTo>
                  <a:lnTo>
                    <a:pt x="1564" y="1907"/>
                  </a:lnTo>
                  <a:cubicBezTo>
                    <a:pt x="1966" y="2499"/>
                    <a:pt x="2457" y="2766"/>
                    <a:pt x="2775" y="2942"/>
                  </a:cubicBezTo>
                  <a:cubicBezTo>
                    <a:pt x="3132" y="3132"/>
                    <a:pt x="3323" y="3216"/>
                    <a:pt x="3323" y="3216"/>
                  </a:cubicBezTo>
                  <a:cubicBezTo>
                    <a:pt x="3323" y="3216"/>
                    <a:pt x="3156" y="3073"/>
                    <a:pt x="2942" y="2775"/>
                  </a:cubicBezTo>
                  <a:cubicBezTo>
                    <a:pt x="2656" y="2513"/>
                    <a:pt x="2192" y="2144"/>
                    <a:pt x="1894" y="1525"/>
                  </a:cubicBezTo>
                  <a:lnTo>
                    <a:pt x="1608" y="1549"/>
                  </a:lnTo>
                  <a:lnTo>
                    <a:pt x="1608" y="1561"/>
                  </a:lnTo>
                  <a:cubicBezTo>
                    <a:pt x="1608" y="1563"/>
                    <a:pt x="1608" y="1564"/>
                    <a:pt x="1607" y="1564"/>
                  </a:cubicBezTo>
                  <a:cubicBezTo>
                    <a:pt x="1605" y="1564"/>
                    <a:pt x="1599" y="1540"/>
                    <a:pt x="1608" y="1493"/>
                  </a:cubicBezTo>
                  <a:lnTo>
                    <a:pt x="1608" y="1493"/>
                  </a:lnTo>
                  <a:cubicBezTo>
                    <a:pt x="1620" y="1492"/>
                    <a:pt x="1636" y="1491"/>
                    <a:pt x="1656" y="1489"/>
                  </a:cubicBezTo>
                  <a:lnTo>
                    <a:pt x="1656" y="1465"/>
                  </a:lnTo>
                  <a:lnTo>
                    <a:pt x="1656" y="1454"/>
                  </a:lnTo>
                  <a:cubicBezTo>
                    <a:pt x="1704" y="1382"/>
                    <a:pt x="1775" y="1299"/>
                    <a:pt x="1846" y="1215"/>
                  </a:cubicBezTo>
                  <a:lnTo>
                    <a:pt x="1787" y="1096"/>
                  </a:lnTo>
                  <a:lnTo>
                    <a:pt x="1775" y="1061"/>
                  </a:lnTo>
                  <a:cubicBezTo>
                    <a:pt x="1763" y="1037"/>
                    <a:pt x="1751" y="1001"/>
                    <a:pt x="1727" y="989"/>
                  </a:cubicBezTo>
                  <a:cubicBezTo>
                    <a:pt x="1656" y="906"/>
                    <a:pt x="1549" y="858"/>
                    <a:pt x="1453" y="858"/>
                  </a:cubicBezTo>
                  <a:cubicBezTo>
                    <a:pt x="1346" y="858"/>
                    <a:pt x="1215" y="894"/>
                    <a:pt x="1108" y="953"/>
                  </a:cubicBezTo>
                  <a:lnTo>
                    <a:pt x="1049" y="977"/>
                  </a:lnTo>
                  <a:lnTo>
                    <a:pt x="1037" y="989"/>
                  </a:lnTo>
                  <a:cubicBezTo>
                    <a:pt x="1023" y="1003"/>
                    <a:pt x="1007" y="1006"/>
                    <a:pt x="993" y="1006"/>
                  </a:cubicBezTo>
                  <a:cubicBezTo>
                    <a:pt x="981" y="1006"/>
                    <a:pt x="969" y="1004"/>
                    <a:pt x="960" y="1004"/>
                  </a:cubicBezTo>
                  <a:cubicBezTo>
                    <a:pt x="952" y="1004"/>
                    <a:pt x="945" y="1006"/>
                    <a:pt x="942" y="1013"/>
                  </a:cubicBezTo>
                  <a:cubicBezTo>
                    <a:pt x="930" y="989"/>
                    <a:pt x="942" y="977"/>
                    <a:pt x="942" y="965"/>
                  </a:cubicBezTo>
                  <a:cubicBezTo>
                    <a:pt x="942" y="953"/>
                    <a:pt x="953" y="918"/>
                    <a:pt x="953" y="906"/>
                  </a:cubicBezTo>
                  <a:cubicBezTo>
                    <a:pt x="977" y="811"/>
                    <a:pt x="977" y="739"/>
                    <a:pt x="977" y="680"/>
                  </a:cubicBezTo>
                  <a:cubicBezTo>
                    <a:pt x="977" y="549"/>
                    <a:pt x="918" y="430"/>
                    <a:pt x="882" y="370"/>
                  </a:cubicBezTo>
                  <a:cubicBezTo>
                    <a:pt x="850" y="301"/>
                    <a:pt x="820" y="282"/>
                    <a:pt x="798" y="282"/>
                  </a:cubicBezTo>
                  <a:cubicBezTo>
                    <a:pt x="772" y="282"/>
                    <a:pt x="756" y="311"/>
                    <a:pt x="763" y="311"/>
                  </a:cubicBezTo>
                  <a:cubicBezTo>
                    <a:pt x="703" y="358"/>
                    <a:pt x="632" y="370"/>
                    <a:pt x="584" y="382"/>
                  </a:cubicBezTo>
                  <a:lnTo>
                    <a:pt x="465" y="382"/>
                  </a:lnTo>
                  <a:cubicBezTo>
                    <a:pt x="394" y="370"/>
                    <a:pt x="322" y="358"/>
                    <a:pt x="275" y="322"/>
                  </a:cubicBezTo>
                  <a:cubicBezTo>
                    <a:pt x="168" y="263"/>
                    <a:pt x="108" y="203"/>
                    <a:pt x="84" y="144"/>
                  </a:cubicBezTo>
                  <a:cubicBezTo>
                    <a:pt x="25" y="37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6"/>
            <p:cNvSpPr/>
            <p:nvPr/>
          </p:nvSpPr>
          <p:spPr>
            <a:xfrm>
              <a:off x="4916975" y="2278100"/>
              <a:ext cx="94975" cy="186650"/>
            </a:xfrm>
            <a:custGeom>
              <a:rect b="b" l="l" r="r" t="t"/>
              <a:pathLst>
                <a:path extrusionOk="0" h="7466" w="3799">
                  <a:moveTo>
                    <a:pt x="0" y="0"/>
                  </a:moveTo>
                  <a:cubicBezTo>
                    <a:pt x="0" y="0"/>
                    <a:pt x="655" y="1774"/>
                    <a:pt x="1691" y="3834"/>
                  </a:cubicBezTo>
                  <a:cubicBezTo>
                    <a:pt x="2739" y="5906"/>
                    <a:pt x="3798" y="7465"/>
                    <a:pt x="3798" y="7465"/>
                  </a:cubicBezTo>
                  <a:cubicBezTo>
                    <a:pt x="3798" y="7465"/>
                    <a:pt x="3156" y="5679"/>
                    <a:pt x="2096" y="3631"/>
                  </a:cubicBezTo>
                  <a:cubicBezTo>
                    <a:pt x="1048" y="1572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6"/>
            <p:cNvSpPr/>
            <p:nvPr/>
          </p:nvSpPr>
          <p:spPr>
            <a:xfrm>
              <a:off x="5015500" y="2480800"/>
              <a:ext cx="23525" cy="41975"/>
            </a:xfrm>
            <a:custGeom>
              <a:rect b="b" l="l" r="r" t="t"/>
              <a:pathLst>
                <a:path extrusionOk="0" h="1679" w="94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" y="488"/>
                    <a:pt x="274" y="953"/>
                  </a:cubicBezTo>
                  <a:cubicBezTo>
                    <a:pt x="524" y="1417"/>
                    <a:pt x="941" y="1679"/>
                    <a:pt x="941" y="1679"/>
                  </a:cubicBezTo>
                  <a:cubicBezTo>
                    <a:pt x="941" y="1679"/>
                    <a:pt x="929" y="1191"/>
                    <a:pt x="667" y="726"/>
                  </a:cubicBezTo>
                  <a:cubicBezTo>
                    <a:pt x="417" y="27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6"/>
            <p:cNvSpPr/>
            <p:nvPr/>
          </p:nvSpPr>
          <p:spPr>
            <a:xfrm>
              <a:off x="5043475" y="2540625"/>
              <a:ext cx="18175" cy="25025"/>
            </a:xfrm>
            <a:custGeom>
              <a:rect b="b" l="l" r="r" t="t"/>
              <a:pathLst>
                <a:path extrusionOk="0" h="1001" w="727">
                  <a:moveTo>
                    <a:pt x="36" y="0"/>
                  </a:moveTo>
                  <a:cubicBezTo>
                    <a:pt x="36" y="0"/>
                    <a:pt x="1" y="346"/>
                    <a:pt x="179" y="631"/>
                  </a:cubicBezTo>
                  <a:cubicBezTo>
                    <a:pt x="346" y="893"/>
                    <a:pt x="679" y="1000"/>
                    <a:pt x="679" y="1000"/>
                  </a:cubicBezTo>
                  <a:cubicBezTo>
                    <a:pt x="679" y="1000"/>
                    <a:pt x="727" y="643"/>
                    <a:pt x="548" y="381"/>
                  </a:cubicBezTo>
                  <a:cubicBezTo>
                    <a:pt x="382" y="108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6"/>
            <p:cNvSpPr/>
            <p:nvPr/>
          </p:nvSpPr>
          <p:spPr>
            <a:xfrm>
              <a:off x="3961800" y="2745100"/>
              <a:ext cx="180100" cy="208700"/>
            </a:xfrm>
            <a:custGeom>
              <a:rect b="b" l="l" r="r" t="t"/>
              <a:pathLst>
                <a:path extrusionOk="0" h="8348" w="7204">
                  <a:moveTo>
                    <a:pt x="7203" y="1"/>
                  </a:moveTo>
                  <a:cubicBezTo>
                    <a:pt x="7203" y="1"/>
                    <a:pt x="6620" y="263"/>
                    <a:pt x="5715" y="751"/>
                  </a:cubicBezTo>
                  <a:cubicBezTo>
                    <a:pt x="4810" y="1263"/>
                    <a:pt x="3524" y="2001"/>
                    <a:pt x="2370" y="3132"/>
                  </a:cubicBezTo>
                  <a:cubicBezTo>
                    <a:pt x="1203" y="4287"/>
                    <a:pt x="488" y="5621"/>
                    <a:pt x="226" y="6645"/>
                  </a:cubicBezTo>
                  <a:cubicBezTo>
                    <a:pt x="95" y="7168"/>
                    <a:pt x="36" y="7585"/>
                    <a:pt x="12" y="7883"/>
                  </a:cubicBezTo>
                  <a:cubicBezTo>
                    <a:pt x="0" y="8180"/>
                    <a:pt x="0" y="8347"/>
                    <a:pt x="0" y="8347"/>
                  </a:cubicBezTo>
                  <a:cubicBezTo>
                    <a:pt x="0" y="8347"/>
                    <a:pt x="12" y="8180"/>
                    <a:pt x="72" y="7895"/>
                  </a:cubicBezTo>
                  <a:cubicBezTo>
                    <a:pt x="131" y="7621"/>
                    <a:pt x="238" y="7216"/>
                    <a:pt x="429" y="6740"/>
                  </a:cubicBezTo>
                  <a:cubicBezTo>
                    <a:pt x="786" y="5787"/>
                    <a:pt x="1560" y="4561"/>
                    <a:pt x="2679" y="3478"/>
                  </a:cubicBezTo>
                  <a:cubicBezTo>
                    <a:pt x="3798" y="2382"/>
                    <a:pt x="4977" y="1561"/>
                    <a:pt x="5822" y="965"/>
                  </a:cubicBezTo>
                  <a:cubicBezTo>
                    <a:pt x="6668" y="370"/>
                    <a:pt x="7203" y="1"/>
                    <a:pt x="720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6"/>
            <p:cNvSpPr/>
            <p:nvPr/>
          </p:nvSpPr>
          <p:spPr>
            <a:xfrm>
              <a:off x="3951675" y="2765350"/>
              <a:ext cx="96750" cy="141400"/>
            </a:xfrm>
            <a:custGeom>
              <a:rect b="b" l="l" r="r" t="t"/>
              <a:pathLst>
                <a:path extrusionOk="0" h="5656" w="3870">
                  <a:moveTo>
                    <a:pt x="3870" y="1"/>
                  </a:moveTo>
                  <a:cubicBezTo>
                    <a:pt x="3870" y="1"/>
                    <a:pt x="3548" y="227"/>
                    <a:pt x="3036" y="620"/>
                  </a:cubicBezTo>
                  <a:cubicBezTo>
                    <a:pt x="2560" y="1036"/>
                    <a:pt x="1941" y="1655"/>
                    <a:pt x="1382" y="2465"/>
                  </a:cubicBezTo>
                  <a:cubicBezTo>
                    <a:pt x="846" y="3263"/>
                    <a:pt x="489" y="4084"/>
                    <a:pt x="286" y="4680"/>
                  </a:cubicBezTo>
                  <a:cubicBezTo>
                    <a:pt x="72" y="5275"/>
                    <a:pt x="0" y="5656"/>
                    <a:pt x="0" y="5656"/>
                  </a:cubicBezTo>
                  <a:cubicBezTo>
                    <a:pt x="0" y="5656"/>
                    <a:pt x="191" y="5323"/>
                    <a:pt x="489" y="4763"/>
                  </a:cubicBezTo>
                  <a:cubicBezTo>
                    <a:pt x="810" y="4215"/>
                    <a:pt x="1251" y="3489"/>
                    <a:pt x="1774" y="2715"/>
                  </a:cubicBezTo>
                  <a:cubicBezTo>
                    <a:pt x="2310" y="1941"/>
                    <a:pt x="2834" y="1251"/>
                    <a:pt x="3215" y="774"/>
                  </a:cubicBezTo>
                  <a:cubicBezTo>
                    <a:pt x="3620" y="298"/>
                    <a:pt x="3870" y="1"/>
                    <a:pt x="387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6"/>
            <p:cNvSpPr/>
            <p:nvPr/>
          </p:nvSpPr>
          <p:spPr>
            <a:xfrm>
              <a:off x="3953750" y="2776950"/>
              <a:ext cx="50625" cy="74450"/>
            </a:xfrm>
            <a:custGeom>
              <a:rect b="b" l="l" r="r" t="t"/>
              <a:pathLst>
                <a:path extrusionOk="0" h="2978" w="2025">
                  <a:moveTo>
                    <a:pt x="2025" y="1"/>
                  </a:moveTo>
                  <a:cubicBezTo>
                    <a:pt x="2025" y="1"/>
                    <a:pt x="1822" y="96"/>
                    <a:pt x="1549" y="287"/>
                  </a:cubicBezTo>
                  <a:cubicBezTo>
                    <a:pt x="1263" y="489"/>
                    <a:pt x="918" y="799"/>
                    <a:pt x="620" y="1239"/>
                  </a:cubicBezTo>
                  <a:cubicBezTo>
                    <a:pt x="334" y="1668"/>
                    <a:pt x="179" y="2108"/>
                    <a:pt x="84" y="2442"/>
                  </a:cubicBezTo>
                  <a:cubicBezTo>
                    <a:pt x="13" y="2775"/>
                    <a:pt x="1" y="2977"/>
                    <a:pt x="1" y="2977"/>
                  </a:cubicBezTo>
                  <a:cubicBezTo>
                    <a:pt x="1" y="2977"/>
                    <a:pt x="441" y="2311"/>
                    <a:pt x="1013" y="1489"/>
                  </a:cubicBezTo>
                  <a:cubicBezTo>
                    <a:pt x="1560" y="668"/>
                    <a:pt x="2025" y="1"/>
                    <a:pt x="202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6"/>
            <p:cNvSpPr/>
            <p:nvPr/>
          </p:nvSpPr>
          <p:spPr>
            <a:xfrm>
              <a:off x="3960300" y="2769225"/>
              <a:ext cx="20875" cy="33650"/>
            </a:xfrm>
            <a:custGeom>
              <a:rect b="b" l="l" r="r" t="t"/>
              <a:pathLst>
                <a:path extrusionOk="0" h="1346" w="835">
                  <a:moveTo>
                    <a:pt x="810" y="0"/>
                  </a:moveTo>
                  <a:lnTo>
                    <a:pt x="810" y="0"/>
                  </a:lnTo>
                  <a:cubicBezTo>
                    <a:pt x="810" y="0"/>
                    <a:pt x="429" y="191"/>
                    <a:pt x="227" y="560"/>
                  </a:cubicBezTo>
                  <a:cubicBezTo>
                    <a:pt x="1" y="941"/>
                    <a:pt x="36" y="1346"/>
                    <a:pt x="36" y="1346"/>
                  </a:cubicBezTo>
                  <a:cubicBezTo>
                    <a:pt x="36" y="1346"/>
                    <a:pt x="405" y="1155"/>
                    <a:pt x="608" y="786"/>
                  </a:cubicBezTo>
                  <a:cubicBezTo>
                    <a:pt x="834" y="417"/>
                    <a:pt x="810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6"/>
            <p:cNvSpPr/>
            <p:nvPr/>
          </p:nvSpPr>
          <p:spPr>
            <a:xfrm>
              <a:off x="3959125" y="2012575"/>
              <a:ext cx="207475" cy="176550"/>
            </a:xfrm>
            <a:custGeom>
              <a:rect b="b" l="l" r="r" t="t"/>
              <a:pathLst>
                <a:path extrusionOk="0" h="7062" w="8299">
                  <a:moveTo>
                    <a:pt x="8299" y="1"/>
                  </a:moveTo>
                  <a:cubicBezTo>
                    <a:pt x="8299" y="1"/>
                    <a:pt x="8144" y="36"/>
                    <a:pt x="7846" y="108"/>
                  </a:cubicBezTo>
                  <a:cubicBezTo>
                    <a:pt x="7561" y="167"/>
                    <a:pt x="7168" y="275"/>
                    <a:pt x="6691" y="453"/>
                  </a:cubicBezTo>
                  <a:cubicBezTo>
                    <a:pt x="6215" y="620"/>
                    <a:pt x="5644" y="870"/>
                    <a:pt x="5048" y="1191"/>
                  </a:cubicBezTo>
                  <a:cubicBezTo>
                    <a:pt x="4465" y="1537"/>
                    <a:pt x="3846" y="1953"/>
                    <a:pt x="3239" y="2465"/>
                  </a:cubicBezTo>
                  <a:cubicBezTo>
                    <a:pt x="2643" y="2965"/>
                    <a:pt x="2131" y="3513"/>
                    <a:pt x="1703" y="4061"/>
                  </a:cubicBezTo>
                  <a:cubicBezTo>
                    <a:pt x="1286" y="4596"/>
                    <a:pt x="953" y="5108"/>
                    <a:pt x="703" y="5561"/>
                  </a:cubicBezTo>
                  <a:cubicBezTo>
                    <a:pt x="452" y="6001"/>
                    <a:pt x="274" y="6382"/>
                    <a:pt x="167" y="6644"/>
                  </a:cubicBezTo>
                  <a:cubicBezTo>
                    <a:pt x="60" y="6918"/>
                    <a:pt x="0" y="7061"/>
                    <a:pt x="0" y="7061"/>
                  </a:cubicBezTo>
                  <a:cubicBezTo>
                    <a:pt x="0" y="7061"/>
                    <a:pt x="83" y="6930"/>
                    <a:pt x="226" y="6692"/>
                  </a:cubicBezTo>
                  <a:cubicBezTo>
                    <a:pt x="357" y="6454"/>
                    <a:pt x="583" y="6109"/>
                    <a:pt x="881" y="5692"/>
                  </a:cubicBezTo>
                  <a:cubicBezTo>
                    <a:pt x="1167" y="5287"/>
                    <a:pt x="1536" y="4811"/>
                    <a:pt x="1988" y="4323"/>
                  </a:cubicBezTo>
                  <a:cubicBezTo>
                    <a:pt x="2441" y="3834"/>
                    <a:pt x="2953" y="3311"/>
                    <a:pt x="3536" y="2822"/>
                  </a:cubicBezTo>
                  <a:cubicBezTo>
                    <a:pt x="4108" y="2334"/>
                    <a:pt x="4703" y="1894"/>
                    <a:pt x="5263" y="1537"/>
                  </a:cubicBezTo>
                  <a:cubicBezTo>
                    <a:pt x="5822" y="1179"/>
                    <a:pt x="6346" y="882"/>
                    <a:pt x="6787" y="667"/>
                  </a:cubicBezTo>
                  <a:cubicBezTo>
                    <a:pt x="7239" y="441"/>
                    <a:pt x="7608" y="275"/>
                    <a:pt x="7882" y="167"/>
                  </a:cubicBezTo>
                  <a:cubicBezTo>
                    <a:pt x="8144" y="60"/>
                    <a:pt x="8299" y="1"/>
                    <a:pt x="829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6"/>
            <p:cNvSpPr/>
            <p:nvPr/>
          </p:nvSpPr>
          <p:spPr>
            <a:xfrm>
              <a:off x="3962100" y="2081925"/>
              <a:ext cx="147650" cy="145000"/>
            </a:xfrm>
            <a:custGeom>
              <a:rect b="b" l="l" r="r" t="t"/>
              <a:pathLst>
                <a:path extrusionOk="0" h="5800" w="5906">
                  <a:moveTo>
                    <a:pt x="5906" y="1"/>
                  </a:moveTo>
                  <a:lnTo>
                    <a:pt x="5906" y="1"/>
                  </a:lnTo>
                  <a:cubicBezTo>
                    <a:pt x="5906" y="1"/>
                    <a:pt x="5798" y="48"/>
                    <a:pt x="5596" y="132"/>
                  </a:cubicBezTo>
                  <a:cubicBezTo>
                    <a:pt x="5406" y="215"/>
                    <a:pt x="5108" y="322"/>
                    <a:pt x="4763" y="489"/>
                  </a:cubicBezTo>
                  <a:cubicBezTo>
                    <a:pt x="4084" y="834"/>
                    <a:pt x="3155" y="1394"/>
                    <a:pt x="2322" y="2263"/>
                  </a:cubicBezTo>
                  <a:cubicBezTo>
                    <a:pt x="1476" y="3108"/>
                    <a:pt x="941" y="4061"/>
                    <a:pt x="607" y="4751"/>
                  </a:cubicBezTo>
                  <a:cubicBezTo>
                    <a:pt x="453" y="5085"/>
                    <a:pt x="310" y="5359"/>
                    <a:pt x="203" y="5537"/>
                  </a:cubicBezTo>
                  <a:cubicBezTo>
                    <a:pt x="83" y="5716"/>
                    <a:pt x="0" y="5799"/>
                    <a:pt x="0" y="5799"/>
                  </a:cubicBezTo>
                  <a:cubicBezTo>
                    <a:pt x="0" y="5799"/>
                    <a:pt x="95" y="5752"/>
                    <a:pt x="238" y="5585"/>
                  </a:cubicBezTo>
                  <a:cubicBezTo>
                    <a:pt x="405" y="5418"/>
                    <a:pt x="595" y="5168"/>
                    <a:pt x="810" y="4859"/>
                  </a:cubicBezTo>
                  <a:cubicBezTo>
                    <a:pt x="1226" y="4216"/>
                    <a:pt x="1834" y="3382"/>
                    <a:pt x="2631" y="2561"/>
                  </a:cubicBezTo>
                  <a:cubicBezTo>
                    <a:pt x="3429" y="1739"/>
                    <a:pt x="4239" y="1108"/>
                    <a:pt x="4870" y="668"/>
                  </a:cubicBezTo>
                  <a:cubicBezTo>
                    <a:pt x="5179" y="465"/>
                    <a:pt x="5453" y="287"/>
                    <a:pt x="5632" y="179"/>
                  </a:cubicBezTo>
                  <a:cubicBezTo>
                    <a:pt x="5810" y="60"/>
                    <a:pt x="5906" y="1"/>
                    <a:pt x="590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6"/>
            <p:cNvSpPr/>
            <p:nvPr/>
          </p:nvSpPr>
          <p:spPr>
            <a:xfrm>
              <a:off x="3957025" y="2150100"/>
              <a:ext cx="96475" cy="110450"/>
            </a:xfrm>
            <a:custGeom>
              <a:rect b="b" l="l" r="r" t="t"/>
              <a:pathLst>
                <a:path extrusionOk="0" h="4418" w="3859">
                  <a:moveTo>
                    <a:pt x="3858" y="0"/>
                  </a:moveTo>
                  <a:cubicBezTo>
                    <a:pt x="3858" y="0"/>
                    <a:pt x="3561" y="131"/>
                    <a:pt x="3096" y="417"/>
                  </a:cubicBezTo>
                  <a:cubicBezTo>
                    <a:pt x="2632" y="715"/>
                    <a:pt x="2037" y="1191"/>
                    <a:pt x="1489" y="1810"/>
                  </a:cubicBezTo>
                  <a:cubicBezTo>
                    <a:pt x="941" y="2453"/>
                    <a:pt x="548" y="3108"/>
                    <a:pt x="322" y="3596"/>
                  </a:cubicBezTo>
                  <a:cubicBezTo>
                    <a:pt x="84" y="4096"/>
                    <a:pt x="1" y="4418"/>
                    <a:pt x="1" y="4418"/>
                  </a:cubicBezTo>
                  <a:cubicBezTo>
                    <a:pt x="1" y="4418"/>
                    <a:pt x="191" y="4156"/>
                    <a:pt x="525" y="3715"/>
                  </a:cubicBezTo>
                  <a:cubicBezTo>
                    <a:pt x="846" y="3298"/>
                    <a:pt x="1310" y="2739"/>
                    <a:pt x="1834" y="2132"/>
                  </a:cubicBezTo>
                  <a:cubicBezTo>
                    <a:pt x="2346" y="1512"/>
                    <a:pt x="2858" y="977"/>
                    <a:pt x="3227" y="608"/>
                  </a:cubicBezTo>
                  <a:cubicBezTo>
                    <a:pt x="3620" y="239"/>
                    <a:pt x="3858" y="0"/>
                    <a:pt x="385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6"/>
            <p:cNvSpPr/>
            <p:nvPr/>
          </p:nvSpPr>
          <p:spPr>
            <a:xfrm>
              <a:off x="3958525" y="2201000"/>
              <a:ext cx="77700" cy="87225"/>
            </a:xfrm>
            <a:custGeom>
              <a:rect b="b" l="l" r="r" t="t"/>
              <a:pathLst>
                <a:path extrusionOk="0" h="3489" w="3108">
                  <a:moveTo>
                    <a:pt x="3108" y="0"/>
                  </a:moveTo>
                  <a:cubicBezTo>
                    <a:pt x="3108" y="0"/>
                    <a:pt x="2870" y="119"/>
                    <a:pt x="2501" y="358"/>
                  </a:cubicBezTo>
                  <a:cubicBezTo>
                    <a:pt x="2143" y="584"/>
                    <a:pt x="1667" y="953"/>
                    <a:pt x="1215" y="1441"/>
                  </a:cubicBezTo>
                  <a:cubicBezTo>
                    <a:pt x="786" y="1929"/>
                    <a:pt x="476" y="2453"/>
                    <a:pt x="286" y="2846"/>
                  </a:cubicBezTo>
                  <a:cubicBezTo>
                    <a:pt x="84" y="3227"/>
                    <a:pt x="0" y="3489"/>
                    <a:pt x="0" y="3489"/>
                  </a:cubicBezTo>
                  <a:cubicBezTo>
                    <a:pt x="0" y="3489"/>
                    <a:pt x="703" y="2691"/>
                    <a:pt x="1560" y="1739"/>
                  </a:cubicBezTo>
                  <a:cubicBezTo>
                    <a:pt x="2405" y="774"/>
                    <a:pt x="3108" y="0"/>
                    <a:pt x="310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6"/>
            <p:cNvSpPr/>
            <p:nvPr/>
          </p:nvSpPr>
          <p:spPr>
            <a:xfrm>
              <a:off x="3969225" y="2252800"/>
              <a:ext cx="44075" cy="52700"/>
            </a:xfrm>
            <a:custGeom>
              <a:rect b="b" l="l" r="r" t="t"/>
              <a:pathLst>
                <a:path extrusionOk="0" h="2108" w="1763">
                  <a:moveTo>
                    <a:pt x="1763" y="0"/>
                  </a:moveTo>
                  <a:cubicBezTo>
                    <a:pt x="1763" y="0"/>
                    <a:pt x="1596" y="60"/>
                    <a:pt x="1382" y="191"/>
                  </a:cubicBezTo>
                  <a:cubicBezTo>
                    <a:pt x="1168" y="321"/>
                    <a:pt x="882" y="548"/>
                    <a:pt x="632" y="845"/>
                  </a:cubicBezTo>
                  <a:cubicBezTo>
                    <a:pt x="370" y="1143"/>
                    <a:pt x="215" y="1464"/>
                    <a:pt x="120" y="1703"/>
                  </a:cubicBezTo>
                  <a:cubicBezTo>
                    <a:pt x="37" y="1941"/>
                    <a:pt x="1" y="2107"/>
                    <a:pt x="1" y="2107"/>
                  </a:cubicBezTo>
                  <a:cubicBezTo>
                    <a:pt x="1" y="2107"/>
                    <a:pt x="132" y="2000"/>
                    <a:pt x="310" y="1822"/>
                  </a:cubicBezTo>
                  <a:cubicBezTo>
                    <a:pt x="513" y="1643"/>
                    <a:pt x="751" y="1405"/>
                    <a:pt x="989" y="1131"/>
                  </a:cubicBezTo>
                  <a:cubicBezTo>
                    <a:pt x="1227" y="845"/>
                    <a:pt x="1418" y="560"/>
                    <a:pt x="1549" y="357"/>
                  </a:cubicBezTo>
                  <a:cubicBezTo>
                    <a:pt x="1680" y="143"/>
                    <a:pt x="1763" y="0"/>
                    <a:pt x="176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6"/>
            <p:cNvSpPr/>
            <p:nvPr/>
          </p:nvSpPr>
          <p:spPr>
            <a:xfrm>
              <a:off x="4234450" y="2011325"/>
              <a:ext cx="372675" cy="76300"/>
            </a:xfrm>
            <a:custGeom>
              <a:rect b="b" l="l" r="r" t="t"/>
              <a:pathLst>
                <a:path extrusionOk="0" h="3052" w="14907">
                  <a:moveTo>
                    <a:pt x="2439" y="1"/>
                  </a:moveTo>
                  <a:cubicBezTo>
                    <a:pt x="2371" y="1"/>
                    <a:pt x="2304" y="1"/>
                    <a:pt x="2239" y="3"/>
                  </a:cubicBezTo>
                  <a:cubicBezTo>
                    <a:pt x="1536" y="3"/>
                    <a:pt x="989" y="51"/>
                    <a:pt x="596" y="134"/>
                  </a:cubicBezTo>
                  <a:cubicBezTo>
                    <a:pt x="215" y="194"/>
                    <a:pt x="0" y="253"/>
                    <a:pt x="0" y="253"/>
                  </a:cubicBezTo>
                  <a:cubicBezTo>
                    <a:pt x="0" y="253"/>
                    <a:pt x="215" y="217"/>
                    <a:pt x="596" y="194"/>
                  </a:cubicBezTo>
                  <a:cubicBezTo>
                    <a:pt x="778" y="177"/>
                    <a:pt x="994" y="168"/>
                    <a:pt x="1242" y="168"/>
                  </a:cubicBezTo>
                  <a:cubicBezTo>
                    <a:pt x="1528" y="168"/>
                    <a:pt x="1857" y="180"/>
                    <a:pt x="2227" y="205"/>
                  </a:cubicBezTo>
                  <a:cubicBezTo>
                    <a:pt x="3608" y="301"/>
                    <a:pt x="5453" y="741"/>
                    <a:pt x="7442" y="1384"/>
                  </a:cubicBezTo>
                  <a:cubicBezTo>
                    <a:pt x="9454" y="2039"/>
                    <a:pt x="11287" y="2599"/>
                    <a:pt x="12669" y="2825"/>
                  </a:cubicBezTo>
                  <a:cubicBezTo>
                    <a:pt x="13359" y="2944"/>
                    <a:pt x="13919" y="3003"/>
                    <a:pt x="14312" y="3015"/>
                  </a:cubicBezTo>
                  <a:cubicBezTo>
                    <a:pt x="14693" y="3051"/>
                    <a:pt x="14907" y="3051"/>
                    <a:pt x="14907" y="3051"/>
                  </a:cubicBezTo>
                  <a:cubicBezTo>
                    <a:pt x="14907" y="3051"/>
                    <a:pt x="14681" y="3003"/>
                    <a:pt x="14312" y="2980"/>
                  </a:cubicBezTo>
                  <a:cubicBezTo>
                    <a:pt x="13931" y="2896"/>
                    <a:pt x="13383" y="2801"/>
                    <a:pt x="12716" y="2622"/>
                  </a:cubicBezTo>
                  <a:cubicBezTo>
                    <a:pt x="11371" y="2289"/>
                    <a:pt x="9585" y="1622"/>
                    <a:pt x="7585" y="967"/>
                  </a:cubicBezTo>
                  <a:cubicBezTo>
                    <a:pt x="5667" y="343"/>
                    <a:pt x="3815" y="1"/>
                    <a:pt x="243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6"/>
            <p:cNvSpPr/>
            <p:nvPr/>
          </p:nvSpPr>
          <p:spPr>
            <a:xfrm>
              <a:off x="4323750" y="2032700"/>
              <a:ext cx="186650" cy="45975"/>
            </a:xfrm>
            <a:custGeom>
              <a:rect b="b" l="l" r="r" t="t"/>
              <a:pathLst>
                <a:path extrusionOk="0" h="1839" w="7466">
                  <a:moveTo>
                    <a:pt x="489" y="0"/>
                  </a:moveTo>
                  <a:cubicBezTo>
                    <a:pt x="418" y="0"/>
                    <a:pt x="354" y="2"/>
                    <a:pt x="298" y="5"/>
                  </a:cubicBezTo>
                  <a:cubicBezTo>
                    <a:pt x="107" y="17"/>
                    <a:pt x="0" y="17"/>
                    <a:pt x="0" y="17"/>
                  </a:cubicBezTo>
                  <a:cubicBezTo>
                    <a:pt x="0" y="17"/>
                    <a:pt x="107" y="41"/>
                    <a:pt x="298" y="77"/>
                  </a:cubicBezTo>
                  <a:cubicBezTo>
                    <a:pt x="500" y="124"/>
                    <a:pt x="762" y="184"/>
                    <a:pt x="1107" y="255"/>
                  </a:cubicBezTo>
                  <a:cubicBezTo>
                    <a:pt x="1786" y="410"/>
                    <a:pt x="2703" y="672"/>
                    <a:pt x="3715" y="970"/>
                  </a:cubicBezTo>
                  <a:cubicBezTo>
                    <a:pt x="4727" y="1267"/>
                    <a:pt x="5656" y="1505"/>
                    <a:pt x="6346" y="1648"/>
                  </a:cubicBezTo>
                  <a:cubicBezTo>
                    <a:pt x="7025" y="1791"/>
                    <a:pt x="7465" y="1839"/>
                    <a:pt x="7465" y="1839"/>
                  </a:cubicBezTo>
                  <a:cubicBezTo>
                    <a:pt x="7465" y="1839"/>
                    <a:pt x="7061" y="1672"/>
                    <a:pt x="6406" y="1422"/>
                  </a:cubicBezTo>
                  <a:cubicBezTo>
                    <a:pt x="5751" y="1172"/>
                    <a:pt x="4858" y="827"/>
                    <a:pt x="3822" y="529"/>
                  </a:cubicBezTo>
                  <a:cubicBezTo>
                    <a:pt x="2798" y="232"/>
                    <a:pt x="1834" y="65"/>
                    <a:pt x="1131" y="17"/>
                  </a:cubicBezTo>
                  <a:cubicBezTo>
                    <a:pt x="879" y="9"/>
                    <a:pt x="662" y="0"/>
                    <a:pt x="48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6"/>
            <p:cNvSpPr/>
            <p:nvPr/>
          </p:nvSpPr>
          <p:spPr>
            <a:xfrm>
              <a:off x="4432975" y="2078975"/>
              <a:ext cx="53900" cy="15825"/>
            </a:xfrm>
            <a:custGeom>
              <a:rect b="b" l="l" r="r" t="t"/>
              <a:pathLst>
                <a:path extrusionOk="0" h="633" w="2156">
                  <a:moveTo>
                    <a:pt x="264" y="0"/>
                  </a:moveTo>
                  <a:cubicBezTo>
                    <a:pt x="102" y="0"/>
                    <a:pt x="1" y="12"/>
                    <a:pt x="1" y="12"/>
                  </a:cubicBezTo>
                  <a:cubicBezTo>
                    <a:pt x="1" y="12"/>
                    <a:pt x="394" y="393"/>
                    <a:pt x="1013" y="547"/>
                  </a:cubicBezTo>
                  <a:cubicBezTo>
                    <a:pt x="1249" y="612"/>
                    <a:pt x="1474" y="632"/>
                    <a:pt x="1662" y="632"/>
                  </a:cubicBezTo>
                  <a:cubicBezTo>
                    <a:pt x="1956" y="632"/>
                    <a:pt x="2156" y="583"/>
                    <a:pt x="2156" y="583"/>
                  </a:cubicBezTo>
                  <a:cubicBezTo>
                    <a:pt x="2156" y="583"/>
                    <a:pt x="1703" y="274"/>
                    <a:pt x="1108" y="107"/>
                  </a:cubicBezTo>
                  <a:cubicBezTo>
                    <a:pt x="785" y="19"/>
                    <a:pt x="473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6"/>
            <p:cNvSpPr/>
            <p:nvPr/>
          </p:nvSpPr>
          <p:spPr>
            <a:xfrm>
              <a:off x="4279100" y="2676175"/>
              <a:ext cx="474475" cy="52000"/>
            </a:xfrm>
            <a:custGeom>
              <a:rect b="b" l="l" r="r" t="t"/>
              <a:pathLst>
                <a:path extrusionOk="0" h="2080" w="18979">
                  <a:moveTo>
                    <a:pt x="6526" y="0"/>
                  </a:moveTo>
                  <a:cubicBezTo>
                    <a:pt x="5097" y="0"/>
                    <a:pt x="3820" y="74"/>
                    <a:pt x="2786" y="174"/>
                  </a:cubicBezTo>
                  <a:cubicBezTo>
                    <a:pt x="1929" y="270"/>
                    <a:pt x="1227" y="353"/>
                    <a:pt x="750" y="436"/>
                  </a:cubicBezTo>
                  <a:cubicBezTo>
                    <a:pt x="274" y="508"/>
                    <a:pt x="0" y="555"/>
                    <a:pt x="0" y="555"/>
                  </a:cubicBezTo>
                  <a:cubicBezTo>
                    <a:pt x="0" y="555"/>
                    <a:pt x="274" y="531"/>
                    <a:pt x="762" y="508"/>
                  </a:cubicBezTo>
                  <a:cubicBezTo>
                    <a:pt x="1250" y="472"/>
                    <a:pt x="1953" y="448"/>
                    <a:pt x="2810" y="412"/>
                  </a:cubicBezTo>
                  <a:cubicBezTo>
                    <a:pt x="3287" y="399"/>
                    <a:pt x="3815" y="392"/>
                    <a:pt x="4386" y="392"/>
                  </a:cubicBezTo>
                  <a:cubicBezTo>
                    <a:pt x="5881" y="392"/>
                    <a:pt x="7665" y="444"/>
                    <a:pt x="9561" y="591"/>
                  </a:cubicBezTo>
                  <a:cubicBezTo>
                    <a:pt x="12180" y="817"/>
                    <a:pt x="14538" y="1174"/>
                    <a:pt x="16240" y="1496"/>
                  </a:cubicBezTo>
                  <a:cubicBezTo>
                    <a:pt x="17086" y="1663"/>
                    <a:pt x="17776" y="1817"/>
                    <a:pt x="18253" y="1924"/>
                  </a:cubicBezTo>
                  <a:cubicBezTo>
                    <a:pt x="18717" y="2020"/>
                    <a:pt x="18979" y="2079"/>
                    <a:pt x="18979" y="2079"/>
                  </a:cubicBezTo>
                  <a:cubicBezTo>
                    <a:pt x="18979" y="2079"/>
                    <a:pt x="18729" y="2008"/>
                    <a:pt x="18253" y="1817"/>
                  </a:cubicBezTo>
                  <a:cubicBezTo>
                    <a:pt x="17788" y="1663"/>
                    <a:pt x="17121" y="1472"/>
                    <a:pt x="16264" y="1246"/>
                  </a:cubicBezTo>
                  <a:cubicBezTo>
                    <a:pt x="14585" y="817"/>
                    <a:pt x="12216" y="329"/>
                    <a:pt x="9573" y="115"/>
                  </a:cubicBezTo>
                  <a:cubicBezTo>
                    <a:pt x="8508" y="34"/>
                    <a:pt x="7483" y="0"/>
                    <a:pt x="652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6"/>
            <p:cNvSpPr/>
            <p:nvPr/>
          </p:nvSpPr>
          <p:spPr>
            <a:xfrm>
              <a:off x="4762200" y="2729025"/>
              <a:ext cx="98250" cy="20475"/>
            </a:xfrm>
            <a:custGeom>
              <a:rect b="b" l="l" r="r" t="t"/>
              <a:pathLst>
                <a:path extrusionOk="0" h="819" w="393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91" y="132"/>
                    <a:pt x="512" y="299"/>
                  </a:cubicBezTo>
                  <a:cubicBezTo>
                    <a:pt x="845" y="465"/>
                    <a:pt x="1322" y="644"/>
                    <a:pt x="1881" y="739"/>
                  </a:cubicBezTo>
                  <a:cubicBezTo>
                    <a:pt x="2209" y="795"/>
                    <a:pt x="2525" y="818"/>
                    <a:pt x="2804" y="818"/>
                  </a:cubicBezTo>
                  <a:cubicBezTo>
                    <a:pt x="3002" y="818"/>
                    <a:pt x="3181" y="807"/>
                    <a:pt x="3334" y="787"/>
                  </a:cubicBezTo>
                  <a:cubicBezTo>
                    <a:pt x="3703" y="739"/>
                    <a:pt x="3929" y="680"/>
                    <a:pt x="3929" y="680"/>
                  </a:cubicBezTo>
                  <a:cubicBezTo>
                    <a:pt x="3929" y="680"/>
                    <a:pt x="3703" y="620"/>
                    <a:pt x="3358" y="561"/>
                  </a:cubicBezTo>
                  <a:cubicBezTo>
                    <a:pt x="3000" y="489"/>
                    <a:pt x="2512" y="382"/>
                    <a:pt x="1977" y="299"/>
                  </a:cubicBezTo>
                  <a:cubicBezTo>
                    <a:pt x="1441" y="191"/>
                    <a:pt x="953" y="132"/>
                    <a:pt x="595" y="7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16"/>
            <p:cNvSpPr/>
            <p:nvPr/>
          </p:nvSpPr>
          <p:spPr>
            <a:xfrm>
              <a:off x="4370175" y="2643900"/>
              <a:ext cx="264650" cy="42000"/>
            </a:xfrm>
            <a:custGeom>
              <a:rect b="b" l="l" r="r" t="t"/>
              <a:pathLst>
                <a:path extrusionOk="0" h="1680" w="10586">
                  <a:moveTo>
                    <a:pt x="3299" y="1"/>
                  </a:moveTo>
                  <a:cubicBezTo>
                    <a:pt x="2644" y="1"/>
                    <a:pt x="2060" y="25"/>
                    <a:pt x="1572" y="84"/>
                  </a:cubicBezTo>
                  <a:cubicBezTo>
                    <a:pt x="1084" y="144"/>
                    <a:pt x="691" y="215"/>
                    <a:pt x="417" y="298"/>
                  </a:cubicBezTo>
                  <a:cubicBezTo>
                    <a:pt x="155" y="370"/>
                    <a:pt x="1" y="394"/>
                    <a:pt x="1" y="394"/>
                  </a:cubicBezTo>
                  <a:cubicBezTo>
                    <a:pt x="1" y="394"/>
                    <a:pt x="155" y="382"/>
                    <a:pt x="417" y="370"/>
                  </a:cubicBezTo>
                  <a:cubicBezTo>
                    <a:pt x="691" y="334"/>
                    <a:pt x="1096" y="322"/>
                    <a:pt x="1572" y="322"/>
                  </a:cubicBezTo>
                  <a:cubicBezTo>
                    <a:pt x="2060" y="322"/>
                    <a:pt x="2632" y="358"/>
                    <a:pt x="3263" y="394"/>
                  </a:cubicBezTo>
                  <a:cubicBezTo>
                    <a:pt x="3894" y="453"/>
                    <a:pt x="4584" y="537"/>
                    <a:pt x="5323" y="656"/>
                  </a:cubicBezTo>
                  <a:cubicBezTo>
                    <a:pt x="6775" y="894"/>
                    <a:pt x="8085" y="1168"/>
                    <a:pt x="9037" y="1370"/>
                  </a:cubicBezTo>
                  <a:cubicBezTo>
                    <a:pt x="9990" y="1572"/>
                    <a:pt x="10585" y="1680"/>
                    <a:pt x="10585" y="1680"/>
                  </a:cubicBezTo>
                  <a:cubicBezTo>
                    <a:pt x="10585" y="1680"/>
                    <a:pt x="10026" y="1453"/>
                    <a:pt x="9121" y="1132"/>
                  </a:cubicBezTo>
                  <a:cubicBezTo>
                    <a:pt x="8192" y="834"/>
                    <a:pt x="6894" y="429"/>
                    <a:pt x="5406" y="191"/>
                  </a:cubicBezTo>
                  <a:cubicBezTo>
                    <a:pt x="4668" y="72"/>
                    <a:pt x="3953" y="13"/>
                    <a:pt x="329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6"/>
            <p:cNvSpPr/>
            <p:nvPr/>
          </p:nvSpPr>
          <p:spPr>
            <a:xfrm>
              <a:off x="4420475" y="2612175"/>
              <a:ext cx="151825" cy="18650"/>
            </a:xfrm>
            <a:custGeom>
              <a:rect b="b" l="l" r="r" t="t"/>
              <a:pathLst>
                <a:path extrusionOk="0" h="746" w="6073">
                  <a:moveTo>
                    <a:pt x="1926" y="0"/>
                  </a:moveTo>
                  <a:cubicBezTo>
                    <a:pt x="1537" y="0"/>
                    <a:pt x="1186" y="19"/>
                    <a:pt x="894" y="43"/>
                  </a:cubicBezTo>
                  <a:cubicBezTo>
                    <a:pt x="346" y="91"/>
                    <a:pt x="1" y="151"/>
                    <a:pt x="1" y="151"/>
                  </a:cubicBezTo>
                  <a:cubicBezTo>
                    <a:pt x="1" y="151"/>
                    <a:pt x="346" y="198"/>
                    <a:pt x="894" y="270"/>
                  </a:cubicBezTo>
                  <a:cubicBezTo>
                    <a:pt x="1453" y="329"/>
                    <a:pt x="2203" y="436"/>
                    <a:pt x="3037" y="508"/>
                  </a:cubicBezTo>
                  <a:cubicBezTo>
                    <a:pt x="3870" y="591"/>
                    <a:pt x="4632" y="639"/>
                    <a:pt x="5180" y="686"/>
                  </a:cubicBezTo>
                  <a:cubicBezTo>
                    <a:pt x="5740" y="734"/>
                    <a:pt x="6073" y="746"/>
                    <a:pt x="6073" y="746"/>
                  </a:cubicBezTo>
                  <a:cubicBezTo>
                    <a:pt x="6073" y="746"/>
                    <a:pt x="5751" y="615"/>
                    <a:pt x="5216" y="460"/>
                  </a:cubicBezTo>
                  <a:cubicBezTo>
                    <a:pt x="4680" y="317"/>
                    <a:pt x="3918" y="151"/>
                    <a:pt x="3073" y="55"/>
                  </a:cubicBezTo>
                  <a:cubicBezTo>
                    <a:pt x="2669" y="16"/>
                    <a:pt x="2281" y="0"/>
                    <a:pt x="192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6"/>
            <p:cNvSpPr/>
            <p:nvPr/>
          </p:nvSpPr>
          <p:spPr>
            <a:xfrm>
              <a:off x="4445475" y="2584150"/>
              <a:ext cx="108975" cy="19600"/>
            </a:xfrm>
            <a:custGeom>
              <a:rect b="b" l="l" r="r" t="t"/>
              <a:pathLst>
                <a:path extrusionOk="0" h="784" w="4359">
                  <a:moveTo>
                    <a:pt x="1158" y="0"/>
                  </a:moveTo>
                  <a:cubicBezTo>
                    <a:pt x="973" y="0"/>
                    <a:pt x="804" y="8"/>
                    <a:pt x="656" y="21"/>
                  </a:cubicBezTo>
                  <a:cubicBezTo>
                    <a:pt x="251" y="45"/>
                    <a:pt x="1" y="93"/>
                    <a:pt x="1" y="93"/>
                  </a:cubicBezTo>
                  <a:cubicBezTo>
                    <a:pt x="1" y="93"/>
                    <a:pt x="965" y="343"/>
                    <a:pt x="2156" y="545"/>
                  </a:cubicBezTo>
                  <a:cubicBezTo>
                    <a:pt x="3347" y="736"/>
                    <a:pt x="4359" y="783"/>
                    <a:pt x="4359" y="783"/>
                  </a:cubicBezTo>
                  <a:cubicBezTo>
                    <a:pt x="4359" y="783"/>
                    <a:pt x="4132" y="664"/>
                    <a:pt x="3751" y="510"/>
                  </a:cubicBezTo>
                  <a:cubicBezTo>
                    <a:pt x="3382" y="367"/>
                    <a:pt x="2846" y="188"/>
                    <a:pt x="2239" y="93"/>
                  </a:cubicBezTo>
                  <a:cubicBezTo>
                    <a:pt x="1847" y="25"/>
                    <a:pt x="1478" y="0"/>
                    <a:pt x="115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6"/>
            <p:cNvSpPr/>
            <p:nvPr/>
          </p:nvSpPr>
          <p:spPr>
            <a:xfrm>
              <a:off x="4450850" y="2560800"/>
              <a:ext cx="92875" cy="13175"/>
            </a:xfrm>
            <a:custGeom>
              <a:rect b="b" l="l" r="r" t="t"/>
              <a:pathLst>
                <a:path extrusionOk="0" h="527" w="3715">
                  <a:moveTo>
                    <a:pt x="1288" y="0"/>
                  </a:moveTo>
                  <a:cubicBezTo>
                    <a:pt x="541" y="0"/>
                    <a:pt x="0" y="122"/>
                    <a:pt x="0" y="122"/>
                  </a:cubicBezTo>
                  <a:cubicBezTo>
                    <a:pt x="0" y="122"/>
                    <a:pt x="834" y="372"/>
                    <a:pt x="1846" y="479"/>
                  </a:cubicBezTo>
                  <a:cubicBezTo>
                    <a:pt x="2183" y="515"/>
                    <a:pt x="2503" y="527"/>
                    <a:pt x="2780" y="527"/>
                  </a:cubicBezTo>
                  <a:cubicBezTo>
                    <a:pt x="3334" y="527"/>
                    <a:pt x="3715" y="479"/>
                    <a:pt x="3715" y="479"/>
                  </a:cubicBezTo>
                  <a:cubicBezTo>
                    <a:pt x="3715" y="479"/>
                    <a:pt x="2929" y="122"/>
                    <a:pt x="1881" y="27"/>
                  </a:cubicBezTo>
                  <a:cubicBezTo>
                    <a:pt x="1674" y="8"/>
                    <a:pt x="1475" y="0"/>
                    <a:pt x="128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6"/>
            <p:cNvSpPr/>
            <p:nvPr/>
          </p:nvSpPr>
          <p:spPr>
            <a:xfrm>
              <a:off x="4136525" y="2379650"/>
              <a:ext cx="511100" cy="68125"/>
            </a:xfrm>
            <a:custGeom>
              <a:rect b="b" l="l" r="r" t="t"/>
              <a:pathLst>
                <a:path extrusionOk="0" h="2725" w="20444">
                  <a:moveTo>
                    <a:pt x="8596" y="1"/>
                  </a:moveTo>
                  <a:cubicBezTo>
                    <a:pt x="6305" y="1"/>
                    <a:pt x="4247" y="409"/>
                    <a:pt x="2786" y="951"/>
                  </a:cubicBezTo>
                  <a:cubicBezTo>
                    <a:pt x="1881" y="1284"/>
                    <a:pt x="1179" y="1617"/>
                    <a:pt x="715" y="1891"/>
                  </a:cubicBezTo>
                  <a:cubicBezTo>
                    <a:pt x="476" y="2010"/>
                    <a:pt x="298" y="2129"/>
                    <a:pt x="179" y="2201"/>
                  </a:cubicBezTo>
                  <a:cubicBezTo>
                    <a:pt x="60" y="2272"/>
                    <a:pt x="0" y="2320"/>
                    <a:pt x="0" y="2320"/>
                  </a:cubicBezTo>
                  <a:cubicBezTo>
                    <a:pt x="0" y="2320"/>
                    <a:pt x="84" y="2296"/>
                    <a:pt x="203" y="2236"/>
                  </a:cubicBezTo>
                  <a:cubicBezTo>
                    <a:pt x="322" y="2177"/>
                    <a:pt x="512" y="2070"/>
                    <a:pt x="750" y="1963"/>
                  </a:cubicBezTo>
                  <a:cubicBezTo>
                    <a:pt x="1238" y="1724"/>
                    <a:pt x="1953" y="1439"/>
                    <a:pt x="2858" y="1177"/>
                  </a:cubicBezTo>
                  <a:cubicBezTo>
                    <a:pt x="4271" y="752"/>
                    <a:pt x="6172" y="456"/>
                    <a:pt x="8294" y="456"/>
                  </a:cubicBezTo>
                  <a:cubicBezTo>
                    <a:pt x="8906" y="456"/>
                    <a:pt x="9537" y="480"/>
                    <a:pt x="10180" y="534"/>
                  </a:cubicBezTo>
                  <a:cubicBezTo>
                    <a:pt x="13061" y="772"/>
                    <a:pt x="15621" y="1427"/>
                    <a:pt x="17467" y="1903"/>
                  </a:cubicBezTo>
                  <a:cubicBezTo>
                    <a:pt x="18372" y="2153"/>
                    <a:pt x="19110" y="2367"/>
                    <a:pt x="19634" y="2498"/>
                  </a:cubicBezTo>
                  <a:cubicBezTo>
                    <a:pt x="20157" y="2653"/>
                    <a:pt x="20443" y="2725"/>
                    <a:pt x="20443" y="2725"/>
                  </a:cubicBezTo>
                  <a:cubicBezTo>
                    <a:pt x="20443" y="2725"/>
                    <a:pt x="20157" y="2617"/>
                    <a:pt x="19669" y="2415"/>
                  </a:cubicBezTo>
                  <a:cubicBezTo>
                    <a:pt x="19157" y="2236"/>
                    <a:pt x="18431" y="1963"/>
                    <a:pt x="17526" y="1665"/>
                  </a:cubicBezTo>
                  <a:cubicBezTo>
                    <a:pt x="15705" y="1082"/>
                    <a:pt x="13145" y="308"/>
                    <a:pt x="10216" y="69"/>
                  </a:cubicBezTo>
                  <a:cubicBezTo>
                    <a:pt x="9666" y="23"/>
                    <a:pt x="9125" y="1"/>
                    <a:pt x="859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6"/>
            <p:cNvSpPr/>
            <p:nvPr/>
          </p:nvSpPr>
          <p:spPr>
            <a:xfrm>
              <a:off x="4200800" y="2346525"/>
              <a:ext cx="294725" cy="22675"/>
            </a:xfrm>
            <a:custGeom>
              <a:rect b="b" l="l" r="r" t="t"/>
              <a:pathLst>
                <a:path extrusionOk="0" h="907" w="11789">
                  <a:moveTo>
                    <a:pt x="6033" y="1"/>
                  </a:moveTo>
                  <a:cubicBezTo>
                    <a:pt x="5987" y="1"/>
                    <a:pt x="5941" y="1"/>
                    <a:pt x="5895" y="1"/>
                  </a:cubicBezTo>
                  <a:cubicBezTo>
                    <a:pt x="4240" y="13"/>
                    <a:pt x="2751" y="240"/>
                    <a:pt x="1692" y="466"/>
                  </a:cubicBezTo>
                  <a:cubicBezTo>
                    <a:pt x="1156" y="585"/>
                    <a:pt x="727" y="680"/>
                    <a:pt x="441" y="775"/>
                  </a:cubicBezTo>
                  <a:cubicBezTo>
                    <a:pt x="156" y="859"/>
                    <a:pt x="1" y="906"/>
                    <a:pt x="1" y="906"/>
                  </a:cubicBezTo>
                  <a:cubicBezTo>
                    <a:pt x="1" y="906"/>
                    <a:pt x="156" y="894"/>
                    <a:pt x="453" y="847"/>
                  </a:cubicBezTo>
                  <a:cubicBezTo>
                    <a:pt x="751" y="799"/>
                    <a:pt x="1192" y="763"/>
                    <a:pt x="1727" y="704"/>
                  </a:cubicBezTo>
                  <a:cubicBezTo>
                    <a:pt x="2775" y="597"/>
                    <a:pt x="4263" y="490"/>
                    <a:pt x="5895" y="478"/>
                  </a:cubicBezTo>
                  <a:cubicBezTo>
                    <a:pt x="7514" y="478"/>
                    <a:pt x="8990" y="549"/>
                    <a:pt x="10062" y="656"/>
                  </a:cubicBezTo>
                  <a:cubicBezTo>
                    <a:pt x="10597" y="704"/>
                    <a:pt x="11026" y="740"/>
                    <a:pt x="11324" y="787"/>
                  </a:cubicBezTo>
                  <a:cubicBezTo>
                    <a:pt x="11621" y="835"/>
                    <a:pt x="11788" y="847"/>
                    <a:pt x="11788" y="847"/>
                  </a:cubicBezTo>
                  <a:cubicBezTo>
                    <a:pt x="11788" y="847"/>
                    <a:pt x="11621" y="799"/>
                    <a:pt x="11348" y="704"/>
                  </a:cubicBezTo>
                  <a:cubicBezTo>
                    <a:pt x="11050" y="609"/>
                    <a:pt x="10633" y="502"/>
                    <a:pt x="10097" y="406"/>
                  </a:cubicBezTo>
                  <a:cubicBezTo>
                    <a:pt x="9079" y="198"/>
                    <a:pt x="7622" y="1"/>
                    <a:pt x="603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4289500" y="2309725"/>
              <a:ext cx="125350" cy="12300"/>
            </a:xfrm>
            <a:custGeom>
              <a:rect b="b" l="l" r="r" t="t"/>
              <a:pathLst>
                <a:path extrusionOk="0" h="492" w="5014">
                  <a:moveTo>
                    <a:pt x="2121" y="1"/>
                  </a:moveTo>
                  <a:cubicBezTo>
                    <a:pt x="911" y="1"/>
                    <a:pt x="1" y="223"/>
                    <a:pt x="1" y="223"/>
                  </a:cubicBezTo>
                  <a:cubicBezTo>
                    <a:pt x="1" y="223"/>
                    <a:pt x="1132" y="414"/>
                    <a:pt x="2501" y="473"/>
                  </a:cubicBezTo>
                  <a:cubicBezTo>
                    <a:pt x="2804" y="486"/>
                    <a:pt x="3094" y="491"/>
                    <a:pt x="3362" y="491"/>
                  </a:cubicBezTo>
                  <a:cubicBezTo>
                    <a:pt x="4328" y="491"/>
                    <a:pt x="5014" y="426"/>
                    <a:pt x="5014" y="426"/>
                  </a:cubicBezTo>
                  <a:cubicBezTo>
                    <a:pt x="5014" y="426"/>
                    <a:pt x="3930" y="69"/>
                    <a:pt x="2525" y="9"/>
                  </a:cubicBezTo>
                  <a:cubicBezTo>
                    <a:pt x="2387" y="3"/>
                    <a:pt x="2252" y="1"/>
                    <a:pt x="212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4305875" y="2279300"/>
              <a:ext cx="73550" cy="12400"/>
            </a:xfrm>
            <a:custGeom>
              <a:rect b="b" l="l" r="r" t="t"/>
              <a:pathLst>
                <a:path extrusionOk="0" h="496" w="2942">
                  <a:moveTo>
                    <a:pt x="1234" y="1"/>
                  </a:moveTo>
                  <a:cubicBezTo>
                    <a:pt x="922" y="1"/>
                    <a:pt x="648" y="48"/>
                    <a:pt x="441" y="95"/>
                  </a:cubicBezTo>
                  <a:cubicBezTo>
                    <a:pt x="168" y="154"/>
                    <a:pt x="1" y="238"/>
                    <a:pt x="1" y="238"/>
                  </a:cubicBezTo>
                  <a:cubicBezTo>
                    <a:pt x="1" y="238"/>
                    <a:pt x="679" y="416"/>
                    <a:pt x="1465" y="476"/>
                  </a:cubicBezTo>
                  <a:cubicBezTo>
                    <a:pt x="1652" y="490"/>
                    <a:pt x="1834" y="495"/>
                    <a:pt x="2002" y="495"/>
                  </a:cubicBezTo>
                  <a:cubicBezTo>
                    <a:pt x="2541" y="495"/>
                    <a:pt x="2942" y="440"/>
                    <a:pt x="2942" y="440"/>
                  </a:cubicBezTo>
                  <a:cubicBezTo>
                    <a:pt x="2942" y="440"/>
                    <a:pt x="2787" y="357"/>
                    <a:pt x="2537" y="250"/>
                  </a:cubicBezTo>
                  <a:cubicBezTo>
                    <a:pt x="2263" y="143"/>
                    <a:pt x="1906" y="35"/>
                    <a:pt x="1489" y="12"/>
                  </a:cubicBezTo>
                  <a:cubicBezTo>
                    <a:pt x="1402" y="4"/>
                    <a:pt x="1317" y="1"/>
                    <a:pt x="123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4321950" y="2252750"/>
              <a:ext cx="82175" cy="14300"/>
            </a:xfrm>
            <a:custGeom>
              <a:rect b="b" l="l" r="r" t="t"/>
              <a:pathLst>
                <a:path extrusionOk="0" h="572" w="3287">
                  <a:moveTo>
                    <a:pt x="1030" y="1"/>
                  </a:moveTo>
                  <a:cubicBezTo>
                    <a:pt x="429" y="1"/>
                    <a:pt x="1" y="121"/>
                    <a:pt x="1" y="121"/>
                  </a:cubicBezTo>
                  <a:cubicBezTo>
                    <a:pt x="1" y="121"/>
                    <a:pt x="727" y="371"/>
                    <a:pt x="1620" y="490"/>
                  </a:cubicBezTo>
                  <a:cubicBezTo>
                    <a:pt x="2116" y="556"/>
                    <a:pt x="2575" y="571"/>
                    <a:pt x="2886" y="571"/>
                  </a:cubicBezTo>
                  <a:cubicBezTo>
                    <a:pt x="3134" y="571"/>
                    <a:pt x="3287" y="562"/>
                    <a:pt x="3287" y="562"/>
                  </a:cubicBezTo>
                  <a:cubicBezTo>
                    <a:pt x="3287" y="562"/>
                    <a:pt x="2620" y="181"/>
                    <a:pt x="1680" y="50"/>
                  </a:cubicBezTo>
                  <a:cubicBezTo>
                    <a:pt x="1450" y="14"/>
                    <a:pt x="1231" y="1"/>
                    <a:pt x="103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3583775" y="2767900"/>
              <a:ext cx="367325" cy="163875"/>
            </a:xfrm>
            <a:custGeom>
              <a:rect b="b" l="l" r="r" t="t"/>
              <a:pathLst>
                <a:path extrusionOk="0" h="6555" w="14693">
                  <a:moveTo>
                    <a:pt x="1172" y="1"/>
                  </a:moveTo>
                  <a:cubicBezTo>
                    <a:pt x="976" y="1"/>
                    <a:pt x="807" y="9"/>
                    <a:pt x="655" y="18"/>
                  </a:cubicBezTo>
                  <a:cubicBezTo>
                    <a:pt x="238" y="53"/>
                    <a:pt x="0" y="65"/>
                    <a:pt x="0" y="65"/>
                  </a:cubicBezTo>
                  <a:cubicBezTo>
                    <a:pt x="0" y="65"/>
                    <a:pt x="238" y="77"/>
                    <a:pt x="667" y="125"/>
                  </a:cubicBezTo>
                  <a:cubicBezTo>
                    <a:pt x="881" y="125"/>
                    <a:pt x="1131" y="137"/>
                    <a:pt x="1429" y="172"/>
                  </a:cubicBezTo>
                  <a:cubicBezTo>
                    <a:pt x="1727" y="208"/>
                    <a:pt x="2048" y="232"/>
                    <a:pt x="2429" y="291"/>
                  </a:cubicBezTo>
                  <a:cubicBezTo>
                    <a:pt x="2798" y="351"/>
                    <a:pt x="3203" y="410"/>
                    <a:pt x="3632" y="494"/>
                  </a:cubicBezTo>
                  <a:cubicBezTo>
                    <a:pt x="4060" y="565"/>
                    <a:pt x="4513" y="684"/>
                    <a:pt x="4989" y="803"/>
                  </a:cubicBezTo>
                  <a:cubicBezTo>
                    <a:pt x="5918" y="1065"/>
                    <a:pt x="6954" y="1423"/>
                    <a:pt x="7989" y="1863"/>
                  </a:cubicBezTo>
                  <a:cubicBezTo>
                    <a:pt x="9013" y="2327"/>
                    <a:pt x="9966" y="2851"/>
                    <a:pt x="10799" y="3363"/>
                  </a:cubicBezTo>
                  <a:cubicBezTo>
                    <a:pt x="11204" y="3637"/>
                    <a:pt x="11609" y="3887"/>
                    <a:pt x="11954" y="4161"/>
                  </a:cubicBezTo>
                  <a:cubicBezTo>
                    <a:pt x="12323" y="4411"/>
                    <a:pt x="12633" y="4661"/>
                    <a:pt x="12919" y="4899"/>
                  </a:cubicBezTo>
                  <a:cubicBezTo>
                    <a:pt x="13216" y="5137"/>
                    <a:pt x="13454" y="5375"/>
                    <a:pt x="13681" y="5566"/>
                  </a:cubicBezTo>
                  <a:cubicBezTo>
                    <a:pt x="13895" y="5768"/>
                    <a:pt x="14085" y="5947"/>
                    <a:pt x="14228" y="6090"/>
                  </a:cubicBezTo>
                  <a:lnTo>
                    <a:pt x="14693" y="6554"/>
                  </a:lnTo>
                  <a:cubicBezTo>
                    <a:pt x="14693" y="6554"/>
                    <a:pt x="14550" y="6376"/>
                    <a:pt x="14288" y="6042"/>
                  </a:cubicBezTo>
                  <a:cubicBezTo>
                    <a:pt x="14157" y="5887"/>
                    <a:pt x="13990" y="5685"/>
                    <a:pt x="13788" y="5471"/>
                  </a:cubicBezTo>
                  <a:cubicBezTo>
                    <a:pt x="13573" y="5256"/>
                    <a:pt x="13347" y="4994"/>
                    <a:pt x="13073" y="4732"/>
                  </a:cubicBezTo>
                  <a:cubicBezTo>
                    <a:pt x="12799" y="4471"/>
                    <a:pt x="12490" y="4185"/>
                    <a:pt x="12145" y="3899"/>
                  </a:cubicBezTo>
                  <a:cubicBezTo>
                    <a:pt x="11799" y="3601"/>
                    <a:pt x="11418" y="3339"/>
                    <a:pt x="11014" y="3042"/>
                  </a:cubicBezTo>
                  <a:cubicBezTo>
                    <a:pt x="10180" y="2482"/>
                    <a:pt x="9228" y="1911"/>
                    <a:pt x="8168" y="1434"/>
                  </a:cubicBezTo>
                  <a:cubicBezTo>
                    <a:pt x="7120" y="958"/>
                    <a:pt x="6061" y="637"/>
                    <a:pt x="5072" y="410"/>
                  </a:cubicBezTo>
                  <a:cubicBezTo>
                    <a:pt x="4584" y="303"/>
                    <a:pt x="4120" y="196"/>
                    <a:pt x="3679" y="160"/>
                  </a:cubicBezTo>
                  <a:cubicBezTo>
                    <a:pt x="3227" y="101"/>
                    <a:pt x="2810" y="65"/>
                    <a:pt x="2441" y="41"/>
                  </a:cubicBezTo>
                  <a:cubicBezTo>
                    <a:pt x="2072" y="6"/>
                    <a:pt x="1727" y="6"/>
                    <a:pt x="1429" y="6"/>
                  </a:cubicBezTo>
                  <a:cubicBezTo>
                    <a:pt x="1338" y="2"/>
                    <a:pt x="1253" y="1"/>
                    <a:pt x="117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3687350" y="2738550"/>
              <a:ext cx="259575" cy="143500"/>
            </a:xfrm>
            <a:custGeom>
              <a:rect b="b" l="l" r="r" t="t"/>
              <a:pathLst>
                <a:path extrusionOk="0" h="5740" w="1038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79" y="37"/>
                    <a:pt x="477" y="96"/>
                  </a:cubicBezTo>
                  <a:cubicBezTo>
                    <a:pt x="620" y="120"/>
                    <a:pt x="810" y="156"/>
                    <a:pt x="1025" y="203"/>
                  </a:cubicBezTo>
                  <a:cubicBezTo>
                    <a:pt x="1251" y="239"/>
                    <a:pt x="1489" y="287"/>
                    <a:pt x="1751" y="358"/>
                  </a:cubicBezTo>
                  <a:cubicBezTo>
                    <a:pt x="2287" y="501"/>
                    <a:pt x="2906" y="692"/>
                    <a:pt x="3584" y="942"/>
                  </a:cubicBezTo>
                  <a:cubicBezTo>
                    <a:pt x="4251" y="1215"/>
                    <a:pt x="4977" y="1537"/>
                    <a:pt x="5704" y="1942"/>
                  </a:cubicBezTo>
                  <a:cubicBezTo>
                    <a:pt x="6430" y="2346"/>
                    <a:pt x="7097" y="2775"/>
                    <a:pt x="7668" y="3204"/>
                  </a:cubicBezTo>
                  <a:cubicBezTo>
                    <a:pt x="8252" y="3632"/>
                    <a:pt x="8740" y="4049"/>
                    <a:pt x="9145" y="4442"/>
                  </a:cubicBezTo>
                  <a:cubicBezTo>
                    <a:pt x="9335" y="4621"/>
                    <a:pt x="9514" y="4811"/>
                    <a:pt x="9669" y="4966"/>
                  </a:cubicBezTo>
                  <a:cubicBezTo>
                    <a:pt x="9835" y="5121"/>
                    <a:pt x="9954" y="5264"/>
                    <a:pt x="10050" y="5383"/>
                  </a:cubicBezTo>
                  <a:cubicBezTo>
                    <a:pt x="10264" y="5597"/>
                    <a:pt x="10383" y="5740"/>
                    <a:pt x="10383" y="5740"/>
                  </a:cubicBezTo>
                  <a:cubicBezTo>
                    <a:pt x="10383" y="5740"/>
                    <a:pt x="10276" y="5585"/>
                    <a:pt x="10121" y="5335"/>
                  </a:cubicBezTo>
                  <a:cubicBezTo>
                    <a:pt x="10026" y="5204"/>
                    <a:pt x="9919" y="5049"/>
                    <a:pt x="9788" y="4871"/>
                  </a:cubicBezTo>
                  <a:cubicBezTo>
                    <a:pt x="9657" y="4704"/>
                    <a:pt x="9502" y="4502"/>
                    <a:pt x="9311" y="4287"/>
                  </a:cubicBezTo>
                  <a:cubicBezTo>
                    <a:pt x="8954" y="3859"/>
                    <a:pt x="8478" y="3382"/>
                    <a:pt x="7918" y="2906"/>
                  </a:cubicBezTo>
                  <a:cubicBezTo>
                    <a:pt x="7335" y="2430"/>
                    <a:pt x="6668" y="1954"/>
                    <a:pt x="5918" y="1537"/>
                  </a:cubicBezTo>
                  <a:cubicBezTo>
                    <a:pt x="5156" y="1120"/>
                    <a:pt x="4406" y="822"/>
                    <a:pt x="3703" y="584"/>
                  </a:cubicBezTo>
                  <a:cubicBezTo>
                    <a:pt x="2989" y="358"/>
                    <a:pt x="2334" y="215"/>
                    <a:pt x="1787" y="144"/>
                  </a:cubicBezTo>
                  <a:cubicBezTo>
                    <a:pt x="1513" y="84"/>
                    <a:pt x="1263" y="60"/>
                    <a:pt x="1036" y="49"/>
                  </a:cubicBezTo>
                  <a:cubicBezTo>
                    <a:pt x="810" y="37"/>
                    <a:pt x="620" y="25"/>
                    <a:pt x="477" y="25"/>
                  </a:cubicBezTo>
                  <a:cubicBezTo>
                    <a:pt x="179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3817725" y="2742725"/>
              <a:ext cx="131600" cy="98550"/>
            </a:xfrm>
            <a:custGeom>
              <a:rect b="b" l="l" r="r" t="t"/>
              <a:pathLst>
                <a:path extrusionOk="0" h="3942" w="5264">
                  <a:moveTo>
                    <a:pt x="1" y="1"/>
                  </a:moveTo>
                  <a:cubicBezTo>
                    <a:pt x="1" y="1"/>
                    <a:pt x="96" y="36"/>
                    <a:pt x="239" y="96"/>
                  </a:cubicBezTo>
                  <a:cubicBezTo>
                    <a:pt x="405" y="155"/>
                    <a:pt x="632" y="251"/>
                    <a:pt x="917" y="370"/>
                  </a:cubicBezTo>
                  <a:cubicBezTo>
                    <a:pt x="1465" y="632"/>
                    <a:pt x="2191" y="1025"/>
                    <a:pt x="2918" y="1584"/>
                  </a:cubicBezTo>
                  <a:cubicBezTo>
                    <a:pt x="3644" y="2132"/>
                    <a:pt x="4227" y="2715"/>
                    <a:pt x="4632" y="3168"/>
                  </a:cubicBezTo>
                  <a:cubicBezTo>
                    <a:pt x="4835" y="3406"/>
                    <a:pt x="4989" y="3608"/>
                    <a:pt x="5096" y="3739"/>
                  </a:cubicBezTo>
                  <a:cubicBezTo>
                    <a:pt x="5204" y="3870"/>
                    <a:pt x="5263" y="3942"/>
                    <a:pt x="5263" y="3942"/>
                  </a:cubicBezTo>
                  <a:cubicBezTo>
                    <a:pt x="5263" y="3942"/>
                    <a:pt x="5216" y="3858"/>
                    <a:pt x="5156" y="3692"/>
                  </a:cubicBezTo>
                  <a:cubicBezTo>
                    <a:pt x="5096" y="3525"/>
                    <a:pt x="4989" y="3299"/>
                    <a:pt x="4823" y="3037"/>
                  </a:cubicBezTo>
                  <a:cubicBezTo>
                    <a:pt x="4525" y="2501"/>
                    <a:pt x="3977" y="1798"/>
                    <a:pt x="3203" y="1215"/>
                  </a:cubicBezTo>
                  <a:cubicBezTo>
                    <a:pt x="2429" y="644"/>
                    <a:pt x="1608" y="310"/>
                    <a:pt x="1001" y="167"/>
                  </a:cubicBezTo>
                  <a:cubicBezTo>
                    <a:pt x="691" y="96"/>
                    <a:pt x="453" y="48"/>
                    <a:pt x="274" y="36"/>
                  </a:cubicBezTo>
                  <a:cubicBezTo>
                    <a:pt x="96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3859100" y="2723375"/>
              <a:ext cx="94675" cy="71475"/>
            </a:xfrm>
            <a:custGeom>
              <a:rect b="b" l="l" r="r" t="t"/>
              <a:pathLst>
                <a:path extrusionOk="0" h="2859" w="3787">
                  <a:moveTo>
                    <a:pt x="1" y="1"/>
                  </a:moveTo>
                  <a:cubicBezTo>
                    <a:pt x="1" y="1"/>
                    <a:pt x="239" y="120"/>
                    <a:pt x="608" y="358"/>
                  </a:cubicBezTo>
                  <a:cubicBezTo>
                    <a:pt x="989" y="584"/>
                    <a:pt x="1477" y="906"/>
                    <a:pt x="2001" y="1299"/>
                  </a:cubicBezTo>
                  <a:cubicBezTo>
                    <a:pt x="2513" y="1680"/>
                    <a:pt x="2965" y="2072"/>
                    <a:pt x="3275" y="2370"/>
                  </a:cubicBezTo>
                  <a:cubicBezTo>
                    <a:pt x="3584" y="2668"/>
                    <a:pt x="3787" y="2858"/>
                    <a:pt x="3787" y="2858"/>
                  </a:cubicBezTo>
                  <a:cubicBezTo>
                    <a:pt x="3787" y="2858"/>
                    <a:pt x="3680" y="2584"/>
                    <a:pt x="3441" y="2215"/>
                  </a:cubicBezTo>
                  <a:cubicBezTo>
                    <a:pt x="3203" y="1846"/>
                    <a:pt x="2810" y="1358"/>
                    <a:pt x="2263" y="941"/>
                  </a:cubicBezTo>
                  <a:cubicBezTo>
                    <a:pt x="1715" y="525"/>
                    <a:pt x="1132" y="275"/>
                    <a:pt x="703" y="156"/>
                  </a:cubicBezTo>
                  <a:cubicBezTo>
                    <a:pt x="286" y="3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3880825" y="2702850"/>
              <a:ext cx="72350" cy="46550"/>
            </a:xfrm>
            <a:custGeom>
              <a:rect b="b" l="l" r="r" t="t"/>
              <a:pathLst>
                <a:path extrusionOk="0" h="1862" w="2894">
                  <a:moveTo>
                    <a:pt x="1" y="0"/>
                  </a:moveTo>
                  <a:cubicBezTo>
                    <a:pt x="1" y="0"/>
                    <a:pt x="513" y="631"/>
                    <a:pt x="1310" y="1155"/>
                  </a:cubicBezTo>
                  <a:cubicBezTo>
                    <a:pt x="1703" y="1405"/>
                    <a:pt x="2096" y="1596"/>
                    <a:pt x="2394" y="1727"/>
                  </a:cubicBezTo>
                  <a:cubicBezTo>
                    <a:pt x="2537" y="1786"/>
                    <a:pt x="2656" y="1858"/>
                    <a:pt x="2763" y="1858"/>
                  </a:cubicBezTo>
                  <a:cubicBezTo>
                    <a:pt x="2776" y="1861"/>
                    <a:pt x="2788" y="1862"/>
                    <a:pt x="2799" y="1862"/>
                  </a:cubicBezTo>
                  <a:cubicBezTo>
                    <a:pt x="2876" y="1862"/>
                    <a:pt x="2894" y="1798"/>
                    <a:pt x="2894" y="1798"/>
                  </a:cubicBezTo>
                  <a:lnTo>
                    <a:pt x="2894" y="1798"/>
                  </a:lnTo>
                  <a:cubicBezTo>
                    <a:pt x="2894" y="1798"/>
                    <a:pt x="2878" y="1819"/>
                    <a:pt x="2843" y="1819"/>
                  </a:cubicBezTo>
                  <a:cubicBezTo>
                    <a:pt x="2825" y="1819"/>
                    <a:pt x="2803" y="1814"/>
                    <a:pt x="2775" y="1798"/>
                  </a:cubicBezTo>
                  <a:cubicBezTo>
                    <a:pt x="2703" y="1762"/>
                    <a:pt x="2632" y="1655"/>
                    <a:pt x="2513" y="1548"/>
                  </a:cubicBezTo>
                  <a:cubicBezTo>
                    <a:pt x="2287" y="1322"/>
                    <a:pt x="1965" y="1048"/>
                    <a:pt x="1560" y="774"/>
                  </a:cubicBezTo>
                  <a:cubicBezTo>
                    <a:pt x="775" y="23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3900475" y="2684975"/>
              <a:ext cx="44375" cy="26225"/>
            </a:xfrm>
            <a:custGeom>
              <a:rect b="b" l="l" r="r" t="t"/>
              <a:pathLst>
                <a:path extrusionOk="0" h="1049" w="1775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86" y="441"/>
                    <a:pt x="774" y="715"/>
                  </a:cubicBezTo>
                  <a:cubicBezTo>
                    <a:pt x="1263" y="1013"/>
                    <a:pt x="1775" y="1049"/>
                    <a:pt x="1775" y="1049"/>
                  </a:cubicBezTo>
                  <a:cubicBezTo>
                    <a:pt x="1775" y="1049"/>
                    <a:pt x="1489" y="620"/>
                    <a:pt x="1001" y="334"/>
                  </a:cubicBezTo>
                  <a:cubicBezTo>
                    <a:pt x="501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3894825" y="2666600"/>
              <a:ext cx="46150" cy="19300"/>
            </a:xfrm>
            <a:custGeom>
              <a:rect b="b" l="l" r="r" t="t"/>
              <a:pathLst>
                <a:path extrusionOk="0" h="772" w="1846">
                  <a:moveTo>
                    <a:pt x="287" y="0"/>
                  </a:moveTo>
                  <a:cubicBezTo>
                    <a:pt x="114" y="0"/>
                    <a:pt x="0" y="21"/>
                    <a:pt x="0" y="21"/>
                  </a:cubicBezTo>
                  <a:cubicBezTo>
                    <a:pt x="0" y="21"/>
                    <a:pt x="369" y="355"/>
                    <a:pt x="858" y="557"/>
                  </a:cubicBezTo>
                  <a:cubicBezTo>
                    <a:pt x="1358" y="760"/>
                    <a:pt x="1846" y="772"/>
                    <a:pt x="1846" y="772"/>
                  </a:cubicBezTo>
                  <a:cubicBezTo>
                    <a:pt x="1846" y="772"/>
                    <a:pt x="1548" y="355"/>
                    <a:pt x="1024" y="141"/>
                  </a:cubicBezTo>
                  <a:cubicBezTo>
                    <a:pt x="753" y="27"/>
                    <a:pt x="482" y="0"/>
                    <a:pt x="28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3632575" y="2067200"/>
              <a:ext cx="242925" cy="79650"/>
            </a:xfrm>
            <a:custGeom>
              <a:rect b="b" l="l" r="r" t="t"/>
              <a:pathLst>
                <a:path extrusionOk="0" h="3186" w="9717">
                  <a:moveTo>
                    <a:pt x="2445" y="1"/>
                  </a:moveTo>
                  <a:cubicBezTo>
                    <a:pt x="2104" y="1"/>
                    <a:pt x="1790" y="19"/>
                    <a:pt x="1513" y="54"/>
                  </a:cubicBezTo>
                  <a:cubicBezTo>
                    <a:pt x="1275" y="66"/>
                    <a:pt x="1072" y="114"/>
                    <a:pt x="882" y="149"/>
                  </a:cubicBezTo>
                  <a:cubicBezTo>
                    <a:pt x="680" y="173"/>
                    <a:pt x="537" y="221"/>
                    <a:pt x="406" y="245"/>
                  </a:cubicBezTo>
                  <a:cubicBezTo>
                    <a:pt x="144" y="328"/>
                    <a:pt x="1" y="352"/>
                    <a:pt x="1" y="352"/>
                  </a:cubicBezTo>
                  <a:cubicBezTo>
                    <a:pt x="1" y="352"/>
                    <a:pt x="144" y="340"/>
                    <a:pt x="418" y="328"/>
                  </a:cubicBezTo>
                  <a:cubicBezTo>
                    <a:pt x="537" y="304"/>
                    <a:pt x="703" y="292"/>
                    <a:pt x="894" y="292"/>
                  </a:cubicBezTo>
                  <a:cubicBezTo>
                    <a:pt x="1021" y="292"/>
                    <a:pt x="1153" y="287"/>
                    <a:pt x="1298" y="287"/>
                  </a:cubicBezTo>
                  <a:cubicBezTo>
                    <a:pt x="1370" y="287"/>
                    <a:pt x="1446" y="288"/>
                    <a:pt x="1525" y="292"/>
                  </a:cubicBezTo>
                  <a:cubicBezTo>
                    <a:pt x="1989" y="292"/>
                    <a:pt x="2561" y="340"/>
                    <a:pt x="3168" y="411"/>
                  </a:cubicBezTo>
                  <a:cubicBezTo>
                    <a:pt x="3775" y="506"/>
                    <a:pt x="4454" y="637"/>
                    <a:pt x="5132" y="828"/>
                  </a:cubicBezTo>
                  <a:cubicBezTo>
                    <a:pt x="5799" y="1042"/>
                    <a:pt x="6442" y="1280"/>
                    <a:pt x="7014" y="1530"/>
                  </a:cubicBezTo>
                  <a:cubicBezTo>
                    <a:pt x="7573" y="1780"/>
                    <a:pt x="8061" y="2054"/>
                    <a:pt x="8466" y="2304"/>
                  </a:cubicBezTo>
                  <a:cubicBezTo>
                    <a:pt x="8669" y="2411"/>
                    <a:pt x="8835" y="2542"/>
                    <a:pt x="9002" y="2650"/>
                  </a:cubicBezTo>
                  <a:cubicBezTo>
                    <a:pt x="9157" y="2745"/>
                    <a:pt x="9288" y="2852"/>
                    <a:pt x="9395" y="2923"/>
                  </a:cubicBezTo>
                  <a:cubicBezTo>
                    <a:pt x="9597" y="3090"/>
                    <a:pt x="9716" y="3185"/>
                    <a:pt x="9716" y="3185"/>
                  </a:cubicBezTo>
                  <a:cubicBezTo>
                    <a:pt x="9716" y="3185"/>
                    <a:pt x="9609" y="3078"/>
                    <a:pt x="9443" y="2864"/>
                  </a:cubicBezTo>
                  <a:cubicBezTo>
                    <a:pt x="9347" y="2769"/>
                    <a:pt x="9240" y="2650"/>
                    <a:pt x="9085" y="2531"/>
                  </a:cubicBezTo>
                  <a:cubicBezTo>
                    <a:pt x="8954" y="2411"/>
                    <a:pt x="8788" y="2257"/>
                    <a:pt x="8597" y="2114"/>
                  </a:cubicBezTo>
                  <a:cubicBezTo>
                    <a:pt x="8228" y="1792"/>
                    <a:pt x="7752" y="1483"/>
                    <a:pt x="7180" y="1173"/>
                  </a:cubicBezTo>
                  <a:cubicBezTo>
                    <a:pt x="6621" y="876"/>
                    <a:pt x="5978" y="590"/>
                    <a:pt x="5263" y="387"/>
                  </a:cubicBezTo>
                  <a:cubicBezTo>
                    <a:pt x="4549" y="185"/>
                    <a:pt x="3859" y="66"/>
                    <a:pt x="3216" y="30"/>
                  </a:cubicBezTo>
                  <a:cubicBezTo>
                    <a:pt x="2947" y="10"/>
                    <a:pt x="2689" y="1"/>
                    <a:pt x="244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3648075" y="2114950"/>
              <a:ext cx="232775" cy="71475"/>
            </a:xfrm>
            <a:custGeom>
              <a:rect b="b" l="l" r="r" t="t"/>
              <a:pathLst>
                <a:path extrusionOk="0" h="2859" w="9311">
                  <a:moveTo>
                    <a:pt x="2469" y="1"/>
                  </a:moveTo>
                  <a:cubicBezTo>
                    <a:pt x="2080" y="1"/>
                    <a:pt x="1724" y="32"/>
                    <a:pt x="1417" y="85"/>
                  </a:cubicBezTo>
                  <a:cubicBezTo>
                    <a:pt x="976" y="156"/>
                    <a:pt x="619" y="240"/>
                    <a:pt x="381" y="335"/>
                  </a:cubicBezTo>
                  <a:cubicBezTo>
                    <a:pt x="143" y="406"/>
                    <a:pt x="0" y="466"/>
                    <a:pt x="0" y="466"/>
                  </a:cubicBezTo>
                  <a:cubicBezTo>
                    <a:pt x="0" y="466"/>
                    <a:pt x="143" y="442"/>
                    <a:pt x="393" y="394"/>
                  </a:cubicBezTo>
                  <a:cubicBezTo>
                    <a:pt x="643" y="359"/>
                    <a:pt x="1000" y="323"/>
                    <a:pt x="1453" y="299"/>
                  </a:cubicBezTo>
                  <a:cubicBezTo>
                    <a:pt x="1515" y="297"/>
                    <a:pt x="1579" y="297"/>
                    <a:pt x="1645" y="297"/>
                  </a:cubicBezTo>
                  <a:cubicBezTo>
                    <a:pt x="2516" y="297"/>
                    <a:pt x="3650" y="446"/>
                    <a:pt x="4846" y="823"/>
                  </a:cubicBezTo>
                  <a:cubicBezTo>
                    <a:pt x="6120" y="1228"/>
                    <a:pt x="7227" y="1764"/>
                    <a:pt x="8025" y="2180"/>
                  </a:cubicBezTo>
                  <a:cubicBezTo>
                    <a:pt x="8811" y="2597"/>
                    <a:pt x="9311" y="2859"/>
                    <a:pt x="9311" y="2859"/>
                  </a:cubicBezTo>
                  <a:cubicBezTo>
                    <a:pt x="9311" y="2859"/>
                    <a:pt x="8870" y="2490"/>
                    <a:pt x="8132" y="1990"/>
                  </a:cubicBezTo>
                  <a:cubicBezTo>
                    <a:pt x="7382" y="1478"/>
                    <a:pt x="6298" y="811"/>
                    <a:pt x="4965" y="394"/>
                  </a:cubicBezTo>
                  <a:cubicBezTo>
                    <a:pt x="4082" y="113"/>
                    <a:pt x="3214" y="1"/>
                    <a:pt x="246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3719500" y="2151850"/>
              <a:ext cx="113125" cy="39650"/>
            </a:xfrm>
            <a:custGeom>
              <a:rect b="b" l="l" r="r" t="t"/>
              <a:pathLst>
                <a:path extrusionOk="0" h="1586" w="4525">
                  <a:moveTo>
                    <a:pt x="825" y="0"/>
                  </a:moveTo>
                  <a:cubicBezTo>
                    <a:pt x="788" y="0"/>
                    <a:pt x="751" y="1"/>
                    <a:pt x="715" y="2"/>
                  </a:cubicBezTo>
                  <a:cubicBezTo>
                    <a:pt x="274" y="2"/>
                    <a:pt x="1" y="61"/>
                    <a:pt x="1" y="61"/>
                  </a:cubicBezTo>
                  <a:cubicBezTo>
                    <a:pt x="1" y="61"/>
                    <a:pt x="274" y="121"/>
                    <a:pt x="703" y="228"/>
                  </a:cubicBezTo>
                  <a:cubicBezTo>
                    <a:pt x="1120" y="335"/>
                    <a:pt x="1703" y="490"/>
                    <a:pt x="2310" y="704"/>
                  </a:cubicBezTo>
                  <a:cubicBezTo>
                    <a:pt x="2918" y="907"/>
                    <a:pt x="3477" y="1121"/>
                    <a:pt x="3870" y="1300"/>
                  </a:cubicBezTo>
                  <a:cubicBezTo>
                    <a:pt x="4275" y="1478"/>
                    <a:pt x="4525" y="1585"/>
                    <a:pt x="4525" y="1585"/>
                  </a:cubicBezTo>
                  <a:cubicBezTo>
                    <a:pt x="4525" y="1585"/>
                    <a:pt x="4346" y="1371"/>
                    <a:pt x="3977" y="1109"/>
                  </a:cubicBezTo>
                  <a:cubicBezTo>
                    <a:pt x="3632" y="823"/>
                    <a:pt x="3096" y="490"/>
                    <a:pt x="2441" y="276"/>
                  </a:cubicBezTo>
                  <a:cubicBezTo>
                    <a:pt x="1838" y="67"/>
                    <a:pt x="1266" y="0"/>
                    <a:pt x="82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3756400" y="2206375"/>
              <a:ext cx="75925" cy="33650"/>
            </a:xfrm>
            <a:custGeom>
              <a:rect b="b" l="l" r="r" t="t"/>
              <a:pathLst>
                <a:path extrusionOk="0" h="1346" w="3037">
                  <a:moveTo>
                    <a:pt x="671" y="0"/>
                  </a:moveTo>
                  <a:cubicBezTo>
                    <a:pt x="597" y="0"/>
                    <a:pt x="528" y="4"/>
                    <a:pt x="465" y="12"/>
                  </a:cubicBezTo>
                  <a:cubicBezTo>
                    <a:pt x="370" y="23"/>
                    <a:pt x="310" y="23"/>
                    <a:pt x="239" y="35"/>
                  </a:cubicBezTo>
                  <a:cubicBezTo>
                    <a:pt x="168" y="59"/>
                    <a:pt x="120" y="95"/>
                    <a:pt x="72" y="131"/>
                  </a:cubicBezTo>
                  <a:cubicBezTo>
                    <a:pt x="1" y="214"/>
                    <a:pt x="49" y="273"/>
                    <a:pt x="49" y="273"/>
                  </a:cubicBezTo>
                  <a:cubicBezTo>
                    <a:pt x="49" y="273"/>
                    <a:pt x="49" y="214"/>
                    <a:pt x="120" y="190"/>
                  </a:cubicBezTo>
                  <a:cubicBezTo>
                    <a:pt x="132" y="188"/>
                    <a:pt x="146" y="187"/>
                    <a:pt x="160" y="187"/>
                  </a:cubicBezTo>
                  <a:cubicBezTo>
                    <a:pt x="230" y="187"/>
                    <a:pt x="325" y="210"/>
                    <a:pt x="453" y="250"/>
                  </a:cubicBezTo>
                  <a:cubicBezTo>
                    <a:pt x="727" y="321"/>
                    <a:pt x="1120" y="476"/>
                    <a:pt x="1537" y="631"/>
                  </a:cubicBezTo>
                  <a:cubicBezTo>
                    <a:pt x="1954" y="797"/>
                    <a:pt x="2323" y="964"/>
                    <a:pt x="2596" y="1107"/>
                  </a:cubicBezTo>
                  <a:cubicBezTo>
                    <a:pt x="2870" y="1262"/>
                    <a:pt x="3037" y="1345"/>
                    <a:pt x="3037" y="1345"/>
                  </a:cubicBezTo>
                  <a:cubicBezTo>
                    <a:pt x="3037" y="1345"/>
                    <a:pt x="2954" y="1166"/>
                    <a:pt x="2727" y="928"/>
                  </a:cubicBezTo>
                  <a:cubicBezTo>
                    <a:pt x="2513" y="678"/>
                    <a:pt x="2156" y="393"/>
                    <a:pt x="1703" y="202"/>
                  </a:cubicBezTo>
                  <a:cubicBezTo>
                    <a:pt x="1333" y="60"/>
                    <a:pt x="963" y="0"/>
                    <a:pt x="67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3764150" y="2249050"/>
              <a:ext cx="51825" cy="17750"/>
            </a:xfrm>
            <a:custGeom>
              <a:rect b="b" l="l" r="r" t="t"/>
              <a:pathLst>
                <a:path extrusionOk="0" h="710" w="2073">
                  <a:moveTo>
                    <a:pt x="561" y="1"/>
                  </a:moveTo>
                  <a:cubicBezTo>
                    <a:pt x="478" y="1"/>
                    <a:pt x="401" y="7"/>
                    <a:pt x="334" y="19"/>
                  </a:cubicBezTo>
                  <a:cubicBezTo>
                    <a:pt x="131" y="43"/>
                    <a:pt x="0" y="90"/>
                    <a:pt x="0" y="90"/>
                  </a:cubicBezTo>
                  <a:cubicBezTo>
                    <a:pt x="0" y="90"/>
                    <a:pt x="120" y="162"/>
                    <a:pt x="298" y="257"/>
                  </a:cubicBezTo>
                  <a:cubicBezTo>
                    <a:pt x="477" y="341"/>
                    <a:pt x="715" y="448"/>
                    <a:pt x="1001" y="531"/>
                  </a:cubicBezTo>
                  <a:cubicBezTo>
                    <a:pt x="1286" y="614"/>
                    <a:pt x="1548" y="650"/>
                    <a:pt x="1751" y="686"/>
                  </a:cubicBezTo>
                  <a:cubicBezTo>
                    <a:pt x="1941" y="710"/>
                    <a:pt x="2072" y="710"/>
                    <a:pt x="2072" y="710"/>
                  </a:cubicBezTo>
                  <a:cubicBezTo>
                    <a:pt x="2072" y="710"/>
                    <a:pt x="2001" y="614"/>
                    <a:pt x="1822" y="471"/>
                  </a:cubicBezTo>
                  <a:cubicBezTo>
                    <a:pt x="1655" y="341"/>
                    <a:pt x="1417" y="174"/>
                    <a:pt x="1120" y="90"/>
                  </a:cubicBezTo>
                  <a:cubicBezTo>
                    <a:pt x="921" y="27"/>
                    <a:pt x="728" y="1"/>
                    <a:pt x="56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3493875" y="2528200"/>
              <a:ext cx="383100" cy="74650"/>
            </a:xfrm>
            <a:custGeom>
              <a:rect b="b" l="l" r="r" t="t"/>
              <a:pathLst>
                <a:path extrusionOk="0" h="2986" w="15324">
                  <a:moveTo>
                    <a:pt x="4082" y="0"/>
                  </a:moveTo>
                  <a:cubicBezTo>
                    <a:pt x="3418" y="0"/>
                    <a:pt x="2816" y="25"/>
                    <a:pt x="2287" y="69"/>
                  </a:cubicBezTo>
                  <a:cubicBezTo>
                    <a:pt x="1572" y="128"/>
                    <a:pt x="989" y="188"/>
                    <a:pt x="608" y="259"/>
                  </a:cubicBezTo>
                  <a:cubicBezTo>
                    <a:pt x="215" y="343"/>
                    <a:pt x="1" y="366"/>
                    <a:pt x="1" y="366"/>
                  </a:cubicBezTo>
                  <a:cubicBezTo>
                    <a:pt x="1" y="366"/>
                    <a:pt x="215" y="354"/>
                    <a:pt x="620" y="343"/>
                  </a:cubicBezTo>
                  <a:cubicBezTo>
                    <a:pt x="1013" y="307"/>
                    <a:pt x="1584" y="295"/>
                    <a:pt x="2298" y="295"/>
                  </a:cubicBezTo>
                  <a:cubicBezTo>
                    <a:pt x="3013" y="295"/>
                    <a:pt x="3846" y="319"/>
                    <a:pt x="4787" y="402"/>
                  </a:cubicBezTo>
                  <a:cubicBezTo>
                    <a:pt x="5727" y="474"/>
                    <a:pt x="6740" y="593"/>
                    <a:pt x="7811" y="771"/>
                  </a:cubicBezTo>
                  <a:cubicBezTo>
                    <a:pt x="8883" y="962"/>
                    <a:pt x="9883" y="1188"/>
                    <a:pt x="10788" y="1426"/>
                  </a:cubicBezTo>
                  <a:cubicBezTo>
                    <a:pt x="11693" y="1664"/>
                    <a:pt x="12502" y="1914"/>
                    <a:pt x="13169" y="2152"/>
                  </a:cubicBezTo>
                  <a:cubicBezTo>
                    <a:pt x="13836" y="2390"/>
                    <a:pt x="14371" y="2605"/>
                    <a:pt x="14741" y="2748"/>
                  </a:cubicBezTo>
                  <a:cubicBezTo>
                    <a:pt x="15122" y="2902"/>
                    <a:pt x="15324" y="2986"/>
                    <a:pt x="15324" y="2986"/>
                  </a:cubicBezTo>
                  <a:cubicBezTo>
                    <a:pt x="15324" y="2986"/>
                    <a:pt x="15133" y="2879"/>
                    <a:pt x="14764" y="2688"/>
                  </a:cubicBezTo>
                  <a:cubicBezTo>
                    <a:pt x="14419" y="2498"/>
                    <a:pt x="13895" y="2248"/>
                    <a:pt x="13240" y="1950"/>
                  </a:cubicBezTo>
                  <a:cubicBezTo>
                    <a:pt x="12585" y="1652"/>
                    <a:pt x="11800" y="1355"/>
                    <a:pt x="10895" y="1057"/>
                  </a:cubicBezTo>
                  <a:cubicBezTo>
                    <a:pt x="9978" y="771"/>
                    <a:pt x="8966" y="521"/>
                    <a:pt x="7883" y="319"/>
                  </a:cubicBezTo>
                  <a:cubicBezTo>
                    <a:pt x="6799" y="140"/>
                    <a:pt x="5751" y="45"/>
                    <a:pt x="4799" y="9"/>
                  </a:cubicBezTo>
                  <a:cubicBezTo>
                    <a:pt x="4553" y="3"/>
                    <a:pt x="4314" y="0"/>
                    <a:pt x="408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3660850" y="2501325"/>
              <a:ext cx="133975" cy="30400"/>
            </a:xfrm>
            <a:custGeom>
              <a:rect b="b" l="l" r="r" t="t"/>
              <a:pathLst>
                <a:path extrusionOk="0" h="1216" w="5359">
                  <a:moveTo>
                    <a:pt x="823" y="1"/>
                  </a:moveTo>
                  <a:cubicBezTo>
                    <a:pt x="311" y="1"/>
                    <a:pt x="1" y="48"/>
                    <a:pt x="1" y="48"/>
                  </a:cubicBezTo>
                  <a:lnTo>
                    <a:pt x="2680" y="644"/>
                  </a:lnTo>
                  <a:cubicBezTo>
                    <a:pt x="4156" y="953"/>
                    <a:pt x="5359" y="1215"/>
                    <a:pt x="5359" y="1215"/>
                  </a:cubicBezTo>
                  <a:cubicBezTo>
                    <a:pt x="5359" y="1215"/>
                    <a:pt x="5085" y="1037"/>
                    <a:pt x="4644" y="834"/>
                  </a:cubicBezTo>
                  <a:cubicBezTo>
                    <a:pt x="4192" y="608"/>
                    <a:pt x="3537" y="358"/>
                    <a:pt x="2787" y="191"/>
                  </a:cubicBezTo>
                  <a:cubicBezTo>
                    <a:pt x="2025" y="25"/>
                    <a:pt x="1323" y="1"/>
                    <a:pt x="82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3723375" y="2480900"/>
              <a:ext cx="66100" cy="18850"/>
            </a:xfrm>
            <a:custGeom>
              <a:rect b="b" l="l" r="r" t="t"/>
              <a:pathLst>
                <a:path extrusionOk="0" h="754" w="2644">
                  <a:moveTo>
                    <a:pt x="224" y="0"/>
                  </a:moveTo>
                  <a:cubicBezTo>
                    <a:pt x="84" y="0"/>
                    <a:pt x="0" y="8"/>
                    <a:pt x="0" y="8"/>
                  </a:cubicBezTo>
                  <a:cubicBezTo>
                    <a:pt x="0" y="8"/>
                    <a:pt x="536" y="401"/>
                    <a:pt x="1262" y="591"/>
                  </a:cubicBezTo>
                  <a:cubicBezTo>
                    <a:pt x="1729" y="729"/>
                    <a:pt x="2167" y="754"/>
                    <a:pt x="2419" y="754"/>
                  </a:cubicBezTo>
                  <a:cubicBezTo>
                    <a:pt x="2560" y="754"/>
                    <a:pt x="2643" y="746"/>
                    <a:pt x="2643" y="746"/>
                  </a:cubicBezTo>
                  <a:cubicBezTo>
                    <a:pt x="2643" y="746"/>
                    <a:pt x="2108" y="353"/>
                    <a:pt x="1381" y="163"/>
                  </a:cubicBezTo>
                  <a:cubicBezTo>
                    <a:pt x="915" y="25"/>
                    <a:pt x="477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3730225" y="2454850"/>
              <a:ext cx="58950" cy="13650"/>
            </a:xfrm>
            <a:custGeom>
              <a:rect b="b" l="l" r="r" t="t"/>
              <a:pathLst>
                <a:path extrusionOk="0" h="546" w="2358">
                  <a:moveTo>
                    <a:pt x="794" y="1"/>
                  </a:moveTo>
                  <a:cubicBezTo>
                    <a:pt x="334" y="1"/>
                    <a:pt x="0" y="121"/>
                    <a:pt x="0" y="121"/>
                  </a:cubicBezTo>
                  <a:cubicBezTo>
                    <a:pt x="0" y="121"/>
                    <a:pt x="512" y="383"/>
                    <a:pt x="1155" y="490"/>
                  </a:cubicBezTo>
                  <a:cubicBezTo>
                    <a:pt x="1407" y="532"/>
                    <a:pt x="1645" y="545"/>
                    <a:pt x="1843" y="545"/>
                  </a:cubicBezTo>
                  <a:cubicBezTo>
                    <a:pt x="2150" y="545"/>
                    <a:pt x="2358" y="514"/>
                    <a:pt x="2358" y="514"/>
                  </a:cubicBezTo>
                  <a:cubicBezTo>
                    <a:pt x="2358" y="514"/>
                    <a:pt x="1893" y="157"/>
                    <a:pt x="1226" y="38"/>
                  </a:cubicBezTo>
                  <a:cubicBezTo>
                    <a:pt x="1075" y="11"/>
                    <a:pt x="929" y="1"/>
                    <a:pt x="79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3750150" y="2434850"/>
              <a:ext cx="37550" cy="11625"/>
            </a:xfrm>
            <a:custGeom>
              <a:rect b="b" l="l" r="r" t="t"/>
              <a:pathLst>
                <a:path extrusionOk="0" h="465" w="1502">
                  <a:moveTo>
                    <a:pt x="669" y="0"/>
                  </a:moveTo>
                  <a:cubicBezTo>
                    <a:pt x="299" y="0"/>
                    <a:pt x="1" y="159"/>
                    <a:pt x="1" y="159"/>
                  </a:cubicBezTo>
                  <a:cubicBezTo>
                    <a:pt x="1" y="159"/>
                    <a:pt x="310" y="409"/>
                    <a:pt x="727" y="457"/>
                  </a:cubicBezTo>
                  <a:cubicBezTo>
                    <a:pt x="771" y="462"/>
                    <a:pt x="814" y="464"/>
                    <a:pt x="856" y="464"/>
                  </a:cubicBezTo>
                  <a:cubicBezTo>
                    <a:pt x="1215" y="464"/>
                    <a:pt x="1501" y="302"/>
                    <a:pt x="1501" y="302"/>
                  </a:cubicBezTo>
                  <a:cubicBezTo>
                    <a:pt x="1501" y="302"/>
                    <a:pt x="1180" y="52"/>
                    <a:pt x="775" y="5"/>
                  </a:cubicBezTo>
                  <a:cubicBezTo>
                    <a:pt x="739" y="2"/>
                    <a:pt x="704" y="0"/>
                    <a:pt x="6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6"/>
            <p:cNvSpPr/>
            <p:nvPr/>
          </p:nvSpPr>
          <p:spPr>
            <a:xfrm>
              <a:off x="3751650" y="2409650"/>
              <a:ext cx="39300" cy="11350"/>
            </a:xfrm>
            <a:custGeom>
              <a:rect b="b" l="l" r="r" t="t"/>
              <a:pathLst>
                <a:path extrusionOk="0" h="454" w="1572">
                  <a:moveTo>
                    <a:pt x="786" y="1"/>
                  </a:moveTo>
                  <a:cubicBezTo>
                    <a:pt x="358" y="1"/>
                    <a:pt x="0" y="227"/>
                    <a:pt x="0" y="227"/>
                  </a:cubicBezTo>
                  <a:cubicBezTo>
                    <a:pt x="0" y="227"/>
                    <a:pt x="358" y="453"/>
                    <a:pt x="786" y="453"/>
                  </a:cubicBezTo>
                  <a:cubicBezTo>
                    <a:pt x="1215" y="453"/>
                    <a:pt x="1572" y="227"/>
                    <a:pt x="1572" y="227"/>
                  </a:cubicBezTo>
                  <a:cubicBezTo>
                    <a:pt x="1572" y="227"/>
                    <a:pt x="1239" y="1"/>
                    <a:pt x="78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16"/>
            <p:cNvSpPr/>
            <p:nvPr/>
          </p:nvSpPr>
          <p:spPr>
            <a:xfrm>
              <a:off x="3755225" y="2382375"/>
              <a:ext cx="41400" cy="11650"/>
            </a:xfrm>
            <a:custGeom>
              <a:rect b="b" l="l" r="r" t="t"/>
              <a:pathLst>
                <a:path extrusionOk="0" h="466" w="1656">
                  <a:moveTo>
                    <a:pt x="714" y="1"/>
                  </a:moveTo>
                  <a:cubicBezTo>
                    <a:pt x="315" y="1"/>
                    <a:pt x="0" y="163"/>
                    <a:pt x="0" y="163"/>
                  </a:cubicBezTo>
                  <a:cubicBezTo>
                    <a:pt x="0" y="163"/>
                    <a:pt x="346" y="413"/>
                    <a:pt x="810" y="461"/>
                  </a:cubicBezTo>
                  <a:cubicBezTo>
                    <a:pt x="850" y="464"/>
                    <a:pt x="889" y="465"/>
                    <a:pt x="927" y="465"/>
                  </a:cubicBezTo>
                  <a:cubicBezTo>
                    <a:pt x="1337" y="465"/>
                    <a:pt x="1655" y="306"/>
                    <a:pt x="1655" y="306"/>
                  </a:cubicBezTo>
                  <a:cubicBezTo>
                    <a:pt x="1655" y="306"/>
                    <a:pt x="1298" y="56"/>
                    <a:pt x="858" y="8"/>
                  </a:cubicBezTo>
                  <a:cubicBezTo>
                    <a:pt x="809" y="3"/>
                    <a:pt x="761" y="1"/>
                    <a:pt x="71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6"/>
            <p:cNvSpPr/>
            <p:nvPr/>
          </p:nvSpPr>
          <p:spPr>
            <a:xfrm>
              <a:off x="3771600" y="2357625"/>
              <a:ext cx="25025" cy="12075"/>
            </a:xfrm>
            <a:custGeom>
              <a:rect b="b" l="l" r="r" t="t"/>
              <a:pathLst>
                <a:path extrusionOk="0" h="483" w="1001">
                  <a:moveTo>
                    <a:pt x="383" y="0"/>
                  </a:moveTo>
                  <a:cubicBezTo>
                    <a:pt x="311" y="0"/>
                    <a:pt x="241" y="13"/>
                    <a:pt x="179" y="34"/>
                  </a:cubicBezTo>
                  <a:cubicBezTo>
                    <a:pt x="83" y="58"/>
                    <a:pt x="0" y="93"/>
                    <a:pt x="0" y="93"/>
                  </a:cubicBezTo>
                  <a:cubicBezTo>
                    <a:pt x="0" y="93"/>
                    <a:pt x="36" y="165"/>
                    <a:pt x="107" y="260"/>
                  </a:cubicBezTo>
                  <a:cubicBezTo>
                    <a:pt x="179" y="343"/>
                    <a:pt x="298" y="439"/>
                    <a:pt x="453" y="462"/>
                  </a:cubicBezTo>
                  <a:cubicBezTo>
                    <a:pt x="494" y="476"/>
                    <a:pt x="535" y="482"/>
                    <a:pt x="575" y="482"/>
                  </a:cubicBezTo>
                  <a:cubicBezTo>
                    <a:pt x="670" y="482"/>
                    <a:pt x="758" y="448"/>
                    <a:pt x="834" y="415"/>
                  </a:cubicBezTo>
                  <a:cubicBezTo>
                    <a:pt x="941" y="379"/>
                    <a:pt x="1000" y="319"/>
                    <a:pt x="1000" y="319"/>
                  </a:cubicBezTo>
                  <a:cubicBezTo>
                    <a:pt x="1000" y="319"/>
                    <a:pt x="941" y="236"/>
                    <a:pt x="869" y="177"/>
                  </a:cubicBezTo>
                  <a:cubicBezTo>
                    <a:pt x="774" y="117"/>
                    <a:pt x="679" y="46"/>
                    <a:pt x="536" y="22"/>
                  </a:cubicBezTo>
                  <a:cubicBezTo>
                    <a:pt x="486" y="7"/>
                    <a:pt x="434" y="0"/>
                    <a:pt x="38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16"/>
            <p:cNvSpPr/>
            <p:nvPr/>
          </p:nvSpPr>
          <p:spPr>
            <a:xfrm>
              <a:off x="3217350" y="1987875"/>
              <a:ext cx="155400" cy="66700"/>
            </a:xfrm>
            <a:custGeom>
              <a:rect b="b" l="l" r="r" t="t"/>
              <a:pathLst>
                <a:path extrusionOk="0" h="2668" w="6216">
                  <a:moveTo>
                    <a:pt x="1" y="0"/>
                  </a:moveTo>
                  <a:cubicBezTo>
                    <a:pt x="1" y="1"/>
                    <a:pt x="275" y="251"/>
                    <a:pt x="786" y="620"/>
                  </a:cubicBezTo>
                  <a:cubicBezTo>
                    <a:pt x="1298" y="1001"/>
                    <a:pt x="2025" y="1453"/>
                    <a:pt x="2906" y="1834"/>
                  </a:cubicBezTo>
                  <a:cubicBezTo>
                    <a:pt x="3775" y="2203"/>
                    <a:pt x="4608" y="2406"/>
                    <a:pt x="5228" y="2525"/>
                  </a:cubicBezTo>
                  <a:cubicBezTo>
                    <a:pt x="5835" y="2632"/>
                    <a:pt x="6216" y="2667"/>
                    <a:pt x="6216" y="2667"/>
                  </a:cubicBezTo>
                  <a:cubicBezTo>
                    <a:pt x="6216" y="2667"/>
                    <a:pt x="5859" y="2525"/>
                    <a:pt x="5287" y="2322"/>
                  </a:cubicBezTo>
                  <a:cubicBezTo>
                    <a:pt x="4716" y="2096"/>
                    <a:pt x="3930" y="1786"/>
                    <a:pt x="3084" y="1417"/>
                  </a:cubicBezTo>
                  <a:cubicBezTo>
                    <a:pt x="2227" y="1036"/>
                    <a:pt x="1453" y="703"/>
                    <a:pt x="906" y="429"/>
                  </a:cubicBezTo>
                  <a:cubicBezTo>
                    <a:pt x="334" y="16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6"/>
            <p:cNvSpPr/>
            <p:nvPr/>
          </p:nvSpPr>
          <p:spPr>
            <a:xfrm>
              <a:off x="3218850" y="2012575"/>
              <a:ext cx="69975" cy="42000"/>
            </a:xfrm>
            <a:custGeom>
              <a:rect b="b" l="l" r="r" t="t"/>
              <a:pathLst>
                <a:path extrusionOk="0" h="1680" w="2799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07" y="167"/>
                    <a:pt x="310" y="394"/>
                  </a:cubicBezTo>
                  <a:cubicBezTo>
                    <a:pt x="524" y="620"/>
                    <a:pt x="834" y="894"/>
                    <a:pt x="1215" y="1144"/>
                  </a:cubicBezTo>
                  <a:cubicBezTo>
                    <a:pt x="1619" y="1382"/>
                    <a:pt x="2012" y="1513"/>
                    <a:pt x="2310" y="1584"/>
                  </a:cubicBezTo>
                  <a:cubicBezTo>
                    <a:pt x="2608" y="1656"/>
                    <a:pt x="2798" y="1679"/>
                    <a:pt x="2798" y="1679"/>
                  </a:cubicBezTo>
                  <a:cubicBezTo>
                    <a:pt x="2798" y="1679"/>
                    <a:pt x="2643" y="1560"/>
                    <a:pt x="2393" y="1370"/>
                  </a:cubicBezTo>
                  <a:cubicBezTo>
                    <a:pt x="2143" y="1215"/>
                    <a:pt x="1810" y="977"/>
                    <a:pt x="1441" y="751"/>
                  </a:cubicBezTo>
                  <a:cubicBezTo>
                    <a:pt x="1072" y="525"/>
                    <a:pt x="715" y="346"/>
                    <a:pt x="441" y="215"/>
                  </a:cubicBezTo>
                  <a:cubicBezTo>
                    <a:pt x="179" y="8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6"/>
            <p:cNvSpPr/>
            <p:nvPr/>
          </p:nvSpPr>
          <p:spPr>
            <a:xfrm>
              <a:off x="3172700" y="2106925"/>
              <a:ext cx="73250" cy="22950"/>
            </a:xfrm>
            <a:custGeom>
              <a:rect b="b" l="l" r="r" t="t"/>
              <a:pathLst>
                <a:path extrusionOk="0" h="918" w="2930">
                  <a:moveTo>
                    <a:pt x="1" y="1"/>
                  </a:moveTo>
                  <a:cubicBezTo>
                    <a:pt x="1" y="1"/>
                    <a:pt x="132" y="120"/>
                    <a:pt x="370" y="287"/>
                  </a:cubicBezTo>
                  <a:cubicBezTo>
                    <a:pt x="608" y="441"/>
                    <a:pt x="953" y="620"/>
                    <a:pt x="1370" y="751"/>
                  </a:cubicBezTo>
                  <a:cubicBezTo>
                    <a:pt x="1787" y="882"/>
                    <a:pt x="2191" y="918"/>
                    <a:pt x="2465" y="918"/>
                  </a:cubicBezTo>
                  <a:cubicBezTo>
                    <a:pt x="2751" y="918"/>
                    <a:pt x="2930" y="894"/>
                    <a:pt x="2930" y="894"/>
                  </a:cubicBezTo>
                  <a:cubicBezTo>
                    <a:pt x="2930" y="894"/>
                    <a:pt x="2287" y="549"/>
                    <a:pt x="1501" y="322"/>
                  </a:cubicBezTo>
                  <a:cubicBezTo>
                    <a:pt x="715" y="7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6"/>
            <p:cNvSpPr/>
            <p:nvPr/>
          </p:nvSpPr>
          <p:spPr>
            <a:xfrm>
              <a:off x="2975950" y="2639750"/>
              <a:ext cx="235775" cy="52800"/>
            </a:xfrm>
            <a:custGeom>
              <a:rect b="b" l="l" r="r" t="t"/>
              <a:pathLst>
                <a:path extrusionOk="0" h="2112" w="9431">
                  <a:moveTo>
                    <a:pt x="1" y="0"/>
                  </a:moveTo>
                  <a:cubicBezTo>
                    <a:pt x="1" y="0"/>
                    <a:pt x="477" y="250"/>
                    <a:pt x="1287" y="595"/>
                  </a:cubicBezTo>
                  <a:cubicBezTo>
                    <a:pt x="2108" y="953"/>
                    <a:pt x="3251" y="1357"/>
                    <a:pt x="4585" y="1655"/>
                  </a:cubicBezTo>
                  <a:cubicBezTo>
                    <a:pt x="5906" y="1953"/>
                    <a:pt x="7121" y="2072"/>
                    <a:pt x="8002" y="2096"/>
                  </a:cubicBezTo>
                  <a:cubicBezTo>
                    <a:pt x="8295" y="2108"/>
                    <a:pt x="8552" y="2111"/>
                    <a:pt x="8764" y="2111"/>
                  </a:cubicBezTo>
                  <a:cubicBezTo>
                    <a:pt x="9187" y="2111"/>
                    <a:pt x="9430" y="2096"/>
                    <a:pt x="9430" y="2096"/>
                  </a:cubicBezTo>
                  <a:cubicBezTo>
                    <a:pt x="9430" y="2096"/>
                    <a:pt x="8895" y="2012"/>
                    <a:pt x="8014" y="1857"/>
                  </a:cubicBezTo>
                  <a:cubicBezTo>
                    <a:pt x="7156" y="1715"/>
                    <a:pt x="5966" y="1488"/>
                    <a:pt x="4668" y="1203"/>
                  </a:cubicBezTo>
                  <a:cubicBezTo>
                    <a:pt x="3370" y="917"/>
                    <a:pt x="2215" y="619"/>
                    <a:pt x="1370" y="381"/>
                  </a:cubicBezTo>
                  <a:cubicBezTo>
                    <a:pt x="513" y="14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6"/>
            <p:cNvSpPr/>
            <p:nvPr/>
          </p:nvSpPr>
          <p:spPr>
            <a:xfrm>
              <a:off x="2991725" y="2597975"/>
              <a:ext cx="61050" cy="16575"/>
            </a:xfrm>
            <a:custGeom>
              <a:rect b="b" l="l" r="r" t="t"/>
              <a:pathLst>
                <a:path extrusionOk="0" h="663" w="2442">
                  <a:moveTo>
                    <a:pt x="332" y="1"/>
                  </a:moveTo>
                  <a:cubicBezTo>
                    <a:pt x="128" y="1"/>
                    <a:pt x="1" y="16"/>
                    <a:pt x="1" y="16"/>
                  </a:cubicBezTo>
                  <a:cubicBezTo>
                    <a:pt x="1" y="16"/>
                    <a:pt x="501" y="373"/>
                    <a:pt x="1168" y="552"/>
                  </a:cubicBezTo>
                  <a:cubicBezTo>
                    <a:pt x="1533" y="642"/>
                    <a:pt x="1874" y="662"/>
                    <a:pt x="2111" y="662"/>
                  </a:cubicBezTo>
                  <a:cubicBezTo>
                    <a:pt x="2315" y="662"/>
                    <a:pt x="2442" y="647"/>
                    <a:pt x="2442" y="647"/>
                  </a:cubicBezTo>
                  <a:cubicBezTo>
                    <a:pt x="2442" y="647"/>
                    <a:pt x="1953" y="290"/>
                    <a:pt x="1287" y="111"/>
                  </a:cubicBezTo>
                  <a:cubicBezTo>
                    <a:pt x="915" y="22"/>
                    <a:pt x="571" y="1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6"/>
            <p:cNvSpPr/>
            <p:nvPr/>
          </p:nvSpPr>
          <p:spPr>
            <a:xfrm>
              <a:off x="3004525" y="2565800"/>
              <a:ext cx="58675" cy="13975"/>
            </a:xfrm>
            <a:custGeom>
              <a:rect b="b" l="l" r="r" t="t"/>
              <a:pathLst>
                <a:path extrusionOk="0" h="559" w="2347">
                  <a:moveTo>
                    <a:pt x="609" y="0"/>
                  </a:moveTo>
                  <a:cubicBezTo>
                    <a:pt x="249" y="0"/>
                    <a:pt x="1" y="53"/>
                    <a:pt x="1" y="53"/>
                  </a:cubicBezTo>
                  <a:cubicBezTo>
                    <a:pt x="1" y="53"/>
                    <a:pt x="477" y="386"/>
                    <a:pt x="1132" y="505"/>
                  </a:cubicBezTo>
                  <a:cubicBezTo>
                    <a:pt x="1350" y="545"/>
                    <a:pt x="1558" y="558"/>
                    <a:pt x="1738" y="558"/>
                  </a:cubicBezTo>
                  <a:cubicBezTo>
                    <a:pt x="2098" y="558"/>
                    <a:pt x="2346" y="505"/>
                    <a:pt x="2346" y="505"/>
                  </a:cubicBezTo>
                  <a:cubicBezTo>
                    <a:pt x="2346" y="505"/>
                    <a:pt x="1870" y="184"/>
                    <a:pt x="1215" y="53"/>
                  </a:cubicBezTo>
                  <a:cubicBezTo>
                    <a:pt x="997" y="13"/>
                    <a:pt x="789" y="0"/>
                    <a:pt x="60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6"/>
            <p:cNvSpPr/>
            <p:nvPr/>
          </p:nvSpPr>
          <p:spPr>
            <a:xfrm>
              <a:off x="3017025" y="2533350"/>
              <a:ext cx="35750" cy="13675"/>
            </a:xfrm>
            <a:custGeom>
              <a:rect b="b" l="l" r="r" t="t"/>
              <a:pathLst>
                <a:path extrusionOk="0" h="547" w="1430">
                  <a:moveTo>
                    <a:pt x="405" y="0"/>
                  </a:moveTo>
                  <a:cubicBezTo>
                    <a:pt x="175" y="0"/>
                    <a:pt x="1" y="53"/>
                    <a:pt x="1" y="53"/>
                  </a:cubicBezTo>
                  <a:cubicBezTo>
                    <a:pt x="1" y="53"/>
                    <a:pt x="251" y="375"/>
                    <a:pt x="656" y="494"/>
                  </a:cubicBezTo>
                  <a:cubicBezTo>
                    <a:pt x="787" y="533"/>
                    <a:pt x="916" y="547"/>
                    <a:pt x="1031" y="547"/>
                  </a:cubicBezTo>
                  <a:cubicBezTo>
                    <a:pt x="1260" y="547"/>
                    <a:pt x="1430" y="494"/>
                    <a:pt x="1430" y="494"/>
                  </a:cubicBezTo>
                  <a:cubicBezTo>
                    <a:pt x="1430" y="494"/>
                    <a:pt x="1179" y="172"/>
                    <a:pt x="775" y="53"/>
                  </a:cubicBezTo>
                  <a:cubicBezTo>
                    <a:pt x="648" y="14"/>
                    <a:pt x="519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16"/>
            <p:cNvSpPr/>
            <p:nvPr/>
          </p:nvSpPr>
          <p:spPr>
            <a:xfrm>
              <a:off x="3025950" y="2504300"/>
              <a:ext cx="30400" cy="11650"/>
            </a:xfrm>
            <a:custGeom>
              <a:rect b="b" l="l" r="r" t="t"/>
              <a:pathLst>
                <a:path extrusionOk="0" h="466" w="1216">
                  <a:moveTo>
                    <a:pt x="632" y="1"/>
                  </a:moveTo>
                  <a:cubicBezTo>
                    <a:pt x="453" y="1"/>
                    <a:pt x="287" y="60"/>
                    <a:pt x="180" y="120"/>
                  </a:cubicBezTo>
                  <a:cubicBezTo>
                    <a:pt x="60" y="191"/>
                    <a:pt x="1" y="251"/>
                    <a:pt x="1" y="251"/>
                  </a:cubicBezTo>
                  <a:cubicBezTo>
                    <a:pt x="1" y="251"/>
                    <a:pt x="84" y="310"/>
                    <a:pt x="180" y="358"/>
                  </a:cubicBezTo>
                  <a:cubicBezTo>
                    <a:pt x="299" y="406"/>
                    <a:pt x="441" y="465"/>
                    <a:pt x="596" y="465"/>
                  </a:cubicBezTo>
                  <a:cubicBezTo>
                    <a:pt x="751" y="465"/>
                    <a:pt x="894" y="429"/>
                    <a:pt x="1013" y="382"/>
                  </a:cubicBezTo>
                  <a:cubicBezTo>
                    <a:pt x="1132" y="346"/>
                    <a:pt x="1215" y="298"/>
                    <a:pt x="1215" y="298"/>
                  </a:cubicBezTo>
                  <a:cubicBezTo>
                    <a:pt x="1215" y="298"/>
                    <a:pt x="1168" y="227"/>
                    <a:pt x="1061" y="167"/>
                  </a:cubicBezTo>
                  <a:cubicBezTo>
                    <a:pt x="953" y="84"/>
                    <a:pt x="811" y="13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16"/>
            <p:cNvSpPr/>
            <p:nvPr/>
          </p:nvSpPr>
          <p:spPr>
            <a:xfrm>
              <a:off x="2825925" y="2812075"/>
              <a:ext cx="125050" cy="19025"/>
            </a:xfrm>
            <a:custGeom>
              <a:rect b="b" l="l" r="r" t="t"/>
              <a:pathLst>
                <a:path extrusionOk="0" h="761" w="5002">
                  <a:moveTo>
                    <a:pt x="5002" y="1"/>
                  </a:moveTo>
                  <a:cubicBezTo>
                    <a:pt x="5001" y="1"/>
                    <a:pt x="3858" y="60"/>
                    <a:pt x="2489" y="227"/>
                  </a:cubicBezTo>
                  <a:cubicBezTo>
                    <a:pt x="1120" y="406"/>
                    <a:pt x="1" y="644"/>
                    <a:pt x="1" y="644"/>
                  </a:cubicBezTo>
                  <a:cubicBezTo>
                    <a:pt x="1" y="644"/>
                    <a:pt x="287" y="703"/>
                    <a:pt x="739" y="739"/>
                  </a:cubicBezTo>
                  <a:cubicBezTo>
                    <a:pt x="915" y="753"/>
                    <a:pt x="1118" y="761"/>
                    <a:pt x="1339" y="761"/>
                  </a:cubicBezTo>
                  <a:cubicBezTo>
                    <a:pt x="1700" y="761"/>
                    <a:pt x="2113" y="739"/>
                    <a:pt x="2549" y="679"/>
                  </a:cubicBezTo>
                  <a:cubicBezTo>
                    <a:pt x="3239" y="596"/>
                    <a:pt x="3870" y="418"/>
                    <a:pt x="4299" y="263"/>
                  </a:cubicBezTo>
                  <a:cubicBezTo>
                    <a:pt x="4728" y="120"/>
                    <a:pt x="5002" y="1"/>
                    <a:pt x="500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16"/>
            <p:cNvSpPr/>
            <p:nvPr/>
          </p:nvSpPr>
          <p:spPr>
            <a:xfrm>
              <a:off x="2836650" y="2794625"/>
              <a:ext cx="56875" cy="12400"/>
            </a:xfrm>
            <a:custGeom>
              <a:rect b="b" l="l" r="r" t="t"/>
              <a:pathLst>
                <a:path extrusionOk="0" h="496" w="2275">
                  <a:moveTo>
                    <a:pt x="1427" y="0"/>
                  </a:moveTo>
                  <a:cubicBezTo>
                    <a:pt x="1329" y="0"/>
                    <a:pt x="1225" y="6"/>
                    <a:pt x="1120" y="20"/>
                  </a:cubicBezTo>
                  <a:cubicBezTo>
                    <a:pt x="465" y="103"/>
                    <a:pt x="1" y="425"/>
                    <a:pt x="1" y="425"/>
                  </a:cubicBezTo>
                  <a:cubicBezTo>
                    <a:pt x="1" y="425"/>
                    <a:pt x="318" y="495"/>
                    <a:pt x="751" y="495"/>
                  </a:cubicBezTo>
                  <a:cubicBezTo>
                    <a:pt x="881" y="495"/>
                    <a:pt x="1022" y="489"/>
                    <a:pt x="1167" y="473"/>
                  </a:cubicBezTo>
                  <a:cubicBezTo>
                    <a:pt x="1775" y="401"/>
                    <a:pt x="2275" y="139"/>
                    <a:pt x="2275" y="139"/>
                  </a:cubicBezTo>
                  <a:cubicBezTo>
                    <a:pt x="2275" y="139"/>
                    <a:pt x="1906" y="0"/>
                    <a:pt x="142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16"/>
            <p:cNvSpPr/>
            <p:nvPr/>
          </p:nvSpPr>
          <p:spPr>
            <a:xfrm>
              <a:off x="2850350" y="2757150"/>
              <a:ext cx="38125" cy="11325"/>
            </a:xfrm>
            <a:custGeom>
              <a:rect b="b" l="l" r="r" t="t"/>
              <a:pathLst>
                <a:path extrusionOk="0" h="453" w="1525">
                  <a:moveTo>
                    <a:pt x="847" y="1"/>
                  </a:moveTo>
                  <a:cubicBezTo>
                    <a:pt x="808" y="1"/>
                    <a:pt x="768" y="3"/>
                    <a:pt x="727" y="7"/>
                  </a:cubicBezTo>
                  <a:cubicBezTo>
                    <a:pt x="298" y="31"/>
                    <a:pt x="0" y="317"/>
                    <a:pt x="0" y="317"/>
                  </a:cubicBezTo>
                  <a:cubicBezTo>
                    <a:pt x="0" y="317"/>
                    <a:pt x="301" y="453"/>
                    <a:pt x="658" y="453"/>
                  </a:cubicBezTo>
                  <a:cubicBezTo>
                    <a:pt x="696" y="453"/>
                    <a:pt x="735" y="451"/>
                    <a:pt x="774" y="448"/>
                  </a:cubicBezTo>
                  <a:cubicBezTo>
                    <a:pt x="1179" y="424"/>
                    <a:pt x="1524" y="198"/>
                    <a:pt x="1524" y="198"/>
                  </a:cubicBezTo>
                  <a:cubicBezTo>
                    <a:pt x="1524" y="198"/>
                    <a:pt x="1239" y="1"/>
                    <a:pt x="84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16"/>
            <p:cNvSpPr/>
            <p:nvPr/>
          </p:nvSpPr>
          <p:spPr>
            <a:xfrm>
              <a:off x="2920300" y="2601275"/>
              <a:ext cx="43175" cy="11450"/>
            </a:xfrm>
            <a:custGeom>
              <a:rect b="b" l="l" r="r" t="t"/>
              <a:pathLst>
                <a:path extrusionOk="0" h="458" w="1727">
                  <a:moveTo>
                    <a:pt x="976" y="0"/>
                  </a:moveTo>
                  <a:cubicBezTo>
                    <a:pt x="937" y="0"/>
                    <a:pt x="897" y="1"/>
                    <a:pt x="857" y="3"/>
                  </a:cubicBezTo>
                  <a:cubicBezTo>
                    <a:pt x="619" y="15"/>
                    <a:pt x="417" y="75"/>
                    <a:pt x="262" y="122"/>
                  </a:cubicBezTo>
                  <a:cubicBezTo>
                    <a:pt x="107" y="170"/>
                    <a:pt x="0" y="218"/>
                    <a:pt x="0" y="218"/>
                  </a:cubicBezTo>
                  <a:cubicBezTo>
                    <a:pt x="0" y="218"/>
                    <a:pt x="95" y="289"/>
                    <a:pt x="262" y="348"/>
                  </a:cubicBezTo>
                  <a:cubicBezTo>
                    <a:pt x="403" y="403"/>
                    <a:pt x="604" y="457"/>
                    <a:pt x="828" y="457"/>
                  </a:cubicBezTo>
                  <a:cubicBezTo>
                    <a:pt x="850" y="457"/>
                    <a:pt x="871" y="457"/>
                    <a:pt x="893" y="456"/>
                  </a:cubicBezTo>
                  <a:cubicBezTo>
                    <a:pt x="1155" y="432"/>
                    <a:pt x="1358" y="348"/>
                    <a:pt x="1512" y="253"/>
                  </a:cubicBezTo>
                  <a:cubicBezTo>
                    <a:pt x="1655" y="170"/>
                    <a:pt x="1727" y="98"/>
                    <a:pt x="1727" y="98"/>
                  </a:cubicBezTo>
                  <a:cubicBezTo>
                    <a:pt x="1727" y="98"/>
                    <a:pt x="1608" y="63"/>
                    <a:pt x="1453" y="39"/>
                  </a:cubicBezTo>
                  <a:cubicBezTo>
                    <a:pt x="1326" y="19"/>
                    <a:pt x="1152" y="0"/>
                    <a:pt x="97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16"/>
            <p:cNvSpPr/>
            <p:nvPr/>
          </p:nvSpPr>
          <p:spPr>
            <a:xfrm>
              <a:off x="2931300" y="2574250"/>
              <a:ext cx="30400" cy="11050"/>
            </a:xfrm>
            <a:custGeom>
              <a:rect b="b" l="l" r="r" t="t"/>
              <a:pathLst>
                <a:path extrusionOk="0" h="442" w="1216">
                  <a:moveTo>
                    <a:pt x="608" y="1"/>
                  </a:moveTo>
                  <a:cubicBezTo>
                    <a:pt x="263" y="1"/>
                    <a:pt x="1" y="227"/>
                    <a:pt x="1" y="227"/>
                  </a:cubicBezTo>
                  <a:cubicBezTo>
                    <a:pt x="1" y="227"/>
                    <a:pt x="263" y="441"/>
                    <a:pt x="608" y="441"/>
                  </a:cubicBezTo>
                  <a:cubicBezTo>
                    <a:pt x="953" y="441"/>
                    <a:pt x="1215" y="227"/>
                    <a:pt x="1215" y="227"/>
                  </a:cubicBezTo>
                  <a:cubicBezTo>
                    <a:pt x="1215" y="227"/>
                    <a:pt x="929" y="1"/>
                    <a:pt x="60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16"/>
            <p:cNvSpPr/>
            <p:nvPr/>
          </p:nvSpPr>
          <p:spPr>
            <a:xfrm>
              <a:off x="2954225" y="2542100"/>
              <a:ext cx="26825" cy="11350"/>
            </a:xfrm>
            <a:custGeom>
              <a:rect b="b" l="l" r="r" t="t"/>
              <a:pathLst>
                <a:path extrusionOk="0" h="454" w="1073">
                  <a:moveTo>
                    <a:pt x="558" y="0"/>
                  </a:moveTo>
                  <a:cubicBezTo>
                    <a:pt x="551" y="0"/>
                    <a:pt x="544" y="1"/>
                    <a:pt x="536" y="1"/>
                  </a:cubicBezTo>
                  <a:cubicBezTo>
                    <a:pt x="239" y="1"/>
                    <a:pt x="1" y="227"/>
                    <a:pt x="1" y="227"/>
                  </a:cubicBezTo>
                  <a:cubicBezTo>
                    <a:pt x="1" y="227"/>
                    <a:pt x="239" y="453"/>
                    <a:pt x="536" y="453"/>
                  </a:cubicBezTo>
                  <a:cubicBezTo>
                    <a:pt x="834" y="453"/>
                    <a:pt x="1072" y="227"/>
                    <a:pt x="1072" y="227"/>
                  </a:cubicBezTo>
                  <a:cubicBezTo>
                    <a:pt x="1072" y="227"/>
                    <a:pt x="845" y="0"/>
                    <a:pt x="55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6"/>
            <p:cNvSpPr/>
            <p:nvPr/>
          </p:nvSpPr>
          <p:spPr>
            <a:xfrm>
              <a:off x="3016725" y="2803450"/>
              <a:ext cx="430750" cy="31575"/>
            </a:xfrm>
            <a:custGeom>
              <a:rect b="b" l="l" r="r" t="t"/>
              <a:pathLst>
                <a:path extrusionOk="0" h="1263" w="17230">
                  <a:moveTo>
                    <a:pt x="17229" y="1"/>
                  </a:moveTo>
                  <a:cubicBezTo>
                    <a:pt x="17229" y="1"/>
                    <a:pt x="13359" y="48"/>
                    <a:pt x="8597" y="405"/>
                  </a:cubicBezTo>
                  <a:cubicBezTo>
                    <a:pt x="3835" y="763"/>
                    <a:pt x="1" y="1263"/>
                    <a:pt x="1" y="1263"/>
                  </a:cubicBezTo>
                  <a:cubicBezTo>
                    <a:pt x="1" y="1263"/>
                    <a:pt x="3882" y="1203"/>
                    <a:pt x="8633" y="858"/>
                  </a:cubicBezTo>
                  <a:cubicBezTo>
                    <a:pt x="13395" y="501"/>
                    <a:pt x="17229" y="1"/>
                    <a:pt x="1722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16"/>
            <p:cNvSpPr/>
            <p:nvPr/>
          </p:nvSpPr>
          <p:spPr>
            <a:xfrm>
              <a:off x="3045900" y="2792250"/>
              <a:ext cx="214650" cy="13900"/>
            </a:xfrm>
            <a:custGeom>
              <a:rect b="b" l="l" r="r" t="t"/>
              <a:pathLst>
                <a:path extrusionOk="0" h="556" w="8586">
                  <a:moveTo>
                    <a:pt x="5255" y="1"/>
                  </a:moveTo>
                  <a:cubicBezTo>
                    <a:pt x="4943" y="1"/>
                    <a:pt x="4619" y="7"/>
                    <a:pt x="4287" y="20"/>
                  </a:cubicBezTo>
                  <a:cubicBezTo>
                    <a:pt x="3096" y="56"/>
                    <a:pt x="2025" y="198"/>
                    <a:pt x="1251" y="318"/>
                  </a:cubicBezTo>
                  <a:cubicBezTo>
                    <a:pt x="477" y="449"/>
                    <a:pt x="1" y="556"/>
                    <a:pt x="1" y="556"/>
                  </a:cubicBezTo>
                  <a:cubicBezTo>
                    <a:pt x="1" y="556"/>
                    <a:pt x="1929" y="556"/>
                    <a:pt x="4299" y="460"/>
                  </a:cubicBezTo>
                  <a:cubicBezTo>
                    <a:pt x="6644" y="377"/>
                    <a:pt x="8585" y="222"/>
                    <a:pt x="8585" y="222"/>
                  </a:cubicBezTo>
                  <a:cubicBezTo>
                    <a:pt x="8585" y="222"/>
                    <a:pt x="8109" y="151"/>
                    <a:pt x="7335" y="91"/>
                  </a:cubicBezTo>
                  <a:cubicBezTo>
                    <a:pt x="6777" y="40"/>
                    <a:pt x="6058" y="1"/>
                    <a:pt x="525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6"/>
            <p:cNvSpPr/>
            <p:nvPr/>
          </p:nvSpPr>
          <p:spPr>
            <a:xfrm>
              <a:off x="3036375" y="2778700"/>
              <a:ext cx="103900" cy="11425"/>
            </a:xfrm>
            <a:custGeom>
              <a:rect b="b" l="l" r="r" t="t"/>
              <a:pathLst>
                <a:path extrusionOk="0" h="457" w="4156">
                  <a:moveTo>
                    <a:pt x="2261" y="0"/>
                  </a:moveTo>
                  <a:cubicBezTo>
                    <a:pt x="2199" y="0"/>
                    <a:pt x="2136" y="1"/>
                    <a:pt x="2072" y="2"/>
                  </a:cubicBezTo>
                  <a:cubicBezTo>
                    <a:pt x="929" y="26"/>
                    <a:pt x="1" y="276"/>
                    <a:pt x="1" y="276"/>
                  </a:cubicBezTo>
                  <a:cubicBezTo>
                    <a:pt x="1" y="276"/>
                    <a:pt x="840" y="457"/>
                    <a:pt x="1896" y="457"/>
                  </a:cubicBezTo>
                  <a:cubicBezTo>
                    <a:pt x="1958" y="457"/>
                    <a:pt x="2021" y="456"/>
                    <a:pt x="2084" y="455"/>
                  </a:cubicBezTo>
                  <a:cubicBezTo>
                    <a:pt x="3239" y="443"/>
                    <a:pt x="4156" y="181"/>
                    <a:pt x="4156" y="181"/>
                  </a:cubicBezTo>
                  <a:cubicBezTo>
                    <a:pt x="4156" y="181"/>
                    <a:pt x="3317" y="0"/>
                    <a:pt x="226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6"/>
            <p:cNvSpPr/>
            <p:nvPr/>
          </p:nvSpPr>
          <p:spPr>
            <a:xfrm>
              <a:off x="3034900" y="2753425"/>
              <a:ext cx="57175" cy="11675"/>
            </a:xfrm>
            <a:custGeom>
              <a:rect b="b" l="l" r="r" t="t"/>
              <a:pathLst>
                <a:path extrusionOk="0" h="467" w="2287">
                  <a:moveTo>
                    <a:pt x="1185" y="1"/>
                  </a:moveTo>
                  <a:cubicBezTo>
                    <a:pt x="1167" y="1"/>
                    <a:pt x="1149" y="1"/>
                    <a:pt x="1131" y="1"/>
                  </a:cubicBezTo>
                  <a:cubicBezTo>
                    <a:pt x="512" y="37"/>
                    <a:pt x="0" y="275"/>
                    <a:pt x="0" y="275"/>
                  </a:cubicBezTo>
                  <a:cubicBezTo>
                    <a:pt x="0" y="275"/>
                    <a:pt x="494" y="466"/>
                    <a:pt x="1101" y="466"/>
                  </a:cubicBezTo>
                  <a:cubicBezTo>
                    <a:pt x="1119" y="466"/>
                    <a:pt x="1137" y="466"/>
                    <a:pt x="1155" y="466"/>
                  </a:cubicBezTo>
                  <a:cubicBezTo>
                    <a:pt x="1774" y="442"/>
                    <a:pt x="2286" y="192"/>
                    <a:pt x="2286" y="192"/>
                  </a:cubicBezTo>
                  <a:cubicBezTo>
                    <a:pt x="2286" y="192"/>
                    <a:pt x="1792" y="1"/>
                    <a:pt x="118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6"/>
            <p:cNvSpPr/>
            <p:nvPr/>
          </p:nvSpPr>
          <p:spPr>
            <a:xfrm>
              <a:off x="2993825" y="2730825"/>
              <a:ext cx="30375" cy="11625"/>
            </a:xfrm>
            <a:custGeom>
              <a:rect b="b" l="l" r="r" t="t"/>
              <a:pathLst>
                <a:path extrusionOk="0" h="465" w="1215">
                  <a:moveTo>
                    <a:pt x="619" y="0"/>
                  </a:moveTo>
                  <a:cubicBezTo>
                    <a:pt x="441" y="0"/>
                    <a:pt x="262" y="60"/>
                    <a:pt x="155" y="131"/>
                  </a:cubicBezTo>
                  <a:cubicBezTo>
                    <a:pt x="60" y="191"/>
                    <a:pt x="0" y="274"/>
                    <a:pt x="0" y="274"/>
                  </a:cubicBezTo>
                  <a:lnTo>
                    <a:pt x="179" y="358"/>
                  </a:lnTo>
                  <a:cubicBezTo>
                    <a:pt x="298" y="405"/>
                    <a:pt x="441" y="453"/>
                    <a:pt x="595" y="465"/>
                  </a:cubicBezTo>
                  <a:cubicBezTo>
                    <a:pt x="738" y="465"/>
                    <a:pt x="893" y="429"/>
                    <a:pt x="1012" y="405"/>
                  </a:cubicBezTo>
                  <a:cubicBezTo>
                    <a:pt x="1131" y="369"/>
                    <a:pt x="1215" y="346"/>
                    <a:pt x="1215" y="346"/>
                  </a:cubicBezTo>
                  <a:cubicBezTo>
                    <a:pt x="1215" y="346"/>
                    <a:pt x="1167" y="274"/>
                    <a:pt x="1072" y="179"/>
                  </a:cubicBezTo>
                  <a:cubicBezTo>
                    <a:pt x="964" y="96"/>
                    <a:pt x="810" y="12"/>
                    <a:pt x="61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16"/>
            <p:cNvSpPr/>
            <p:nvPr/>
          </p:nvSpPr>
          <p:spPr>
            <a:xfrm>
              <a:off x="3764150" y="3101350"/>
              <a:ext cx="434600" cy="11425"/>
            </a:xfrm>
            <a:custGeom>
              <a:rect b="b" l="l" r="r" t="t"/>
              <a:pathLst>
                <a:path extrusionOk="0" h="457" w="17384">
                  <a:moveTo>
                    <a:pt x="7901" y="1"/>
                  </a:moveTo>
                  <a:cubicBezTo>
                    <a:pt x="3473" y="1"/>
                    <a:pt x="0" y="181"/>
                    <a:pt x="0" y="181"/>
                  </a:cubicBezTo>
                  <a:cubicBezTo>
                    <a:pt x="0" y="181"/>
                    <a:pt x="3906" y="419"/>
                    <a:pt x="8692" y="455"/>
                  </a:cubicBezTo>
                  <a:cubicBezTo>
                    <a:pt x="8945" y="456"/>
                    <a:pt x="9196" y="457"/>
                    <a:pt x="9443" y="457"/>
                  </a:cubicBezTo>
                  <a:cubicBezTo>
                    <a:pt x="13900" y="457"/>
                    <a:pt x="17384" y="265"/>
                    <a:pt x="17384" y="265"/>
                  </a:cubicBezTo>
                  <a:cubicBezTo>
                    <a:pt x="17384" y="265"/>
                    <a:pt x="13502" y="15"/>
                    <a:pt x="8692" y="3"/>
                  </a:cubicBezTo>
                  <a:cubicBezTo>
                    <a:pt x="8425" y="1"/>
                    <a:pt x="8162" y="1"/>
                    <a:pt x="790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16"/>
            <p:cNvSpPr/>
            <p:nvPr/>
          </p:nvSpPr>
          <p:spPr>
            <a:xfrm>
              <a:off x="3764750" y="3085325"/>
              <a:ext cx="192600" cy="11350"/>
            </a:xfrm>
            <a:custGeom>
              <a:rect b="b" l="l" r="r" t="t"/>
              <a:pathLst>
                <a:path extrusionOk="0" h="454" w="7704">
                  <a:moveTo>
                    <a:pt x="3846" y="1"/>
                  </a:moveTo>
                  <a:cubicBezTo>
                    <a:pt x="1727" y="1"/>
                    <a:pt x="0" y="227"/>
                    <a:pt x="0" y="227"/>
                  </a:cubicBezTo>
                  <a:cubicBezTo>
                    <a:pt x="0" y="227"/>
                    <a:pt x="1727" y="453"/>
                    <a:pt x="3846" y="453"/>
                  </a:cubicBezTo>
                  <a:cubicBezTo>
                    <a:pt x="5977" y="453"/>
                    <a:pt x="7704" y="227"/>
                    <a:pt x="7704" y="227"/>
                  </a:cubicBezTo>
                  <a:cubicBezTo>
                    <a:pt x="7704" y="227"/>
                    <a:pt x="5977" y="1"/>
                    <a:pt x="384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16"/>
            <p:cNvSpPr/>
            <p:nvPr/>
          </p:nvSpPr>
          <p:spPr>
            <a:xfrm>
              <a:off x="3792425" y="3067475"/>
              <a:ext cx="154200" cy="11325"/>
            </a:xfrm>
            <a:custGeom>
              <a:rect b="b" l="l" r="r" t="t"/>
              <a:pathLst>
                <a:path extrusionOk="0" h="453" w="6168">
                  <a:moveTo>
                    <a:pt x="3084" y="0"/>
                  </a:moveTo>
                  <a:cubicBezTo>
                    <a:pt x="1382" y="0"/>
                    <a:pt x="1" y="227"/>
                    <a:pt x="1" y="227"/>
                  </a:cubicBezTo>
                  <a:cubicBezTo>
                    <a:pt x="1" y="227"/>
                    <a:pt x="1382" y="453"/>
                    <a:pt x="3084" y="453"/>
                  </a:cubicBezTo>
                  <a:cubicBezTo>
                    <a:pt x="4787" y="453"/>
                    <a:pt x="6168" y="227"/>
                    <a:pt x="6168" y="227"/>
                  </a:cubicBezTo>
                  <a:cubicBezTo>
                    <a:pt x="6168" y="227"/>
                    <a:pt x="4787" y="0"/>
                    <a:pt x="308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16"/>
            <p:cNvSpPr/>
            <p:nvPr/>
          </p:nvSpPr>
          <p:spPr>
            <a:xfrm>
              <a:off x="3859100" y="3048125"/>
              <a:ext cx="160750" cy="11325"/>
            </a:xfrm>
            <a:custGeom>
              <a:rect b="b" l="l" r="r" t="t"/>
              <a:pathLst>
                <a:path extrusionOk="0" h="453" w="6430">
                  <a:moveTo>
                    <a:pt x="3345" y="0"/>
                  </a:moveTo>
                  <a:cubicBezTo>
                    <a:pt x="3302" y="0"/>
                    <a:pt x="3259" y="0"/>
                    <a:pt x="3215" y="0"/>
                  </a:cubicBezTo>
                  <a:cubicBezTo>
                    <a:pt x="1441" y="0"/>
                    <a:pt x="1" y="227"/>
                    <a:pt x="1" y="227"/>
                  </a:cubicBezTo>
                  <a:cubicBezTo>
                    <a:pt x="1" y="227"/>
                    <a:pt x="1441" y="453"/>
                    <a:pt x="3215" y="453"/>
                  </a:cubicBezTo>
                  <a:cubicBezTo>
                    <a:pt x="4989" y="453"/>
                    <a:pt x="6430" y="227"/>
                    <a:pt x="6430" y="227"/>
                  </a:cubicBezTo>
                  <a:cubicBezTo>
                    <a:pt x="6430" y="227"/>
                    <a:pt x="5070" y="0"/>
                    <a:pt x="334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6"/>
            <p:cNvSpPr/>
            <p:nvPr/>
          </p:nvSpPr>
          <p:spPr>
            <a:xfrm>
              <a:off x="4972050" y="2710275"/>
              <a:ext cx="27400" cy="64925"/>
            </a:xfrm>
            <a:custGeom>
              <a:rect b="b" l="l" r="r" t="t"/>
              <a:pathLst>
                <a:path extrusionOk="0" h="2597" w="1096">
                  <a:moveTo>
                    <a:pt x="167" y="1"/>
                  </a:moveTo>
                  <a:cubicBezTo>
                    <a:pt x="167" y="1"/>
                    <a:pt x="83" y="168"/>
                    <a:pt x="24" y="418"/>
                  </a:cubicBezTo>
                  <a:cubicBezTo>
                    <a:pt x="0" y="691"/>
                    <a:pt x="0" y="1072"/>
                    <a:pt x="143" y="1465"/>
                  </a:cubicBezTo>
                  <a:cubicBezTo>
                    <a:pt x="298" y="1870"/>
                    <a:pt x="548" y="2168"/>
                    <a:pt x="738" y="2346"/>
                  </a:cubicBezTo>
                  <a:cubicBezTo>
                    <a:pt x="953" y="2525"/>
                    <a:pt x="1095" y="2596"/>
                    <a:pt x="1095" y="2596"/>
                  </a:cubicBezTo>
                  <a:cubicBezTo>
                    <a:pt x="1095" y="2596"/>
                    <a:pt x="1036" y="2442"/>
                    <a:pt x="929" y="2204"/>
                  </a:cubicBezTo>
                  <a:cubicBezTo>
                    <a:pt x="845" y="1965"/>
                    <a:pt x="726" y="1656"/>
                    <a:pt x="595" y="1311"/>
                  </a:cubicBezTo>
                  <a:cubicBezTo>
                    <a:pt x="476" y="977"/>
                    <a:pt x="357" y="644"/>
                    <a:pt x="286" y="406"/>
                  </a:cubicBezTo>
                  <a:cubicBezTo>
                    <a:pt x="202" y="156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16"/>
            <p:cNvSpPr/>
            <p:nvPr/>
          </p:nvSpPr>
          <p:spPr>
            <a:xfrm>
              <a:off x="4954775" y="2749875"/>
              <a:ext cx="18175" cy="31275"/>
            </a:xfrm>
            <a:custGeom>
              <a:rect b="b" l="l" r="r" t="t"/>
              <a:pathLst>
                <a:path extrusionOk="0" h="1251" w="727">
                  <a:moveTo>
                    <a:pt x="84" y="0"/>
                  </a:moveTo>
                  <a:cubicBezTo>
                    <a:pt x="84" y="0"/>
                    <a:pt x="0" y="370"/>
                    <a:pt x="155" y="715"/>
                  </a:cubicBezTo>
                  <a:cubicBezTo>
                    <a:pt x="322" y="1060"/>
                    <a:pt x="643" y="1251"/>
                    <a:pt x="643" y="1251"/>
                  </a:cubicBezTo>
                  <a:cubicBezTo>
                    <a:pt x="643" y="1251"/>
                    <a:pt x="727" y="881"/>
                    <a:pt x="572" y="536"/>
                  </a:cubicBezTo>
                  <a:cubicBezTo>
                    <a:pt x="405" y="191"/>
                    <a:pt x="84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16"/>
            <p:cNvSpPr/>
            <p:nvPr/>
          </p:nvSpPr>
          <p:spPr>
            <a:xfrm>
              <a:off x="4199625" y="1988475"/>
              <a:ext cx="16975" cy="54800"/>
            </a:xfrm>
            <a:custGeom>
              <a:rect b="b" l="l" r="r" t="t"/>
              <a:pathLst>
                <a:path extrusionOk="0" h="2192" w="679">
                  <a:moveTo>
                    <a:pt x="131" y="0"/>
                  </a:moveTo>
                  <a:cubicBezTo>
                    <a:pt x="131" y="0"/>
                    <a:pt x="0" y="524"/>
                    <a:pt x="119" y="1131"/>
                  </a:cubicBezTo>
                  <a:cubicBezTo>
                    <a:pt x="238" y="1750"/>
                    <a:pt x="548" y="2191"/>
                    <a:pt x="548" y="2191"/>
                  </a:cubicBezTo>
                  <a:cubicBezTo>
                    <a:pt x="548" y="2191"/>
                    <a:pt x="679" y="1667"/>
                    <a:pt x="560" y="1060"/>
                  </a:cubicBezTo>
                  <a:cubicBezTo>
                    <a:pt x="441" y="453"/>
                    <a:pt x="131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6"/>
            <p:cNvSpPr/>
            <p:nvPr/>
          </p:nvSpPr>
          <p:spPr>
            <a:xfrm>
              <a:off x="4658600" y="2070925"/>
              <a:ext cx="19075" cy="57175"/>
            </a:xfrm>
            <a:custGeom>
              <a:rect b="b" l="l" r="r" t="t"/>
              <a:pathLst>
                <a:path extrusionOk="0" h="2287" w="763">
                  <a:moveTo>
                    <a:pt x="1" y="0"/>
                  </a:moveTo>
                  <a:cubicBezTo>
                    <a:pt x="1" y="0"/>
                    <a:pt x="25" y="560"/>
                    <a:pt x="215" y="1191"/>
                  </a:cubicBezTo>
                  <a:cubicBezTo>
                    <a:pt x="406" y="1798"/>
                    <a:pt x="715" y="2286"/>
                    <a:pt x="715" y="2286"/>
                  </a:cubicBezTo>
                  <a:cubicBezTo>
                    <a:pt x="715" y="2286"/>
                    <a:pt x="751" y="2143"/>
                    <a:pt x="763" y="1917"/>
                  </a:cubicBezTo>
                  <a:cubicBezTo>
                    <a:pt x="763" y="1691"/>
                    <a:pt x="751" y="1381"/>
                    <a:pt x="644" y="1048"/>
                  </a:cubicBezTo>
                  <a:cubicBezTo>
                    <a:pt x="537" y="727"/>
                    <a:pt x="370" y="453"/>
                    <a:pt x="239" y="274"/>
                  </a:cubicBezTo>
                  <a:cubicBezTo>
                    <a:pt x="108" y="9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16"/>
            <p:cNvSpPr/>
            <p:nvPr/>
          </p:nvSpPr>
          <p:spPr>
            <a:xfrm>
              <a:off x="4621700" y="2066750"/>
              <a:ext cx="17275" cy="33075"/>
            </a:xfrm>
            <a:custGeom>
              <a:rect b="b" l="l" r="r" t="t"/>
              <a:pathLst>
                <a:path extrusionOk="0" h="1323" w="691">
                  <a:moveTo>
                    <a:pt x="143" y="1"/>
                  </a:moveTo>
                  <a:cubicBezTo>
                    <a:pt x="143" y="1"/>
                    <a:pt x="0" y="370"/>
                    <a:pt x="143" y="739"/>
                  </a:cubicBezTo>
                  <a:cubicBezTo>
                    <a:pt x="274" y="1132"/>
                    <a:pt x="619" y="1322"/>
                    <a:pt x="619" y="1322"/>
                  </a:cubicBezTo>
                  <a:cubicBezTo>
                    <a:pt x="619" y="1322"/>
                    <a:pt x="691" y="953"/>
                    <a:pt x="572" y="596"/>
                  </a:cubicBezTo>
                  <a:cubicBezTo>
                    <a:pt x="441" y="239"/>
                    <a:pt x="143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16"/>
            <p:cNvSpPr/>
            <p:nvPr/>
          </p:nvSpPr>
          <p:spPr>
            <a:xfrm>
              <a:off x="3442075" y="2701050"/>
              <a:ext cx="20875" cy="98550"/>
            </a:xfrm>
            <a:custGeom>
              <a:rect b="b" l="l" r="r" t="t"/>
              <a:pathLst>
                <a:path extrusionOk="0" h="3942" w="835">
                  <a:moveTo>
                    <a:pt x="775" y="1"/>
                  </a:moveTo>
                  <a:cubicBezTo>
                    <a:pt x="775" y="1"/>
                    <a:pt x="382" y="846"/>
                    <a:pt x="191" y="1941"/>
                  </a:cubicBezTo>
                  <a:cubicBezTo>
                    <a:pt x="1" y="3025"/>
                    <a:pt x="60" y="3942"/>
                    <a:pt x="60" y="3942"/>
                  </a:cubicBezTo>
                  <a:cubicBezTo>
                    <a:pt x="60" y="3942"/>
                    <a:pt x="441" y="3096"/>
                    <a:pt x="644" y="2013"/>
                  </a:cubicBezTo>
                  <a:cubicBezTo>
                    <a:pt x="834" y="930"/>
                    <a:pt x="775" y="1"/>
                    <a:pt x="77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6"/>
            <p:cNvSpPr/>
            <p:nvPr/>
          </p:nvSpPr>
          <p:spPr>
            <a:xfrm>
              <a:off x="3463225" y="2773100"/>
              <a:ext cx="13125" cy="28000"/>
            </a:xfrm>
            <a:custGeom>
              <a:rect b="b" l="l" r="r" t="t"/>
              <a:pathLst>
                <a:path extrusionOk="0" h="1120" w="525">
                  <a:moveTo>
                    <a:pt x="357" y="0"/>
                  </a:moveTo>
                  <a:cubicBezTo>
                    <a:pt x="357" y="0"/>
                    <a:pt x="298" y="72"/>
                    <a:pt x="215" y="167"/>
                  </a:cubicBezTo>
                  <a:cubicBezTo>
                    <a:pt x="155" y="262"/>
                    <a:pt x="60" y="381"/>
                    <a:pt x="36" y="524"/>
                  </a:cubicBezTo>
                  <a:cubicBezTo>
                    <a:pt x="0" y="667"/>
                    <a:pt x="12" y="810"/>
                    <a:pt x="36" y="929"/>
                  </a:cubicBezTo>
                  <a:cubicBezTo>
                    <a:pt x="48" y="1036"/>
                    <a:pt x="72" y="1119"/>
                    <a:pt x="72" y="1119"/>
                  </a:cubicBezTo>
                  <a:cubicBezTo>
                    <a:pt x="72" y="1119"/>
                    <a:pt x="155" y="1095"/>
                    <a:pt x="238" y="1000"/>
                  </a:cubicBezTo>
                  <a:cubicBezTo>
                    <a:pt x="334" y="929"/>
                    <a:pt x="429" y="798"/>
                    <a:pt x="476" y="631"/>
                  </a:cubicBezTo>
                  <a:cubicBezTo>
                    <a:pt x="524" y="464"/>
                    <a:pt x="488" y="298"/>
                    <a:pt x="453" y="191"/>
                  </a:cubicBezTo>
                  <a:cubicBezTo>
                    <a:pt x="417" y="83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16"/>
            <p:cNvSpPr/>
            <p:nvPr/>
          </p:nvSpPr>
          <p:spPr>
            <a:xfrm>
              <a:off x="3483750" y="2774875"/>
              <a:ext cx="16100" cy="23250"/>
            </a:xfrm>
            <a:custGeom>
              <a:rect b="b" l="l" r="r" t="t"/>
              <a:pathLst>
                <a:path extrusionOk="0" h="930" w="644">
                  <a:moveTo>
                    <a:pt x="477" y="1"/>
                  </a:moveTo>
                  <a:cubicBezTo>
                    <a:pt x="477" y="1"/>
                    <a:pt x="203" y="143"/>
                    <a:pt x="108" y="382"/>
                  </a:cubicBezTo>
                  <a:cubicBezTo>
                    <a:pt x="1" y="632"/>
                    <a:pt x="108" y="929"/>
                    <a:pt x="108" y="929"/>
                  </a:cubicBezTo>
                  <a:cubicBezTo>
                    <a:pt x="108" y="929"/>
                    <a:pt x="417" y="846"/>
                    <a:pt x="525" y="560"/>
                  </a:cubicBezTo>
                  <a:cubicBezTo>
                    <a:pt x="644" y="274"/>
                    <a:pt x="477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16"/>
            <p:cNvSpPr/>
            <p:nvPr/>
          </p:nvSpPr>
          <p:spPr>
            <a:xfrm>
              <a:off x="3460250" y="2009300"/>
              <a:ext cx="18775" cy="67000"/>
            </a:xfrm>
            <a:custGeom>
              <a:rect b="b" l="l" r="r" t="t"/>
              <a:pathLst>
                <a:path extrusionOk="0" h="2680" w="751">
                  <a:moveTo>
                    <a:pt x="643" y="1"/>
                  </a:moveTo>
                  <a:cubicBezTo>
                    <a:pt x="643" y="1"/>
                    <a:pt x="298" y="560"/>
                    <a:pt x="155" y="1298"/>
                  </a:cubicBezTo>
                  <a:cubicBezTo>
                    <a:pt x="0" y="2049"/>
                    <a:pt x="107" y="2680"/>
                    <a:pt x="107" y="2680"/>
                  </a:cubicBezTo>
                  <a:cubicBezTo>
                    <a:pt x="107" y="2680"/>
                    <a:pt x="429" y="2120"/>
                    <a:pt x="595" y="1394"/>
                  </a:cubicBezTo>
                  <a:cubicBezTo>
                    <a:pt x="750" y="644"/>
                    <a:pt x="643" y="1"/>
                    <a:pt x="64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16"/>
            <p:cNvSpPr/>
            <p:nvPr/>
          </p:nvSpPr>
          <p:spPr>
            <a:xfrm>
              <a:off x="3484650" y="2016750"/>
              <a:ext cx="13125" cy="25025"/>
            </a:xfrm>
            <a:custGeom>
              <a:rect b="b" l="l" r="r" t="t"/>
              <a:pathLst>
                <a:path extrusionOk="0" h="1001" w="525">
                  <a:moveTo>
                    <a:pt x="453" y="0"/>
                  </a:moveTo>
                  <a:cubicBezTo>
                    <a:pt x="453" y="0"/>
                    <a:pt x="381" y="12"/>
                    <a:pt x="286" y="96"/>
                  </a:cubicBezTo>
                  <a:cubicBezTo>
                    <a:pt x="191" y="167"/>
                    <a:pt x="96" y="286"/>
                    <a:pt x="48" y="429"/>
                  </a:cubicBezTo>
                  <a:cubicBezTo>
                    <a:pt x="0" y="584"/>
                    <a:pt x="48" y="727"/>
                    <a:pt x="96" y="834"/>
                  </a:cubicBezTo>
                  <a:cubicBezTo>
                    <a:pt x="143" y="941"/>
                    <a:pt x="203" y="1000"/>
                    <a:pt x="203" y="1000"/>
                  </a:cubicBezTo>
                  <a:cubicBezTo>
                    <a:pt x="203" y="1000"/>
                    <a:pt x="262" y="941"/>
                    <a:pt x="334" y="846"/>
                  </a:cubicBezTo>
                  <a:cubicBezTo>
                    <a:pt x="393" y="774"/>
                    <a:pt x="465" y="655"/>
                    <a:pt x="501" y="536"/>
                  </a:cubicBezTo>
                  <a:cubicBezTo>
                    <a:pt x="524" y="417"/>
                    <a:pt x="512" y="286"/>
                    <a:pt x="501" y="179"/>
                  </a:cubicBezTo>
                  <a:cubicBezTo>
                    <a:pt x="489" y="72"/>
                    <a:pt x="453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16"/>
            <p:cNvSpPr/>
            <p:nvPr/>
          </p:nvSpPr>
          <p:spPr>
            <a:xfrm>
              <a:off x="3177475" y="2730825"/>
              <a:ext cx="22050" cy="59250"/>
            </a:xfrm>
            <a:custGeom>
              <a:rect b="b" l="l" r="r" t="t"/>
              <a:pathLst>
                <a:path extrusionOk="0" h="2370" w="882">
                  <a:moveTo>
                    <a:pt x="834" y="0"/>
                  </a:moveTo>
                  <a:cubicBezTo>
                    <a:pt x="834" y="0"/>
                    <a:pt x="453" y="465"/>
                    <a:pt x="226" y="1120"/>
                  </a:cubicBezTo>
                  <a:cubicBezTo>
                    <a:pt x="0" y="1774"/>
                    <a:pt x="48" y="2370"/>
                    <a:pt x="48" y="2370"/>
                  </a:cubicBezTo>
                  <a:cubicBezTo>
                    <a:pt x="48" y="2370"/>
                    <a:pt x="429" y="1905"/>
                    <a:pt x="655" y="1251"/>
                  </a:cubicBezTo>
                  <a:cubicBezTo>
                    <a:pt x="881" y="596"/>
                    <a:pt x="834" y="1"/>
                    <a:pt x="83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16"/>
            <p:cNvSpPr/>
            <p:nvPr/>
          </p:nvSpPr>
          <p:spPr>
            <a:xfrm>
              <a:off x="3195625" y="2756125"/>
              <a:ext cx="17875" cy="33075"/>
            </a:xfrm>
            <a:custGeom>
              <a:rect b="b" l="l" r="r" t="t"/>
              <a:pathLst>
                <a:path extrusionOk="0" h="1323" w="715">
                  <a:moveTo>
                    <a:pt x="620" y="0"/>
                  </a:moveTo>
                  <a:lnTo>
                    <a:pt x="620" y="0"/>
                  </a:lnTo>
                  <a:cubicBezTo>
                    <a:pt x="620" y="0"/>
                    <a:pt x="286" y="215"/>
                    <a:pt x="155" y="584"/>
                  </a:cubicBezTo>
                  <a:cubicBezTo>
                    <a:pt x="1" y="953"/>
                    <a:pt x="108" y="1322"/>
                    <a:pt x="108" y="1322"/>
                  </a:cubicBezTo>
                  <a:cubicBezTo>
                    <a:pt x="108" y="1322"/>
                    <a:pt x="441" y="1108"/>
                    <a:pt x="572" y="751"/>
                  </a:cubicBezTo>
                  <a:cubicBezTo>
                    <a:pt x="715" y="370"/>
                    <a:pt x="620" y="0"/>
                    <a:pt x="62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16"/>
            <p:cNvSpPr/>
            <p:nvPr/>
          </p:nvSpPr>
          <p:spPr>
            <a:xfrm>
              <a:off x="4286525" y="3098125"/>
              <a:ext cx="568550" cy="11050"/>
            </a:xfrm>
            <a:custGeom>
              <a:rect b="b" l="l" r="r" t="t"/>
              <a:pathLst>
                <a:path extrusionOk="0" h="442" w="22742">
                  <a:moveTo>
                    <a:pt x="11829" y="0"/>
                  </a:moveTo>
                  <a:cubicBezTo>
                    <a:pt x="11677" y="0"/>
                    <a:pt x="11525" y="0"/>
                    <a:pt x="11371" y="1"/>
                  </a:cubicBezTo>
                  <a:cubicBezTo>
                    <a:pt x="5097" y="1"/>
                    <a:pt x="1" y="227"/>
                    <a:pt x="1" y="227"/>
                  </a:cubicBezTo>
                  <a:cubicBezTo>
                    <a:pt x="1" y="227"/>
                    <a:pt x="5097" y="441"/>
                    <a:pt x="11371" y="441"/>
                  </a:cubicBezTo>
                  <a:cubicBezTo>
                    <a:pt x="17658" y="441"/>
                    <a:pt x="22742" y="227"/>
                    <a:pt x="22742" y="227"/>
                  </a:cubicBezTo>
                  <a:cubicBezTo>
                    <a:pt x="22742" y="227"/>
                    <a:pt x="17903" y="0"/>
                    <a:pt x="1182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16"/>
            <p:cNvSpPr/>
            <p:nvPr/>
          </p:nvSpPr>
          <p:spPr>
            <a:xfrm>
              <a:off x="4874100" y="3096625"/>
              <a:ext cx="64025" cy="11050"/>
            </a:xfrm>
            <a:custGeom>
              <a:rect b="b" l="l" r="r" t="t"/>
              <a:pathLst>
                <a:path extrusionOk="0" h="442" w="2561">
                  <a:moveTo>
                    <a:pt x="1337" y="1"/>
                  </a:moveTo>
                  <a:cubicBezTo>
                    <a:pt x="1320" y="1"/>
                    <a:pt x="1304" y="1"/>
                    <a:pt x="1287" y="1"/>
                  </a:cubicBezTo>
                  <a:cubicBezTo>
                    <a:pt x="584" y="1"/>
                    <a:pt x="1" y="227"/>
                    <a:pt x="1" y="227"/>
                  </a:cubicBezTo>
                  <a:cubicBezTo>
                    <a:pt x="1" y="227"/>
                    <a:pt x="572" y="442"/>
                    <a:pt x="1287" y="442"/>
                  </a:cubicBezTo>
                  <a:cubicBezTo>
                    <a:pt x="1977" y="442"/>
                    <a:pt x="2561" y="227"/>
                    <a:pt x="2561" y="227"/>
                  </a:cubicBezTo>
                  <a:cubicBezTo>
                    <a:pt x="2561" y="227"/>
                    <a:pt x="2005" y="1"/>
                    <a:pt x="133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16"/>
            <p:cNvSpPr/>
            <p:nvPr/>
          </p:nvSpPr>
          <p:spPr>
            <a:xfrm>
              <a:off x="4958350" y="3093075"/>
              <a:ext cx="39300" cy="11325"/>
            </a:xfrm>
            <a:custGeom>
              <a:rect b="b" l="l" r="r" t="t"/>
              <a:pathLst>
                <a:path extrusionOk="0" h="453" w="1572">
                  <a:moveTo>
                    <a:pt x="786" y="0"/>
                  </a:moveTo>
                  <a:cubicBezTo>
                    <a:pt x="358" y="0"/>
                    <a:pt x="0" y="226"/>
                    <a:pt x="0" y="226"/>
                  </a:cubicBezTo>
                  <a:cubicBezTo>
                    <a:pt x="0" y="226"/>
                    <a:pt x="358" y="453"/>
                    <a:pt x="786" y="453"/>
                  </a:cubicBezTo>
                  <a:cubicBezTo>
                    <a:pt x="1215" y="453"/>
                    <a:pt x="1572" y="226"/>
                    <a:pt x="1572" y="226"/>
                  </a:cubicBezTo>
                  <a:cubicBezTo>
                    <a:pt x="1572" y="22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16"/>
            <p:cNvSpPr/>
            <p:nvPr/>
          </p:nvSpPr>
          <p:spPr>
            <a:xfrm>
              <a:off x="5018175" y="3096625"/>
              <a:ext cx="32775" cy="11050"/>
            </a:xfrm>
            <a:custGeom>
              <a:rect b="b" l="l" r="r" t="t"/>
              <a:pathLst>
                <a:path extrusionOk="0" h="442" w="1311">
                  <a:moveTo>
                    <a:pt x="681" y="1"/>
                  </a:moveTo>
                  <a:cubicBezTo>
                    <a:pt x="673" y="1"/>
                    <a:pt x="664" y="1"/>
                    <a:pt x="655" y="1"/>
                  </a:cubicBezTo>
                  <a:cubicBezTo>
                    <a:pt x="298" y="1"/>
                    <a:pt x="0" y="227"/>
                    <a:pt x="0" y="227"/>
                  </a:cubicBezTo>
                  <a:cubicBezTo>
                    <a:pt x="0" y="227"/>
                    <a:pt x="298" y="442"/>
                    <a:pt x="655" y="442"/>
                  </a:cubicBezTo>
                  <a:cubicBezTo>
                    <a:pt x="1013" y="442"/>
                    <a:pt x="1310" y="227"/>
                    <a:pt x="1310" y="227"/>
                  </a:cubicBezTo>
                  <a:cubicBezTo>
                    <a:pt x="1310" y="227"/>
                    <a:pt x="1027" y="1"/>
                    <a:pt x="68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16"/>
            <p:cNvSpPr/>
            <p:nvPr/>
          </p:nvSpPr>
          <p:spPr>
            <a:xfrm>
              <a:off x="5094375" y="3096625"/>
              <a:ext cx="55100" cy="11050"/>
            </a:xfrm>
            <a:custGeom>
              <a:rect b="b" l="l" r="r" t="t"/>
              <a:pathLst>
                <a:path extrusionOk="0" h="442" w="2204">
                  <a:moveTo>
                    <a:pt x="1152" y="1"/>
                  </a:moveTo>
                  <a:cubicBezTo>
                    <a:pt x="1137" y="1"/>
                    <a:pt x="1123" y="1"/>
                    <a:pt x="1108" y="1"/>
                  </a:cubicBezTo>
                  <a:cubicBezTo>
                    <a:pt x="489" y="1"/>
                    <a:pt x="0" y="227"/>
                    <a:pt x="0" y="227"/>
                  </a:cubicBezTo>
                  <a:cubicBezTo>
                    <a:pt x="0" y="227"/>
                    <a:pt x="489" y="442"/>
                    <a:pt x="1108" y="442"/>
                  </a:cubicBezTo>
                  <a:cubicBezTo>
                    <a:pt x="1715" y="442"/>
                    <a:pt x="2203" y="227"/>
                    <a:pt x="2203" y="227"/>
                  </a:cubicBezTo>
                  <a:cubicBezTo>
                    <a:pt x="2203" y="227"/>
                    <a:pt x="1738" y="1"/>
                    <a:pt x="115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16"/>
            <p:cNvSpPr/>
            <p:nvPr/>
          </p:nvSpPr>
          <p:spPr>
            <a:xfrm>
              <a:off x="2982200" y="3102600"/>
              <a:ext cx="748625" cy="11075"/>
            </a:xfrm>
            <a:custGeom>
              <a:rect b="b" l="l" r="r" t="t"/>
              <a:pathLst>
                <a:path extrusionOk="0" h="443" w="29945">
                  <a:moveTo>
                    <a:pt x="14967" y="0"/>
                  </a:moveTo>
                  <a:cubicBezTo>
                    <a:pt x="6692" y="0"/>
                    <a:pt x="1" y="215"/>
                    <a:pt x="1" y="215"/>
                  </a:cubicBezTo>
                  <a:cubicBezTo>
                    <a:pt x="1" y="215"/>
                    <a:pt x="6098" y="442"/>
                    <a:pt x="13849" y="442"/>
                  </a:cubicBezTo>
                  <a:cubicBezTo>
                    <a:pt x="14218" y="442"/>
                    <a:pt x="14591" y="442"/>
                    <a:pt x="14967" y="441"/>
                  </a:cubicBezTo>
                  <a:cubicBezTo>
                    <a:pt x="23242" y="441"/>
                    <a:pt x="29945" y="215"/>
                    <a:pt x="29945" y="215"/>
                  </a:cubicBezTo>
                  <a:cubicBezTo>
                    <a:pt x="29945" y="215"/>
                    <a:pt x="23242" y="0"/>
                    <a:pt x="1496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16"/>
            <p:cNvSpPr/>
            <p:nvPr/>
          </p:nvSpPr>
          <p:spPr>
            <a:xfrm>
              <a:off x="2952750" y="3106700"/>
              <a:ext cx="11925" cy="9075"/>
            </a:xfrm>
            <a:custGeom>
              <a:rect b="b" l="l" r="r" t="t"/>
              <a:pathLst>
                <a:path extrusionOk="0" h="363" w="477">
                  <a:moveTo>
                    <a:pt x="327" y="0"/>
                  </a:moveTo>
                  <a:cubicBezTo>
                    <a:pt x="239" y="0"/>
                    <a:pt x="119" y="51"/>
                    <a:pt x="119" y="51"/>
                  </a:cubicBezTo>
                  <a:cubicBezTo>
                    <a:pt x="119" y="51"/>
                    <a:pt x="0" y="277"/>
                    <a:pt x="95" y="336"/>
                  </a:cubicBezTo>
                  <a:cubicBezTo>
                    <a:pt x="108" y="356"/>
                    <a:pt x="135" y="363"/>
                    <a:pt x="166" y="363"/>
                  </a:cubicBezTo>
                  <a:cubicBezTo>
                    <a:pt x="249" y="363"/>
                    <a:pt x="369" y="313"/>
                    <a:pt x="369" y="313"/>
                  </a:cubicBezTo>
                  <a:cubicBezTo>
                    <a:pt x="369" y="313"/>
                    <a:pt x="476" y="98"/>
                    <a:pt x="405" y="27"/>
                  </a:cubicBezTo>
                  <a:cubicBezTo>
                    <a:pt x="389" y="7"/>
                    <a:pt x="360" y="0"/>
                    <a:pt x="32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6"/>
            <p:cNvSpPr/>
            <p:nvPr/>
          </p:nvSpPr>
          <p:spPr>
            <a:xfrm>
              <a:off x="2814625" y="3105875"/>
              <a:ext cx="31275" cy="11325"/>
            </a:xfrm>
            <a:custGeom>
              <a:rect b="b" l="l" r="r" t="t"/>
              <a:pathLst>
                <a:path extrusionOk="0" h="453" w="1251">
                  <a:moveTo>
                    <a:pt x="632" y="0"/>
                  </a:moveTo>
                  <a:cubicBezTo>
                    <a:pt x="286" y="0"/>
                    <a:pt x="1" y="226"/>
                    <a:pt x="1" y="226"/>
                  </a:cubicBezTo>
                  <a:cubicBezTo>
                    <a:pt x="1" y="226"/>
                    <a:pt x="286" y="453"/>
                    <a:pt x="632" y="453"/>
                  </a:cubicBezTo>
                  <a:cubicBezTo>
                    <a:pt x="977" y="453"/>
                    <a:pt x="1251" y="226"/>
                    <a:pt x="1251" y="226"/>
                  </a:cubicBezTo>
                  <a:cubicBezTo>
                    <a:pt x="1251" y="226"/>
                    <a:pt x="977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16"/>
            <p:cNvSpPr/>
            <p:nvPr/>
          </p:nvSpPr>
          <p:spPr>
            <a:xfrm>
              <a:off x="4163000" y="3163900"/>
              <a:ext cx="410200" cy="11050"/>
            </a:xfrm>
            <a:custGeom>
              <a:rect b="b" l="l" r="r" t="t"/>
              <a:pathLst>
                <a:path extrusionOk="0" h="442" w="16408">
                  <a:moveTo>
                    <a:pt x="8204" y="1"/>
                  </a:moveTo>
                  <a:cubicBezTo>
                    <a:pt x="3680" y="1"/>
                    <a:pt x="1" y="227"/>
                    <a:pt x="1" y="227"/>
                  </a:cubicBezTo>
                  <a:cubicBezTo>
                    <a:pt x="1" y="227"/>
                    <a:pt x="3680" y="441"/>
                    <a:pt x="8204" y="441"/>
                  </a:cubicBezTo>
                  <a:cubicBezTo>
                    <a:pt x="12729" y="441"/>
                    <a:pt x="16408" y="227"/>
                    <a:pt x="16408" y="227"/>
                  </a:cubicBezTo>
                  <a:cubicBezTo>
                    <a:pt x="16408" y="227"/>
                    <a:pt x="12729" y="1"/>
                    <a:pt x="820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16"/>
            <p:cNvSpPr/>
            <p:nvPr/>
          </p:nvSpPr>
          <p:spPr>
            <a:xfrm>
              <a:off x="3923100" y="3180275"/>
              <a:ext cx="595325" cy="11350"/>
            </a:xfrm>
            <a:custGeom>
              <a:rect b="b" l="l" r="r" t="t"/>
              <a:pathLst>
                <a:path extrusionOk="0" h="454" w="23813">
                  <a:moveTo>
                    <a:pt x="11907" y="1"/>
                  </a:moveTo>
                  <a:cubicBezTo>
                    <a:pt x="5334" y="1"/>
                    <a:pt x="0" y="227"/>
                    <a:pt x="0" y="227"/>
                  </a:cubicBezTo>
                  <a:cubicBezTo>
                    <a:pt x="0" y="227"/>
                    <a:pt x="5334" y="453"/>
                    <a:pt x="11907" y="453"/>
                  </a:cubicBezTo>
                  <a:cubicBezTo>
                    <a:pt x="18491" y="453"/>
                    <a:pt x="23813" y="227"/>
                    <a:pt x="23813" y="227"/>
                  </a:cubicBezTo>
                  <a:cubicBezTo>
                    <a:pt x="23813" y="227"/>
                    <a:pt x="18467" y="1"/>
                    <a:pt x="1190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16"/>
            <p:cNvSpPr/>
            <p:nvPr/>
          </p:nvSpPr>
          <p:spPr>
            <a:xfrm>
              <a:off x="4106150" y="3215700"/>
              <a:ext cx="1046300" cy="11050"/>
            </a:xfrm>
            <a:custGeom>
              <a:rect b="b" l="l" r="r" t="t"/>
              <a:pathLst>
                <a:path extrusionOk="0" h="442" w="41852">
                  <a:moveTo>
                    <a:pt x="20932" y="1"/>
                  </a:moveTo>
                  <a:cubicBezTo>
                    <a:pt x="9383" y="1"/>
                    <a:pt x="1" y="227"/>
                    <a:pt x="1" y="227"/>
                  </a:cubicBezTo>
                  <a:cubicBezTo>
                    <a:pt x="1" y="227"/>
                    <a:pt x="9359" y="441"/>
                    <a:pt x="20932" y="441"/>
                  </a:cubicBezTo>
                  <a:cubicBezTo>
                    <a:pt x="32481" y="441"/>
                    <a:pt x="41851" y="227"/>
                    <a:pt x="41851" y="227"/>
                  </a:cubicBezTo>
                  <a:cubicBezTo>
                    <a:pt x="41851" y="227"/>
                    <a:pt x="32481" y="1"/>
                    <a:pt x="2093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16"/>
            <p:cNvSpPr/>
            <p:nvPr/>
          </p:nvSpPr>
          <p:spPr>
            <a:xfrm>
              <a:off x="3556675" y="3237725"/>
              <a:ext cx="1029925" cy="11050"/>
            </a:xfrm>
            <a:custGeom>
              <a:rect b="b" l="l" r="r" t="t"/>
              <a:pathLst>
                <a:path extrusionOk="0" h="442" w="41197">
                  <a:moveTo>
                    <a:pt x="20599" y="1"/>
                  </a:moveTo>
                  <a:cubicBezTo>
                    <a:pt x="9228" y="1"/>
                    <a:pt x="1" y="215"/>
                    <a:pt x="1" y="215"/>
                  </a:cubicBezTo>
                  <a:cubicBezTo>
                    <a:pt x="1" y="215"/>
                    <a:pt x="9228" y="441"/>
                    <a:pt x="20599" y="441"/>
                  </a:cubicBezTo>
                  <a:cubicBezTo>
                    <a:pt x="31969" y="441"/>
                    <a:pt x="41196" y="215"/>
                    <a:pt x="41196" y="215"/>
                  </a:cubicBezTo>
                  <a:cubicBezTo>
                    <a:pt x="41196" y="215"/>
                    <a:pt x="31969" y="1"/>
                    <a:pt x="2059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16"/>
            <p:cNvSpPr/>
            <p:nvPr/>
          </p:nvSpPr>
          <p:spPr>
            <a:xfrm>
              <a:off x="3589425" y="3213025"/>
              <a:ext cx="505150" cy="11325"/>
            </a:xfrm>
            <a:custGeom>
              <a:rect b="b" l="l" r="r" t="t"/>
              <a:pathLst>
                <a:path extrusionOk="0" h="453" w="20206">
                  <a:moveTo>
                    <a:pt x="10109" y="0"/>
                  </a:moveTo>
                  <a:cubicBezTo>
                    <a:pt x="4525" y="0"/>
                    <a:pt x="0" y="227"/>
                    <a:pt x="0" y="227"/>
                  </a:cubicBezTo>
                  <a:cubicBezTo>
                    <a:pt x="0" y="227"/>
                    <a:pt x="4525" y="453"/>
                    <a:pt x="10109" y="453"/>
                  </a:cubicBezTo>
                  <a:cubicBezTo>
                    <a:pt x="15681" y="453"/>
                    <a:pt x="20205" y="227"/>
                    <a:pt x="20205" y="227"/>
                  </a:cubicBezTo>
                  <a:cubicBezTo>
                    <a:pt x="20205" y="227"/>
                    <a:pt x="15681" y="0"/>
                    <a:pt x="1010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16"/>
            <p:cNvSpPr/>
            <p:nvPr/>
          </p:nvSpPr>
          <p:spPr>
            <a:xfrm>
              <a:off x="3272425" y="3163900"/>
              <a:ext cx="617650" cy="11050"/>
            </a:xfrm>
            <a:custGeom>
              <a:rect b="b" l="l" r="r" t="t"/>
              <a:pathLst>
                <a:path extrusionOk="0" h="442" w="24706">
                  <a:moveTo>
                    <a:pt x="12347" y="1"/>
                  </a:moveTo>
                  <a:cubicBezTo>
                    <a:pt x="5537" y="1"/>
                    <a:pt x="0" y="227"/>
                    <a:pt x="0" y="227"/>
                  </a:cubicBezTo>
                  <a:cubicBezTo>
                    <a:pt x="0" y="227"/>
                    <a:pt x="5537" y="441"/>
                    <a:pt x="12347" y="441"/>
                  </a:cubicBezTo>
                  <a:cubicBezTo>
                    <a:pt x="19169" y="441"/>
                    <a:pt x="24706" y="227"/>
                    <a:pt x="24706" y="227"/>
                  </a:cubicBezTo>
                  <a:cubicBezTo>
                    <a:pt x="24706" y="227"/>
                    <a:pt x="19169" y="1"/>
                    <a:pt x="1234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16"/>
            <p:cNvSpPr/>
            <p:nvPr/>
          </p:nvSpPr>
          <p:spPr>
            <a:xfrm>
              <a:off x="3613825" y="3180275"/>
              <a:ext cx="303650" cy="11350"/>
            </a:xfrm>
            <a:custGeom>
              <a:rect b="b" l="l" r="r" t="t"/>
              <a:pathLst>
                <a:path extrusionOk="0" h="454" w="12146">
                  <a:moveTo>
                    <a:pt x="6073" y="1"/>
                  </a:moveTo>
                  <a:cubicBezTo>
                    <a:pt x="2715" y="1"/>
                    <a:pt x="1" y="227"/>
                    <a:pt x="1" y="227"/>
                  </a:cubicBezTo>
                  <a:cubicBezTo>
                    <a:pt x="1" y="227"/>
                    <a:pt x="2715" y="453"/>
                    <a:pt x="6073" y="453"/>
                  </a:cubicBezTo>
                  <a:cubicBezTo>
                    <a:pt x="9442" y="453"/>
                    <a:pt x="12145" y="227"/>
                    <a:pt x="12145" y="227"/>
                  </a:cubicBezTo>
                  <a:cubicBezTo>
                    <a:pt x="12145" y="227"/>
                    <a:pt x="9419" y="1"/>
                    <a:pt x="607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16"/>
            <p:cNvSpPr/>
            <p:nvPr/>
          </p:nvSpPr>
          <p:spPr>
            <a:xfrm>
              <a:off x="2048150" y="3141875"/>
              <a:ext cx="951050" cy="11350"/>
            </a:xfrm>
            <a:custGeom>
              <a:rect b="b" l="l" r="r" t="t"/>
              <a:pathLst>
                <a:path extrusionOk="0" h="454" w="38042">
                  <a:moveTo>
                    <a:pt x="19027" y="1"/>
                  </a:moveTo>
                  <a:cubicBezTo>
                    <a:pt x="8514" y="1"/>
                    <a:pt x="1" y="227"/>
                    <a:pt x="1" y="227"/>
                  </a:cubicBezTo>
                  <a:cubicBezTo>
                    <a:pt x="1" y="227"/>
                    <a:pt x="8514" y="453"/>
                    <a:pt x="19027" y="453"/>
                  </a:cubicBezTo>
                  <a:cubicBezTo>
                    <a:pt x="29528" y="453"/>
                    <a:pt x="38041" y="227"/>
                    <a:pt x="38041" y="227"/>
                  </a:cubicBezTo>
                  <a:cubicBezTo>
                    <a:pt x="38041" y="227"/>
                    <a:pt x="29528" y="1"/>
                    <a:pt x="1902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16"/>
            <p:cNvSpPr/>
            <p:nvPr/>
          </p:nvSpPr>
          <p:spPr>
            <a:xfrm>
              <a:off x="2414275" y="3182950"/>
              <a:ext cx="639400" cy="11050"/>
            </a:xfrm>
            <a:custGeom>
              <a:rect b="b" l="l" r="r" t="t"/>
              <a:pathLst>
                <a:path extrusionOk="0" h="442" w="25576">
                  <a:moveTo>
                    <a:pt x="12788" y="1"/>
                  </a:moveTo>
                  <a:cubicBezTo>
                    <a:pt x="5739" y="1"/>
                    <a:pt x="1" y="227"/>
                    <a:pt x="1" y="227"/>
                  </a:cubicBezTo>
                  <a:cubicBezTo>
                    <a:pt x="1" y="227"/>
                    <a:pt x="5716" y="441"/>
                    <a:pt x="12788" y="441"/>
                  </a:cubicBezTo>
                  <a:cubicBezTo>
                    <a:pt x="19848" y="441"/>
                    <a:pt x="25575" y="227"/>
                    <a:pt x="25575" y="227"/>
                  </a:cubicBezTo>
                  <a:cubicBezTo>
                    <a:pt x="25575" y="227"/>
                    <a:pt x="19860" y="1"/>
                    <a:pt x="1278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16"/>
            <p:cNvSpPr/>
            <p:nvPr/>
          </p:nvSpPr>
          <p:spPr>
            <a:xfrm>
              <a:off x="2580675" y="3221350"/>
              <a:ext cx="320000" cy="11050"/>
            </a:xfrm>
            <a:custGeom>
              <a:rect b="b" l="l" r="r" t="t"/>
              <a:pathLst>
                <a:path extrusionOk="0" h="442" w="12800">
                  <a:moveTo>
                    <a:pt x="6406" y="1"/>
                  </a:moveTo>
                  <a:cubicBezTo>
                    <a:pt x="2858" y="1"/>
                    <a:pt x="0" y="215"/>
                    <a:pt x="0" y="215"/>
                  </a:cubicBezTo>
                  <a:cubicBezTo>
                    <a:pt x="0" y="215"/>
                    <a:pt x="2870" y="441"/>
                    <a:pt x="6406" y="441"/>
                  </a:cubicBezTo>
                  <a:cubicBezTo>
                    <a:pt x="9942" y="441"/>
                    <a:pt x="12799" y="215"/>
                    <a:pt x="12799" y="215"/>
                  </a:cubicBezTo>
                  <a:cubicBezTo>
                    <a:pt x="12799" y="215"/>
                    <a:pt x="9942" y="1"/>
                    <a:pt x="640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16"/>
            <p:cNvSpPr/>
            <p:nvPr/>
          </p:nvSpPr>
          <p:spPr>
            <a:xfrm>
              <a:off x="2750625" y="3248725"/>
              <a:ext cx="237550" cy="11350"/>
            </a:xfrm>
            <a:custGeom>
              <a:rect b="b" l="l" r="r" t="t"/>
              <a:pathLst>
                <a:path extrusionOk="0" h="454" w="9502">
                  <a:moveTo>
                    <a:pt x="4942" y="1"/>
                  </a:moveTo>
                  <a:cubicBezTo>
                    <a:pt x="4879" y="1"/>
                    <a:pt x="4815" y="1"/>
                    <a:pt x="4751" y="1"/>
                  </a:cubicBezTo>
                  <a:cubicBezTo>
                    <a:pt x="2132" y="1"/>
                    <a:pt x="1" y="227"/>
                    <a:pt x="1" y="227"/>
                  </a:cubicBezTo>
                  <a:cubicBezTo>
                    <a:pt x="1" y="227"/>
                    <a:pt x="2132" y="454"/>
                    <a:pt x="4751" y="454"/>
                  </a:cubicBezTo>
                  <a:cubicBezTo>
                    <a:pt x="7371" y="454"/>
                    <a:pt x="9502" y="227"/>
                    <a:pt x="9502" y="227"/>
                  </a:cubicBezTo>
                  <a:cubicBezTo>
                    <a:pt x="9502" y="227"/>
                    <a:pt x="7473" y="1"/>
                    <a:pt x="494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16"/>
            <p:cNvSpPr/>
            <p:nvPr/>
          </p:nvSpPr>
          <p:spPr>
            <a:xfrm>
              <a:off x="3095325" y="3229400"/>
              <a:ext cx="220875" cy="11325"/>
            </a:xfrm>
            <a:custGeom>
              <a:rect b="b" l="l" r="r" t="t"/>
              <a:pathLst>
                <a:path extrusionOk="0" h="453" w="8835">
                  <a:moveTo>
                    <a:pt x="4417" y="0"/>
                  </a:moveTo>
                  <a:cubicBezTo>
                    <a:pt x="1977" y="0"/>
                    <a:pt x="0" y="227"/>
                    <a:pt x="0" y="227"/>
                  </a:cubicBezTo>
                  <a:cubicBezTo>
                    <a:pt x="0" y="227"/>
                    <a:pt x="1977" y="453"/>
                    <a:pt x="4417" y="453"/>
                  </a:cubicBezTo>
                  <a:cubicBezTo>
                    <a:pt x="6858" y="453"/>
                    <a:pt x="8835" y="227"/>
                    <a:pt x="8835" y="227"/>
                  </a:cubicBezTo>
                  <a:cubicBezTo>
                    <a:pt x="8835" y="227"/>
                    <a:pt x="6858" y="0"/>
                    <a:pt x="441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16"/>
            <p:cNvSpPr/>
            <p:nvPr/>
          </p:nvSpPr>
          <p:spPr>
            <a:xfrm>
              <a:off x="3136100" y="3254100"/>
              <a:ext cx="212850" cy="11050"/>
            </a:xfrm>
            <a:custGeom>
              <a:rect b="b" l="l" r="r" t="t"/>
              <a:pathLst>
                <a:path extrusionOk="0" h="442" w="8514">
                  <a:moveTo>
                    <a:pt x="4263" y="1"/>
                  </a:moveTo>
                  <a:cubicBezTo>
                    <a:pt x="1905" y="1"/>
                    <a:pt x="0" y="215"/>
                    <a:pt x="0" y="215"/>
                  </a:cubicBezTo>
                  <a:cubicBezTo>
                    <a:pt x="0" y="215"/>
                    <a:pt x="1905" y="441"/>
                    <a:pt x="4263" y="441"/>
                  </a:cubicBezTo>
                  <a:cubicBezTo>
                    <a:pt x="6608" y="441"/>
                    <a:pt x="8513" y="215"/>
                    <a:pt x="8513" y="215"/>
                  </a:cubicBezTo>
                  <a:cubicBezTo>
                    <a:pt x="8513" y="215"/>
                    <a:pt x="6608" y="1"/>
                    <a:pt x="426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16"/>
            <p:cNvSpPr/>
            <p:nvPr/>
          </p:nvSpPr>
          <p:spPr>
            <a:xfrm>
              <a:off x="3181925" y="3270475"/>
              <a:ext cx="153325" cy="11025"/>
            </a:xfrm>
            <a:custGeom>
              <a:rect b="b" l="l" r="r" t="t"/>
              <a:pathLst>
                <a:path extrusionOk="0" h="441" w="6133">
                  <a:moveTo>
                    <a:pt x="3073" y="0"/>
                  </a:moveTo>
                  <a:cubicBezTo>
                    <a:pt x="1370" y="0"/>
                    <a:pt x="1" y="215"/>
                    <a:pt x="1" y="215"/>
                  </a:cubicBezTo>
                  <a:cubicBezTo>
                    <a:pt x="1" y="215"/>
                    <a:pt x="1370" y="441"/>
                    <a:pt x="3073" y="441"/>
                  </a:cubicBezTo>
                  <a:cubicBezTo>
                    <a:pt x="4763" y="441"/>
                    <a:pt x="6133" y="215"/>
                    <a:pt x="6133" y="215"/>
                  </a:cubicBezTo>
                  <a:cubicBezTo>
                    <a:pt x="6133" y="215"/>
                    <a:pt x="4763" y="0"/>
                    <a:pt x="307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16"/>
            <p:cNvSpPr/>
            <p:nvPr/>
          </p:nvSpPr>
          <p:spPr>
            <a:xfrm>
              <a:off x="3239375" y="3294875"/>
              <a:ext cx="104200" cy="11350"/>
            </a:xfrm>
            <a:custGeom>
              <a:rect b="b" l="l" r="r" t="t"/>
              <a:pathLst>
                <a:path extrusionOk="0" h="454" w="4168">
                  <a:moveTo>
                    <a:pt x="2084" y="1"/>
                  </a:moveTo>
                  <a:cubicBezTo>
                    <a:pt x="918" y="1"/>
                    <a:pt x="1" y="227"/>
                    <a:pt x="1" y="227"/>
                  </a:cubicBezTo>
                  <a:cubicBezTo>
                    <a:pt x="1" y="227"/>
                    <a:pt x="929" y="453"/>
                    <a:pt x="2084" y="453"/>
                  </a:cubicBezTo>
                  <a:cubicBezTo>
                    <a:pt x="3239" y="453"/>
                    <a:pt x="4168" y="227"/>
                    <a:pt x="4168" y="227"/>
                  </a:cubicBezTo>
                  <a:cubicBezTo>
                    <a:pt x="4168" y="227"/>
                    <a:pt x="3227" y="1"/>
                    <a:pt x="208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16"/>
            <p:cNvSpPr/>
            <p:nvPr/>
          </p:nvSpPr>
          <p:spPr>
            <a:xfrm>
              <a:off x="2302350" y="3117475"/>
              <a:ext cx="229225" cy="11050"/>
            </a:xfrm>
            <a:custGeom>
              <a:rect b="b" l="l" r="r" t="t"/>
              <a:pathLst>
                <a:path extrusionOk="0" h="442" w="9169">
                  <a:moveTo>
                    <a:pt x="4585" y="1"/>
                  </a:moveTo>
                  <a:cubicBezTo>
                    <a:pt x="2049" y="1"/>
                    <a:pt x="1" y="215"/>
                    <a:pt x="1" y="215"/>
                  </a:cubicBezTo>
                  <a:cubicBezTo>
                    <a:pt x="1" y="215"/>
                    <a:pt x="2061" y="441"/>
                    <a:pt x="4585" y="441"/>
                  </a:cubicBezTo>
                  <a:cubicBezTo>
                    <a:pt x="7109" y="441"/>
                    <a:pt x="9169" y="215"/>
                    <a:pt x="9169" y="215"/>
                  </a:cubicBezTo>
                  <a:cubicBezTo>
                    <a:pt x="9169" y="215"/>
                    <a:pt x="7109" y="1"/>
                    <a:pt x="458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16"/>
            <p:cNvSpPr/>
            <p:nvPr/>
          </p:nvSpPr>
          <p:spPr>
            <a:xfrm>
              <a:off x="2384225" y="3076400"/>
              <a:ext cx="106275" cy="11325"/>
            </a:xfrm>
            <a:custGeom>
              <a:rect b="b" l="l" r="r" t="t"/>
              <a:pathLst>
                <a:path extrusionOk="0" h="453" w="4251">
                  <a:moveTo>
                    <a:pt x="2131" y="1"/>
                  </a:moveTo>
                  <a:cubicBezTo>
                    <a:pt x="953" y="1"/>
                    <a:pt x="0" y="227"/>
                    <a:pt x="0" y="227"/>
                  </a:cubicBezTo>
                  <a:cubicBezTo>
                    <a:pt x="0" y="227"/>
                    <a:pt x="953" y="453"/>
                    <a:pt x="2131" y="453"/>
                  </a:cubicBezTo>
                  <a:cubicBezTo>
                    <a:pt x="3298" y="453"/>
                    <a:pt x="4251" y="227"/>
                    <a:pt x="4251" y="227"/>
                  </a:cubicBezTo>
                  <a:cubicBezTo>
                    <a:pt x="4251" y="227"/>
                    <a:pt x="3298" y="1"/>
                    <a:pt x="213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16"/>
            <p:cNvSpPr/>
            <p:nvPr/>
          </p:nvSpPr>
          <p:spPr>
            <a:xfrm>
              <a:off x="2436300" y="3057050"/>
              <a:ext cx="68500" cy="11350"/>
            </a:xfrm>
            <a:custGeom>
              <a:rect b="b" l="l" r="r" t="t"/>
              <a:pathLst>
                <a:path extrusionOk="0" h="454" w="2740">
                  <a:moveTo>
                    <a:pt x="1370" y="1"/>
                  </a:moveTo>
                  <a:cubicBezTo>
                    <a:pt x="608" y="1"/>
                    <a:pt x="1" y="227"/>
                    <a:pt x="1" y="227"/>
                  </a:cubicBezTo>
                  <a:cubicBezTo>
                    <a:pt x="1" y="227"/>
                    <a:pt x="579" y="453"/>
                    <a:pt x="1314" y="453"/>
                  </a:cubicBezTo>
                  <a:cubicBezTo>
                    <a:pt x="1333" y="453"/>
                    <a:pt x="1351" y="453"/>
                    <a:pt x="1370" y="453"/>
                  </a:cubicBezTo>
                  <a:cubicBezTo>
                    <a:pt x="2132" y="453"/>
                    <a:pt x="2739" y="227"/>
                    <a:pt x="2739" y="227"/>
                  </a:cubicBezTo>
                  <a:cubicBezTo>
                    <a:pt x="2739" y="227"/>
                    <a:pt x="2132" y="1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16"/>
            <p:cNvSpPr/>
            <p:nvPr/>
          </p:nvSpPr>
          <p:spPr>
            <a:xfrm>
              <a:off x="2266650" y="3032650"/>
              <a:ext cx="248550" cy="11075"/>
            </a:xfrm>
            <a:custGeom>
              <a:rect b="b" l="l" r="r" t="t"/>
              <a:pathLst>
                <a:path extrusionOk="0" h="443" w="9942">
                  <a:moveTo>
                    <a:pt x="4977" y="0"/>
                  </a:moveTo>
                  <a:cubicBezTo>
                    <a:pt x="2238" y="0"/>
                    <a:pt x="0" y="227"/>
                    <a:pt x="0" y="227"/>
                  </a:cubicBezTo>
                  <a:cubicBezTo>
                    <a:pt x="0" y="227"/>
                    <a:pt x="2030" y="443"/>
                    <a:pt x="4589" y="443"/>
                  </a:cubicBezTo>
                  <a:cubicBezTo>
                    <a:pt x="4717" y="443"/>
                    <a:pt x="4847" y="442"/>
                    <a:pt x="4977" y="441"/>
                  </a:cubicBezTo>
                  <a:cubicBezTo>
                    <a:pt x="7715" y="441"/>
                    <a:pt x="9942" y="227"/>
                    <a:pt x="9942" y="227"/>
                  </a:cubicBezTo>
                  <a:cubicBezTo>
                    <a:pt x="9942" y="227"/>
                    <a:pt x="7727" y="0"/>
                    <a:pt x="497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16"/>
            <p:cNvSpPr/>
            <p:nvPr/>
          </p:nvSpPr>
          <p:spPr>
            <a:xfrm>
              <a:off x="2461000" y="2994550"/>
              <a:ext cx="70575" cy="11325"/>
            </a:xfrm>
            <a:custGeom>
              <a:rect b="b" l="l" r="r" t="t"/>
              <a:pathLst>
                <a:path extrusionOk="0" h="453" w="2823">
                  <a:moveTo>
                    <a:pt x="1406" y="0"/>
                  </a:moveTo>
                  <a:cubicBezTo>
                    <a:pt x="632" y="0"/>
                    <a:pt x="1" y="227"/>
                    <a:pt x="1" y="227"/>
                  </a:cubicBezTo>
                  <a:cubicBezTo>
                    <a:pt x="1" y="227"/>
                    <a:pt x="632" y="453"/>
                    <a:pt x="1406" y="453"/>
                  </a:cubicBezTo>
                  <a:cubicBezTo>
                    <a:pt x="2180" y="453"/>
                    <a:pt x="2823" y="227"/>
                    <a:pt x="2823" y="227"/>
                  </a:cubicBezTo>
                  <a:cubicBezTo>
                    <a:pt x="2823" y="227"/>
                    <a:pt x="2192" y="0"/>
                    <a:pt x="140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16"/>
            <p:cNvSpPr/>
            <p:nvPr/>
          </p:nvSpPr>
          <p:spPr>
            <a:xfrm>
              <a:off x="4903575" y="2253975"/>
              <a:ext cx="341450" cy="11050"/>
            </a:xfrm>
            <a:custGeom>
              <a:rect b="b" l="l" r="r" t="t"/>
              <a:pathLst>
                <a:path extrusionOk="0" h="442" w="13658">
                  <a:moveTo>
                    <a:pt x="6835" y="1"/>
                  </a:moveTo>
                  <a:cubicBezTo>
                    <a:pt x="3060" y="1"/>
                    <a:pt x="1" y="215"/>
                    <a:pt x="1" y="215"/>
                  </a:cubicBezTo>
                  <a:cubicBezTo>
                    <a:pt x="1" y="215"/>
                    <a:pt x="3060" y="441"/>
                    <a:pt x="6835" y="441"/>
                  </a:cubicBezTo>
                  <a:cubicBezTo>
                    <a:pt x="10609" y="441"/>
                    <a:pt x="13657" y="215"/>
                    <a:pt x="13657" y="215"/>
                  </a:cubicBezTo>
                  <a:cubicBezTo>
                    <a:pt x="13657" y="215"/>
                    <a:pt x="10609" y="1"/>
                    <a:pt x="683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16"/>
            <p:cNvSpPr/>
            <p:nvPr/>
          </p:nvSpPr>
          <p:spPr>
            <a:xfrm>
              <a:off x="4975025" y="2286725"/>
              <a:ext cx="106275" cy="11025"/>
            </a:xfrm>
            <a:custGeom>
              <a:rect b="b" l="l" r="r" t="t"/>
              <a:pathLst>
                <a:path extrusionOk="0" h="441" w="4251">
                  <a:moveTo>
                    <a:pt x="2131" y="0"/>
                  </a:moveTo>
                  <a:cubicBezTo>
                    <a:pt x="953" y="0"/>
                    <a:pt x="0" y="215"/>
                    <a:pt x="0" y="215"/>
                  </a:cubicBezTo>
                  <a:cubicBezTo>
                    <a:pt x="0" y="215"/>
                    <a:pt x="953" y="441"/>
                    <a:pt x="2131" y="441"/>
                  </a:cubicBezTo>
                  <a:cubicBezTo>
                    <a:pt x="3298" y="441"/>
                    <a:pt x="4251" y="215"/>
                    <a:pt x="4251" y="215"/>
                  </a:cubicBezTo>
                  <a:cubicBezTo>
                    <a:pt x="4251" y="215"/>
                    <a:pt x="3298" y="0"/>
                    <a:pt x="213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16"/>
            <p:cNvSpPr/>
            <p:nvPr/>
          </p:nvSpPr>
          <p:spPr>
            <a:xfrm>
              <a:off x="5018175" y="2316775"/>
              <a:ext cx="104200" cy="11050"/>
            </a:xfrm>
            <a:custGeom>
              <a:rect b="b" l="l" r="r" t="t"/>
              <a:pathLst>
                <a:path extrusionOk="0" h="442" w="4168">
                  <a:moveTo>
                    <a:pt x="2084" y="1"/>
                  </a:moveTo>
                  <a:cubicBezTo>
                    <a:pt x="917" y="1"/>
                    <a:pt x="0" y="227"/>
                    <a:pt x="0" y="227"/>
                  </a:cubicBezTo>
                  <a:cubicBezTo>
                    <a:pt x="0" y="227"/>
                    <a:pt x="941" y="441"/>
                    <a:pt x="2084" y="441"/>
                  </a:cubicBezTo>
                  <a:cubicBezTo>
                    <a:pt x="3239" y="441"/>
                    <a:pt x="4168" y="227"/>
                    <a:pt x="4168" y="227"/>
                  </a:cubicBezTo>
                  <a:cubicBezTo>
                    <a:pt x="4168" y="227"/>
                    <a:pt x="3227" y="1"/>
                    <a:pt x="208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16"/>
            <p:cNvSpPr/>
            <p:nvPr/>
          </p:nvSpPr>
          <p:spPr>
            <a:xfrm>
              <a:off x="5058950" y="2344150"/>
              <a:ext cx="44075" cy="11350"/>
            </a:xfrm>
            <a:custGeom>
              <a:rect b="b" l="l" r="r" t="t"/>
              <a:pathLst>
                <a:path extrusionOk="0" h="454" w="1763">
                  <a:moveTo>
                    <a:pt x="917" y="1"/>
                  </a:moveTo>
                  <a:cubicBezTo>
                    <a:pt x="905" y="1"/>
                    <a:pt x="894" y="1"/>
                    <a:pt x="882" y="1"/>
                  </a:cubicBezTo>
                  <a:cubicBezTo>
                    <a:pt x="394" y="1"/>
                    <a:pt x="1" y="227"/>
                    <a:pt x="1" y="227"/>
                  </a:cubicBezTo>
                  <a:cubicBezTo>
                    <a:pt x="1" y="227"/>
                    <a:pt x="405" y="454"/>
                    <a:pt x="882" y="454"/>
                  </a:cubicBezTo>
                  <a:cubicBezTo>
                    <a:pt x="1370" y="454"/>
                    <a:pt x="1763" y="227"/>
                    <a:pt x="1763" y="227"/>
                  </a:cubicBezTo>
                  <a:cubicBezTo>
                    <a:pt x="1763" y="227"/>
                    <a:pt x="1389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16"/>
            <p:cNvSpPr/>
            <p:nvPr/>
          </p:nvSpPr>
          <p:spPr>
            <a:xfrm>
              <a:off x="5078900" y="2379600"/>
              <a:ext cx="49125" cy="11325"/>
            </a:xfrm>
            <a:custGeom>
              <a:rect b="b" l="l" r="r" t="t"/>
              <a:pathLst>
                <a:path extrusionOk="0" h="453" w="1965">
                  <a:moveTo>
                    <a:pt x="977" y="0"/>
                  </a:moveTo>
                  <a:cubicBezTo>
                    <a:pt x="441" y="0"/>
                    <a:pt x="0" y="226"/>
                    <a:pt x="0" y="226"/>
                  </a:cubicBezTo>
                  <a:cubicBezTo>
                    <a:pt x="0" y="226"/>
                    <a:pt x="429" y="452"/>
                    <a:pt x="977" y="452"/>
                  </a:cubicBezTo>
                  <a:cubicBezTo>
                    <a:pt x="1512" y="452"/>
                    <a:pt x="1965" y="226"/>
                    <a:pt x="1965" y="226"/>
                  </a:cubicBezTo>
                  <a:cubicBezTo>
                    <a:pt x="1965" y="226"/>
                    <a:pt x="1512" y="0"/>
                    <a:pt x="97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16"/>
            <p:cNvSpPr/>
            <p:nvPr/>
          </p:nvSpPr>
          <p:spPr>
            <a:xfrm>
              <a:off x="4758925" y="3158250"/>
              <a:ext cx="991800" cy="11350"/>
            </a:xfrm>
            <a:custGeom>
              <a:rect b="b" l="l" r="r" t="t"/>
              <a:pathLst>
                <a:path extrusionOk="0" h="454" w="39672">
                  <a:moveTo>
                    <a:pt x="19836" y="1"/>
                  </a:moveTo>
                  <a:cubicBezTo>
                    <a:pt x="8882" y="1"/>
                    <a:pt x="0" y="227"/>
                    <a:pt x="0" y="227"/>
                  </a:cubicBezTo>
                  <a:cubicBezTo>
                    <a:pt x="0" y="227"/>
                    <a:pt x="8882" y="453"/>
                    <a:pt x="19836" y="453"/>
                  </a:cubicBezTo>
                  <a:cubicBezTo>
                    <a:pt x="30790" y="453"/>
                    <a:pt x="39672" y="227"/>
                    <a:pt x="39672" y="227"/>
                  </a:cubicBezTo>
                  <a:cubicBezTo>
                    <a:pt x="39672" y="227"/>
                    <a:pt x="30790" y="1"/>
                    <a:pt x="1983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16"/>
            <p:cNvSpPr/>
            <p:nvPr/>
          </p:nvSpPr>
          <p:spPr>
            <a:xfrm>
              <a:off x="4580925" y="3147550"/>
              <a:ext cx="251525" cy="11325"/>
            </a:xfrm>
            <a:custGeom>
              <a:rect b="b" l="l" r="r" t="t"/>
              <a:pathLst>
                <a:path extrusionOk="0" h="453" w="10061">
                  <a:moveTo>
                    <a:pt x="5037" y="0"/>
                  </a:moveTo>
                  <a:cubicBezTo>
                    <a:pt x="2250" y="0"/>
                    <a:pt x="0" y="226"/>
                    <a:pt x="0" y="226"/>
                  </a:cubicBezTo>
                  <a:cubicBezTo>
                    <a:pt x="0" y="226"/>
                    <a:pt x="2250" y="453"/>
                    <a:pt x="5037" y="453"/>
                  </a:cubicBezTo>
                  <a:cubicBezTo>
                    <a:pt x="7811" y="453"/>
                    <a:pt x="10061" y="226"/>
                    <a:pt x="10061" y="226"/>
                  </a:cubicBezTo>
                  <a:cubicBezTo>
                    <a:pt x="10061" y="226"/>
                    <a:pt x="7811" y="0"/>
                    <a:pt x="503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16"/>
            <p:cNvSpPr/>
            <p:nvPr/>
          </p:nvSpPr>
          <p:spPr>
            <a:xfrm>
              <a:off x="4744925" y="3139500"/>
              <a:ext cx="183075" cy="11050"/>
            </a:xfrm>
            <a:custGeom>
              <a:rect b="b" l="l" r="r" t="t"/>
              <a:pathLst>
                <a:path extrusionOk="0" h="442" w="7323">
                  <a:moveTo>
                    <a:pt x="3668" y="1"/>
                  </a:moveTo>
                  <a:cubicBezTo>
                    <a:pt x="1644" y="1"/>
                    <a:pt x="1" y="215"/>
                    <a:pt x="1" y="215"/>
                  </a:cubicBezTo>
                  <a:cubicBezTo>
                    <a:pt x="1" y="215"/>
                    <a:pt x="1644" y="441"/>
                    <a:pt x="3668" y="441"/>
                  </a:cubicBezTo>
                  <a:cubicBezTo>
                    <a:pt x="5692" y="441"/>
                    <a:pt x="7323" y="215"/>
                    <a:pt x="7323" y="215"/>
                  </a:cubicBezTo>
                  <a:cubicBezTo>
                    <a:pt x="7323" y="215"/>
                    <a:pt x="5692" y="1"/>
                    <a:pt x="366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6"/>
            <p:cNvSpPr/>
            <p:nvPr/>
          </p:nvSpPr>
          <p:spPr>
            <a:xfrm>
              <a:off x="5160150" y="3133850"/>
              <a:ext cx="453950" cy="11025"/>
            </a:xfrm>
            <a:custGeom>
              <a:rect b="b" l="l" r="r" t="t"/>
              <a:pathLst>
                <a:path extrusionOk="0" h="441" w="18158">
                  <a:moveTo>
                    <a:pt x="9085" y="0"/>
                  </a:moveTo>
                  <a:cubicBezTo>
                    <a:pt x="4073" y="0"/>
                    <a:pt x="1" y="227"/>
                    <a:pt x="1" y="227"/>
                  </a:cubicBezTo>
                  <a:cubicBezTo>
                    <a:pt x="1" y="227"/>
                    <a:pt x="4073" y="441"/>
                    <a:pt x="9085" y="441"/>
                  </a:cubicBezTo>
                  <a:cubicBezTo>
                    <a:pt x="14098" y="441"/>
                    <a:pt x="18158" y="227"/>
                    <a:pt x="18158" y="227"/>
                  </a:cubicBezTo>
                  <a:cubicBezTo>
                    <a:pt x="18158" y="227"/>
                    <a:pt x="14098" y="0"/>
                    <a:pt x="908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16"/>
            <p:cNvSpPr/>
            <p:nvPr/>
          </p:nvSpPr>
          <p:spPr>
            <a:xfrm>
              <a:off x="5392325" y="3114800"/>
              <a:ext cx="112550" cy="11325"/>
            </a:xfrm>
            <a:custGeom>
              <a:rect b="b" l="l" r="r" t="t"/>
              <a:pathLst>
                <a:path extrusionOk="0" h="453" w="4502">
                  <a:moveTo>
                    <a:pt x="2342" y="0"/>
                  </a:moveTo>
                  <a:cubicBezTo>
                    <a:pt x="2312" y="0"/>
                    <a:pt x="2281" y="0"/>
                    <a:pt x="2251" y="0"/>
                  </a:cubicBezTo>
                  <a:cubicBezTo>
                    <a:pt x="1001" y="0"/>
                    <a:pt x="1" y="227"/>
                    <a:pt x="1" y="227"/>
                  </a:cubicBezTo>
                  <a:cubicBezTo>
                    <a:pt x="1" y="227"/>
                    <a:pt x="1013" y="453"/>
                    <a:pt x="2251" y="453"/>
                  </a:cubicBezTo>
                  <a:cubicBezTo>
                    <a:pt x="3501" y="453"/>
                    <a:pt x="4501" y="227"/>
                    <a:pt x="4501" y="227"/>
                  </a:cubicBezTo>
                  <a:cubicBezTo>
                    <a:pt x="4501" y="227"/>
                    <a:pt x="3549" y="0"/>
                    <a:pt x="234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16"/>
            <p:cNvSpPr/>
            <p:nvPr/>
          </p:nvSpPr>
          <p:spPr>
            <a:xfrm>
              <a:off x="5403925" y="3084725"/>
              <a:ext cx="81900" cy="11050"/>
            </a:xfrm>
            <a:custGeom>
              <a:rect b="b" l="l" r="r" t="t"/>
              <a:pathLst>
                <a:path extrusionOk="0" h="442" w="3276">
                  <a:moveTo>
                    <a:pt x="1644" y="1"/>
                  </a:moveTo>
                  <a:cubicBezTo>
                    <a:pt x="727" y="1"/>
                    <a:pt x="1" y="227"/>
                    <a:pt x="1" y="227"/>
                  </a:cubicBezTo>
                  <a:cubicBezTo>
                    <a:pt x="1" y="227"/>
                    <a:pt x="727" y="441"/>
                    <a:pt x="1644" y="441"/>
                  </a:cubicBezTo>
                  <a:cubicBezTo>
                    <a:pt x="2549" y="441"/>
                    <a:pt x="3275" y="227"/>
                    <a:pt x="3275" y="227"/>
                  </a:cubicBezTo>
                  <a:cubicBezTo>
                    <a:pt x="3275" y="227"/>
                    <a:pt x="2537" y="1"/>
                    <a:pt x="164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16"/>
            <p:cNvSpPr/>
            <p:nvPr/>
          </p:nvSpPr>
          <p:spPr>
            <a:xfrm>
              <a:off x="5390250" y="3060025"/>
              <a:ext cx="81875" cy="11350"/>
            </a:xfrm>
            <a:custGeom>
              <a:rect b="b" l="l" r="r" t="t"/>
              <a:pathLst>
                <a:path extrusionOk="0" h="454" w="3275">
                  <a:moveTo>
                    <a:pt x="1631" y="1"/>
                  </a:moveTo>
                  <a:cubicBezTo>
                    <a:pt x="727" y="1"/>
                    <a:pt x="0" y="227"/>
                    <a:pt x="0" y="227"/>
                  </a:cubicBezTo>
                  <a:cubicBezTo>
                    <a:pt x="0" y="227"/>
                    <a:pt x="727" y="453"/>
                    <a:pt x="1631" y="453"/>
                  </a:cubicBezTo>
                  <a:cubicBezTo>
                    <a:pt x="2548" y="453"/>
                    <a:pt x="3275" y="227"/>
                    <a:pt x="3275" y="227"/>
                  </a:cubicBezTo>
                  <a:cubicBezTo>
                    <a:pt x="3275" y="227"/>
                    <a:pt x="2548" y="1"/>
                    <a:pt x="163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16"/>
            <p:cNvSpPr/>
            <p:nvPr/>
          </p:nvSpPr>
          <p:spPr>
            <a:xfrm>
              <a:off x="5384875" y="3024300"/>
              <a:ext cx="78925" cy="11350"/>
            </a:xfrm>
            <a:custGeom>
              <a:rect b="b" l="l" r="r" t="t"/>
              <a:pathLst>
                <a:path extrusionOk="0" h="454" w="3157">
                  <a:moveTo>
                    <a:pt x="1585" y="1"/>
                  </a:moveTo>
                  <a:cubicBezTo>
                    <a:pt x="715" y="1"/>
                    <a:pt x="1" y="227"/>
                    <a:pt x="1" y="227"/>
                  </a:cubicBezTo>
                  <a:cubicBezTo>
                    <a:pt x="1" y="227"/>
                    <a:pt x="703" y="453"/>
                    <a:pt x="1585" y="453"/>
                  </a:cubicBezTo>
                  <a:cubicBezTo>
                    <a:pt x="2442" y="453"/>
                    <a:pt x="3156" y="227"/>
                    <a:pt x="3156" y="227"/>
                  </a:cubicBezTo>
                  <a:cubicBezTo>
                    <a:pt x="3156" y="227"/>
                    <a:pt x="2442" y="1"/>
                    <a:pt x="158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16"/>
            <p:cNvSpPr/>
            <p:nvPr/>
          </p:nvSpPr>
          <p:spPr>
            <a:xfrm>
              <a:off x="5256600" y="2737675"/>
              <a:ext cx="404250" cy="11025"/>
            </a:xfrm>
            <a:custGeom>
              <a:rect b="b" l="l" r="r" t="t"/>
              <a:pathLst>
                <a:path extrusionOk="0" h="441" w="16170">
                  <a:moveTo>
                    <a:pt x="8085" y="0"/>
                  </a:moveTo>
                  <a:cubicBezTo>
                    <a:pt x="3620" y="0"/>
                    <a:pt x="0" y="215"/>
                    <a:pt x="0" y="215"/>
                  </a:cubicBezTo>
                  <a:cubicBezTo>
                    <a:pt x="0" y="215"/>
                    <a:pt x="3620" y="441"/>
                    <a:pt x="8085" y="441"/>
                  </a:cubicBezTo>
                  <a:cubicBezTo>
                    <a:pt x="12550" y="441"/>
                    <a:pt x="16169" y="215"/>
                    <a:pt x="16169" y="215"/>
                  </a:cubicBezTo>
                  <a:cubicBezTo>
                    <a:pt x="16169" y="215"/>
                    <a:pt x="12538" y="0"/>
                    <a:pt x="808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16"/>
            <p:cNvSpPr/>
            <p:nvPr/>
          </p:nvSpPr>
          <p:spPr>
            <a:xfrm>
              <a:off x="5264050" y="2693900"/>
              <a:ext cx="87825" cy="11350"/>
            </a:xfrm>
            <a:custGeom>
              <a:rect b="b" l="l" r="r" t="t"/>
              <a:pathLst>
                <a:path extrusionOk="0" h="454" w="3513">
                  <a:moveTo>
                    <a:pt x="1832" y="1"/>
                  </a:moveTo>
                  <a:cubicBezTo>
                    <a:pt x="1809" y="1"/>
                    <a:pt x="1786" y="1"/>
                    <a:pt x="1762" y="1"/>
                  </a:cubicBezTo>
                  <a:cubicBezTo>
                    <a:pt x="786" y="1"/>
                    <a:pt x="0" y="227"/>
                    <a:pt x="0" y="227"/>
                  </a:cubicBezTo>
                  <a:cubicBezTo>
                    <a:pt x="0" y="227"/>
                    <a:pt x="786" y="453"/>
                    <a:pt x="1762" y="453"/>
                  </a:cubicBezTo>
                  <a:cubicBezTo>
                    <a:pt x="2727" y="453"/>
                    <a:pt x="3512" y="227"/>
                    <a:pt x="3512" y="227"/>
                  </a:cubicBezTo>
                  <a:cubicBezTo>
                    <a:pt x="3512" y="227"/>
                    <a:pt x="2764" y="1"/>
                    <a:pt x="183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16"/>
            <p:cNvSpPr/>
            <p:nvPr/>
          </p:nvSpPr>
          <p:spPr>
            <a:xfrm>
              <a:off x="5226525" y="2653125"/>
              <a:ext cx="78900" cy="11050"/>
            </a:xfrm>
            <a:custGeom>
              <a:rect b="b" l="l" r="r" t="t"/>
              <a:pathLst>
                <a:path extrusionOk="0" h="442" w="3156">
                  <a:moveTo>
                    <a:pt x="1636" y="0"/>
                  </a:moveTo>
                  <a:cubicBezTo>
                    <a:pt x="1615" y="0"/>
                    <a:pt x="1594" y="1"/>
                    <a:pt x="1572" y="1"/>
                  </a:cubicBezTo>
                  <a:cubicBezTo>
                    <a:pt x="715" y="1"/>
                    <a:pt x="1" y="227"/>
                    <a:pt x="1" y="227"/>
                  </a:cubicBezTo>
                  <a:cubicBezTo>
                    <a:pt x="1" y="227"/>
                    <a:pt x="703" y="441"/>
                    <a:pt x="1572" y="441"/>
                  </a:cubicBezTo>
                  <a:cubicBezTo>
                    <a:pt x="2442" y="441"/>
                    <a:pt x="3156" y="227"/>
                    <a:pt x="3156" y="227"/>
                  </a:cubicBezTo>
                  <a:cubicBezTo>
                    <a:pt x="3156" y="227"/>
                    <a:pt x="2476" y="0"/>
                    <a:pt x="163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16"/>
            <p:cNvSpPr/>
            <p:nvPr/>
          </p:nvSpPr>
          <p:spPr>
            <a:xfrm>
              <a:off x="5209275" y="2614725"/>
              <a:ext cx="60450" cy="11350"/>
            </a:xfrm>
            <a:custGeom>
              <a:rect b="b" l="l" r="r" t="t"/>
              <a:pathLst>
                <a:path extrusionOk="0" h="454" w="2418">
                  <a:moveTo>
                    <a:pt x="1263" y="1"/>
                  </a:moveTo>
                  <a:cubicBezTo>
                    <a:pt x="1247" y="1"/>
                    <a:pt x="1231" y="1"/>
                    <a:pt x="1215" y="1"/>
                  </a:cubicBezTo>
                  <a:cubicBezTo>
                    <a:pt x="536" y="1"/>
                    <a:pt x="0" y="227"/>
                    <a:pt x="0" y="227"/>
                  </a:cubicBezTo>
                  <a:cubicBezTo>
                    <a:pt x="0" y="227"/>
                    <a:pt x="536" y="453"/>
                    <a:pt x="1215" y="453"/>
                  </a:cubicBezTo>
                  <a:cubicBezTo>
                    <a:pt x="1881" y="453"/>
                    <a:pt x="2417" y="227"/>
                    <a:pt x="2417" y="227"/>
                  </a:cubicBezTo>
                  <a:cubicBezTo>
                    <a:pt x="2417" y="227"/>
                    <a:pt x="1907" y="1"/>
                    <a:pt x="126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16"/>
            <p:cNvSpPr/>
            <p:nvPr/>
          </p:nvSpPr>
          <p:spPr>
            <a:xfrm>
              <a:off x="5168200" y="2578900"/>
              <a:ext cx="12225" cy="8975"/>
            </a:xfrm>
            <a:custGeom>
              <a:rect b="b" l="l" r="r" t="t"/>
              <a:pathLst>
                <a:path extrusionOk="0" h="359" w="489">
                  <a:moveTo>
                    <a:pt x="220" y="1"/>
                  </a:moveTo>
                  <a:cubicBezTo>
                    <a:pt x="156" y="1"/>
                    <a:pt x="88" y="14"/>
                    <a:pt x="60" y="65"/>
                  </a:cubicBezTo>
                  <a:cubicBezTo>
                    <a:pt x="0" y="160"/>
                    <a:pt x="131" y="351"/>
                    <a:pt x="131" y="351"/>
                  </a:cubicBezTo>
                  <a:cubicBezTo>
                    <a:pt x="131" y="351"/>
                    <a:pt x="182" y="358"/>
                    <a:pt x="242" y="358"/>
                  </a:cubicBezTo>
                  <a:cubicBezTo>
                    <a:pt x="313" y="358"/>
                    <a:pt x="397" y="348"/>
                    <a:pt x="429" y="303"/>
                  </a:cubicBezTo>
                  <a:cubicBezTo>
                    <a:pt x="488" y="220"/>
                    <a:pt x="357" y="17"/>
                    <a:pt x="357" y="17"/>
                  </a:cubicBezTo>
                  <a:cubicBezTo>
                    <a:pt x="357" y="17"/>
                    <a:pt x="291" y="1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16"/>
            <p:cNvSpPr/>
            <p:nvPr/>
          </p:nvSpPr>
          <p:spPr>
            <a:xfrm>
              <a:off x="2535425" y="28722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16"/>
            <p:cNvSpPr/>
            <p:nvPr/>
          </p:nvSpPr>
          <p:spPr>
            <a:xfrm>
              <a:off x="2461300" y="2798700"/>
              <a:ext cx="84875" cy="11025"/>
            </a:xfrm>
            <a:custGeom>
              <a:rect b="b" l="l" r="r" t="t"/>
              <a:pathLst>
                <a:path extrusionOk="0" h="441" w="3395">
                  <a:moveTo>
                    <a:pt x="1691" y="0"/>
                  </a:moveTo>
                  <a:cubicBezTo>
                    <a:pt x="763" y="0"/>
                    <a:pt x="1" y="214"/>
                    <a:pt x="1" y="214"/>
                  </a:cubicBezTo>
                  <a:cubicBezTo>
                    <a:pt x="1" y="214"/>
                    <a:pt x="775" y="441"/>
                    <a:pt x="1691" y="441"/>
                  </a:cubicBezTo>
                  <a:cubicBezTo>
                    <a:pt x="2632" y="441"/>
                    <a:pt x="3394" y="214"/>
                    <a:pt x="3394" y="214"/>
                  </a:cubicBezTo>
                  <a:cubicBezTo>
                    <a:pt x="3394" y="214"/>
                    <a:pt x="2632" y="0"/>
                    <a:pt x="169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6"/>
            <p:cNvSpPr/>
            <p:nvPr/>
          </p:nvSpPr>
          <p:spPr>
            <a:xfrm>
              <a:off x="2501200" y="2843925"/>
              <a:ext cx="62525" cy="11075"/>
            </a:xfrm>
            <a:custGeom>
              <a:rect b="b" l="l" r="r" t="t"/>
              <a:pathLst>
                <a:path extrusionOk="0" h="443" w="2501">
                  <a:moveTo>
                    <a:pt x="1250" y="1"/>
                  </a:moveTo>
                  <a:cubicBezTo>
                    <a:pt x="560" y="1"/>
                    <a:pt x="0" y="227"/>
                    <a:pt x="0" y="227"/>
                  </a:cubicBezTo>
                  <a:cubicBezTo>
                    <a:pt x="0" y="227"/>
                    <a:pt x="508" y="443"/>
                    <a:pt x="1153" y="443"/>
                  </a:cubicBezTo>
                  <a:cubicBezTo>
                    <a:pt x="1185" y="443"/>
                    <a:pt x="1217" y="442"/>
                    <a:pt x="1250" y="441"/>
                  </a:cubicBezTo>
                  <a:cubicBezTo>
                    <a:pt x="1929" y="441"/>
                    <a:pt x="2501" y="227"/>
                    <a:pt x="2501" y="227"/>
                  </a:cubicBezTo>
                  <a:cubicBezTo>
                    <a:pt x="2501" y="227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16"/>
            <p:cNvSpPr/>
            <p:nvPr/>
          </p:nvSpPr>
          <p:spPr>
            <a:xfrm>
              <a:off x="2512500" y="2810000"/>
              <a:ext cx="73850" cy="11325"/>
            </a:xfrm>
            <a:custGeom>
              <a:rect b="b" l="l" r="r" t="t"/>
              <a:pathLst>
                <a:path extrusionOk="0" h="453" w="2954">
                  <a:moveTo>
                    <a:pt x="1477" y="0"/>
                  </a:moveTo>
                  <a:cubicBezTo>
                    <a:pt x="656" y="0"/>
                    <a:pt x="1" y="227"/>
                    <a:pt x="1" y="227"/>
                  </a:cubicBezTo>
                  <a:cubicBezTo>
                    <a:pt x="1" y="227"/>
                    <a:pt x="656" y="453"/>
                    <a:pt x="1477" y="453"/>
                  </a:cubicBezTo>
                  <a:cubicBezTo>
                    <a:pt x="2299" y="453"/>
                    <a:pt x="2953" y="227"/>
                    <a:pt x="2953" y="227"/>
                  </a:cubicBezTo>
                  <a:cubicBezTo>
                    <a:pt x="2953" y="227"/>
                    <a:pt x="2299" y="0"/>
                    <a:pt x="147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16"/>
            <p:cNvSpPr/>
            <p:nvPr/>
          </p:nvSpPr>
          <p:spPr>
            <a:xfrm>
              <a:off x="2268125" y="2758800"/>
              <a:ext cx="351850" cy="11625"/>
            </a:xfrm>
            <a:custGeom>
              <a:rect b="b" l="l" r="r" t="t"/>
              <a:pathLst>
                <a:path extrusionOk="0" h="465" w="14074">
                  <a:moveTo>
                    <a:pt x="7037" y="1"/>
                  </a:moveTo>
                  <a:cubicBezTo>
                    <a:pt x="3156" y="1"/>
                    <a:pt x="1" y="227"/>
                    <a:pt x="1" y="227"/>
                  </a:cubicBezTo>
                  <a:cubicBezTo>
                    <a:pt x="1" y="227"/>
                    <a:pt x="3156" y="465"/>
                    <a:pt x="7061" y="465"/>
                  </a:cubicBezTo>
                  <a:cubicBezTo>
                    <a:pt x="10942" y="465"/>
                    <a:pt x="14074" y="227"/>
                    <a:pt x="14074" y="227"/>
                  </a:cubicBezTo>
                  <a:cubicBezTo>
                    <a:pt x="14074" y="227"/>
                    <a:pt x="10931" y="1"/>
                    <a:pt x="703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16"/>
            <p:cNvSpPr/>
            <p:nvPr/>
          </p:nvSpPr>
          <p:spPr>
            <a:xfrm>
              <a:off x="2313375" y="2673675"/>
              <a:ext cx="352150" cy="11025"/>
            </a:xfrm>
            <a:custGeom>
              <a:rect b="b" l="l" r="r" t="t"/>
              <a:pathLst>
                <a:path extrusionOk="0" h="441" w="14086">
                  <a:moveTo>
                    <a:pt x="7049" y="0"/>
                  </a:moveTo>
                  <a:cubicBezTo>
                    <a:pt x="3167" y="0"/>
                    <a:pt x="0" y="215"/>
                    <a:pt x="0" y="215"/>
                  </a:cubicBezTo>
                  <a:cubicBezTo>
                    <a:pt x="0" y="215"/>
                    <a:pt x="3167" y="441"/>
                    <a:pt x="7049" y="441"/>
                  </a:cubicBezTo>
                  <a:cubicBezTo>
                    <a:pt x="10930" y="441"/>
                    <a:pt x="14085" y="215"/>
                    <a:pt x="14085" y="215"/>
                  </a:cubicBezTo>
                  <a:cubicBezTo>
                    <a:pt x="14085" y="215"/>
                    <a:pt x="10930" y="0"/>
                    <a:pt x="704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16"/>
            <p:cNvSpPr/>
            <p:nvPr/>
          </p:nvSpPr>
          <p:spPr>
            <a:xfrm>
              <a:off x="2580675" y="2639750"/>
              <a:ext cx="102125" cy="11025"/>
            </a:xfrm>
            <a:custGeom>
              <a:rect b="b" l="l" r="r" t="t"/>
              <a:pathLst>
                <a:path extrusionOk="0" h="441" w="4085">
                  <a:moveTo>
                    <a:pt x="2036" y="0"/>
                  </a:moveTo>
                  <a:cubicBezTo>
                    <a:pt x="929" y="0"/>
                    <a:pt x="0" y="226"/>
                    <a:pt x="0" y="226"/>
                  </a:cubicBezTo>
                  <a:cubicBezTo>
                    <a:pt x="0" y="226"/>
                    <a:pt x="905" y="441"/>
                    <a:pt x="2036" y="441"/>
                  </a:cubicBezTo>
                  <a:cubicBezTo>
                    <a:pt x="3155" y="441"/>
                    <a:pt x="4084" y="226"/>
                    <a:pt x="4084" y="226"/>
                  </a:cubicBezTo>
                  <a:cubicBezTo>
                    <a:pt x="4084" y="226"/>
                    <a:pt x="3167" y="0"/>
                    <a:pt x="203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16"/>
            <p:cNvSpPr/>
            <p:nvPr/>
          </p:nvSpPr>
          <p:spPr>
            <a:xfrm>
              <a:off x="2625900" y="2605500"/>
              <a:ext cx="68800" cy="11050"/>
            </a:xfrm>
            <a:custGeom>
              <a:rect b="b" l="l" r="r" t="t"/>
              <a:pathLst>
                <a:path extrusionOk="0" h="442" w="2752">
                  <a:moveTo>
                    <a:pt x="1382" y="1"/>
                  </a:moveTo>
                  <a:cubicBezTo>
                    <a:pt x="620" y="1"/>
                    <a:pt x="1" y="227"/>
                    <a:pt x="1" y="227"/>
                  </a:cubicBezTo>
                  <a:cubicBezTo>
                    <a:pt x="1" y="227"/>
                    <a:pt x="620" y="441"/>
                    <a:pt x="1382" y="441"/>
                  </a:cubicBezTo>
                  <a:cubicBezTo>
                    <a:pt x="2132" y="441"/>
                    <a:pt x="2751" y="227"/>
                    <a:pt x="2751" y="227"/>
                  </a:cubicBezTo>
                  <a:cubicBezTo>
                    <a:pt x="2751" y="227"/>
                    <a:pt x="2132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16"/>
            <p:cNvSpPr/>
            <p:nvPr/>
          </p:nvSpPr>
          <p:spPr>
            <a:xfrm>
              <a:off x="2671450" y="2571575"/>
              <a:ext cx="39325" cy="11350"/>
            </a:xfrm>
            <a:custGeom>
              <a:rect b="b" l="l" r="r" t="t"/>
              <a:pathLst>
                <a:path extrusionOk="0" h="454" w="1573">
                  <a:moveTo>
                    <a:pt x="786" y="1"/>
                  </a:moveTo>
                  <a:cubicBezTo>
                    <a:pt x="358" y="1"/>
                    <a:pt x="1" y="227"/>
                    <a:pt x="1" y="227"/>
                  </a:cubicBezTo>
                  <a:cubicBezTo>
                    <a:pt x="1" y="227"/>
                    <a:pt x="358" y="453"/>
                    <a:pt x="786" y="453"/>
                  </a:cubicBezTo>
                  <a:cubicBezTo>
                    <a:pt x="1227" y="453"/>
                    <a:pt x="1572" y="227"/>
                    <a:pt x="1572" y="227"/>
                  </a:cubicBezTo>
                  <a:cubicBezTo>
                    <a:pt x="1572" y="227"/>
                    <a:pt x="1239" y="1"/>
                    <a:pt x="78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16"/>
            <p:cNvSpPr/>
            <p:nvPr/>
          </p:nvSpPr>
          <p:spPr>
            <a:xfrm>
              <a:off x="2711350" y="25772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16"/>
            <p:cNvSpPr/>
            <p:nvPr/>
          </p:nvSpPr>
          <p:spPr>
            <a:xfrm>
              <a:off x="2705675" y="2509075"/>
              <a:ext cx="39625" cy="11325"/>
            </a:xfrm>
            <a:custGeom>
              <a:rect b="b" l="l" r="r" t="t"/>
              <a:pathLst>
                <a:path extrusionOk="0" h="453" w="1585">
                  <a:moveTo>
                    <a:pt x="787" y="0"/>
                  </a:moveTo>
                  <a:cubicBezTo>
                    <a:pt x="358" y="0"/>
                    <a:pt x="1" y="226"/>
                    <a:pt x="1" y="226"/>
                  </a:cubicBezTo>
                  <a:cubicBezTo>
                    <a:pt x="1" y="226"/>
                    <a:pt x="358" y="453"/>
                    <a:pt x="787" y="453"/>
                  </a:cubicBezTo>
                  <a:cubicBezTo>
                    <a:pt x="1227" y="453"/>
                    <a:pt x="1584" y="226"/>
                    <a:pt x="1584" y="226"/>
                  </a:cubicBezTo>
                  <a:cubicBezTo>
                    <a:pt x="1584" y="226"/>
                    <a:pt x="1239" y="0"/>
                    <a:pt x="78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6"/>
            <p:cNvSpPr/>
            <p:nvPr/>
          </p:nvSpPr>
          <p:spPr>
            <a:xfrm>
              <a:off x="2739625" y="2492100"/>
              <a:ext cx="28300" cy="11050"/>
            </a:xfrm>
            <a:custGeom>
              <a:rect b="b" l="l" r="r" t="t"/>
              <a:pathLst>
                <a:path extrusionOk="0" h="442" w="1132">
                  <a:moveTo>
                    <a:pt x="560" y="1"/>
                  </a:moveTo>
                  <a:cubicBezTo>
                    <a:pt x="250" y="1"/>
                    <a:pt x="0" y="215"/>
                    <a:pt x="0" y="215"/>
                  </a:cubicBezTo>
                  <a:cubicBezTo>
                    <a:pt x="0" y="215"/>
                    <a:pt x="250" y="441"/>
                    <a:pt x="560" y="441"/>
                  </a:cubicBezTo>
                  <a:cubicBezTo>
                    <a:pt x="869" y="441"/>
                    <a:pt x="1131" y="215"/>
                    <a:pt x="1131" y="215"/>
                  </a:cubicBezTo>
                  <a:cubicBezTo>
                    <a:pt x="1131" y="215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16"/>
            <p:cNvSpPr/>
            <p:nvPr/>
          </p:nvSpPr>
          <p:spPr>
            <a:xfrm>
              <a:off x="2404750" y="2417975"/>
              <a:ext cx="431625" cy="11100"/>
            </a:xfrm>
            <a:custGeom>
              <a:rect b="b" l="l" r="r" t="t"/>
              <a:pathLst>
                <a:path extrusionOk="0" h="444" w="17265">
                  <a:moveTo>
                    <a:pt x="8633" y="1"/>
                  </a:moveTo>
                  <a:cubicBezTo>
                    <a:pt x="3870" y="1"/>
                    <a:pt x="1" y="227"/>
                    <a:pt x="1" y="227"/>
                  </a:cubicBezTo>
                  <a:cubicBezTo>
                    <a:pt x="1" y="227"/>
                    <a:pt x="3500" y="443"/>
                    <a:pt x="7957" y="443"/>
                  </a:cubicBezTo>
                  <a:cubicBezTo>
                    <a:pt x="8180" y="443"/>
                    <a:pt x="8405" y="443"/>
                    <a:pt x="8633" y="441"/>
                  </a:cubicBezTo>
                  <a:cubicBezTo>
                    <a:pt x="13395" y="441"/>
                    <a:pt x="17265" y="227"/>
                    <a:pt x="17265" y="227"/>
                  </a:cubicBezTo>
                  <a:cubicBezTo>
                    <a:pt x="17265" y="227"/>
                    <a:pt x="13395" y="1"/>
                    <a:pt x="863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16"/>
            <p:cNvSpPr/>
            <p:nvPr/>
          </p:nvSpPr>
          <p:spPr>
            <a:xfrm>
              <a:off x="2625900" y="2361425"/>
              <a:ext cx="193225" cy="11050"/>
            </a:xfrm>
            <a:custGeom>
              <a:rect b="b" l="l" r="r" t="t"/>
              <a:pathLst>
                <a:path extrusionOk="0" h="442" w="7729">
                  <a:moveTo>
                    <a:pt x="3882" y="1"/>
                  </a:moveTo>
                  <a:cubicBezTo>
                    <a:pt x="1739" y="1"/>
                    <a:pt x="1" y="227"/>
                    <a:pt x="1" y="227"/>
                  </a:cubicBezTo>
                  <a:cubicBezTo>
                    <a:pt x="1" y="227"/>
                    <a:pt x="1739" y="441"/>
                    <a:pt x="3882" y="441"/>
                  </a:cubicBezTo>
                  <a:cubicBezTo>
                    <a:pt x="6002" y="441"/>
                    <a:pt x="7728" y="227"/>
                    <a:pt x="7728" y="227"/>
                  </a:cubicBezTo>
                  <a:cubicBezTo>
                    <a:pt x="7728" y="227"/>
                    <a:pt x="6002" y="1"/>
                    <a:pt x="388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16"/>
            <p:cNvSpPr/>
            <p:nvPr/>
          </p:nvSpPr>
          <p:spPr>
            <a:xfrm>
              <a:off x="2620550" y="2344175"/>
              <a:ext cx="221775" cy="11325"/>
            </a:xfrm>
            <a:custGeom>
              <a:rect b="b" l="l" r="r" t="t"/>
              <a:pathLst>
                <a:path extrusionOk="0" h="453" w="8871">
                  <a:moveTo>
                    <a:pt x="4430" y="0"/>
                  </a:moveTo>
                  <a:cubicBezTo>
                    <a:pt x="1977" y="0"/>
                    <a:pt x="1" y="226"/>
                    <a:pt x="1" y="226"/>
                  </a:cubicBezTo>
                  <a:cubicBezTo>
                    <a:pt x="1" y="226"/>
                    <a:pt x="1977" y="453"/>
                    <a:pt x="4430" y="453"/>
                  </a:cubicBezTo>
                  <a:cubicBezTo>
                    <a:pt x="6882" y="453"/>
                    <a:pt x="8871" y="226"/>
                    <a:pt x="8871" y="226"/>
                  </a:cubicBezTo>
                  <a:cubicBezTo>
                    <a:pt x="8871" y="226"/>
                    <a:pt x="6871" y="0"/>
                    <a:pt x="443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16"/>
            <p:cNvSpPr/>
            <p:nvPr/>
          </p:nvSpPr>
          <p:spPr>
            <a:xfrm>
              <a:off x="2694075" y="2219150"/>
              <a:ext cx="352150" cy="11350"/>
            </a:xfrm>
            <a:custGeom>
              <a:rect b="b" l="l" r="r" t="t"/>
              <a:pathLst>
                <a:path extrusionOk="0" h="454" w="14086">
                  <a:moveTo>
                    <a:pt x="7049" y="1"/>
                  </a:moveTo>
                  <a:cubicBezTo>
                    <a:pt x="3156" y="1"/>
                    <a:pt x="0" y="227"/>
                    <a:pt x="0" y="227"/>
                  </a:cubicBezTo>
                  <a:cubicBezTo>
                    <a:pt x="0" y="227"/>
                    <a:pt x="3156" y="453"/>
                    <a:pt x="7049" y="453"/>
                  </a:cubicBezTo>
                  <a:cubicBezTo>
                    <a:pt x="10930" y="453"/>
                    <a:pt x="14086" y="227"/>
                    <a:pt x="14086" y="227"/>
                  </a:cubicBezTo>
                  <a:cubicBezTo>
                    <a:pt x="14086" y="227"/>
                    <a:pt x="10930" y="1"/>
                    <a:pt x="704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6"/>
            <p:cNvSpPr/>
            <p:nvPr/>
          </p:nvSpPr>
          <p:spPr>
            <a:xfrm>
              <a:off x="2909875" y="2173900"/>
              <a:ext cx="142300" cy="11050"/>
            </a:xfrm>
            <a:custGeom>
              <a:rect b="b" l="l" r="r" t="t"/>
              <a:pathLst>
                <a:path extrusionOk="0" h="442" w="5692">
                  <a:moveTo>
                    <a:pt x="2846" y="1"/>
                  </a:moveTo>
                  <a:cubicBezTo>
                    <a:pt x="1274" y="1"/>
                    <a:pt x="1" y="227"/>
                    <a:pt x="1" y="227"/>
                  </a:cubicBezTo>
                  <a:cubicBezTo>
                    <a:pt x="1" y="227"/>
                    <a:pt x="1286" y="441"/>
                    <a:pt x="2846" y="441"/>
                  </a:cubicBezTo>
                  <a:cubicBezTo>
                    <a:pt x="4430" y="441"/>
                    <a:pt x="5692" y="227"/>
                    <a:pt x="5692" y="227"/>
                  </a:cubicBezTo>
                  <a:cubicBezTo>
                    <a:pt x="5692" y="227"/>
                    <a:pt x="4406" y="1"/>
                    <a:pt x="284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5" name="Google Shape;1545;p16"/>
          <p:cNvGrpSpPr/>
          <p:nvPr/>
        </p:nvGrpSpPr>
        <p:grpSpPr>
          <a:xfrm>
            <a:off x="2054223" y="4142350"/>
            <a:ext cx="5035502" cy="1842426"/>
            <a:chOff x="2048150" y="1951500"/>
            <a:chExt cx="3702575" cy="1354725"/>
          </a:xfrm>
        </p:grpSpPr>
        <p:sp>
          <p:nvSpPr>
            <p:cNvPr id="1546" name="Google Shape;1546;p16"/>
            <p:cNvSpPr/>
            <p:nvPr/>
          </p:nvSpPr>
          <p:spPr>
            <a:xfrm>
              <a:off x="2486300" y="2263500"/>
              <a:ext cx="2933425" cy="909675"/>
            </a:xfrm>
            <a:custGeom>
              <a:rect b="b" l="l" r="r" t="t"/>
              <a:pathLst>
                <a:path extrusionOk="0" h="36387" w="117337">
                  <a:moveTo>
                    <a:pt x="18849" y="1"/>
                  </a:moveTo>
                  <a:cubicBezTo>
                    <a:pt x="17991" y="1"/>
                    <a:pt x="17205" y="477"/>
                    <a:pt x="16789" y="1239"/>
                  </a:cubicBezTo>
                  <a:lnTo>
                    <a:pt x="430" y="31445"/>
                  </a:lnTo>
                  <a:cubicBezTo>
                    <a:pt x="1" y="32267"/>
                    <a:pt x="13" y="33231"/>
                    <a:pt x="489" y="34029"/>
                  </a:cubicBezTo>
                  <a:cubicBezTo>
                    <a:pt x="965" y="34814"/>
                    <a:pt x="1799" y="35291"/>
                    <a:pt x="2716" y="35291"/>
                  </a:cubicBezTo>
                  <a:lnTo>
                    <a:pt x="48519" y="35291"/>
                  </a:lnTo>
                  <a:lnTo>
                    <a:pt x="49388" y="36267"/>
                  </a:lnTo>
                  <a:cubicBezTo>
                    <a:pt x="49448" y="36350"/>
                    <a:pt x="49543" y="36386"/>
                    <a:pt x="49650" y="36386"/>
                  </a:cubicBezTo>
                  <a:lnTo>
                    <a:pt x="68343" y="36386"/>
                  </a:lnTo>
                  <a:cubicBezTo>
                    <a:pt x="68426" y="36386"/>
                    <a:pt x="68498" y="36362"/>
                    <a:pt x="68557" y="36303"/>
                  </a:cubicBezTo>
                  <a:lnTo>
                    <a:pt x="69772" y="35267"/>
                  </a:lnTo>
                  <a:lnTo>
                    <a:pt x="114884" y="35267"/>
                  </a:lnTo>
                  <a:cubicBezTo>
                    <a:pt x="115718" y="35267"/>
                    <a:pt x="116480" y="34838"/>
                    <a:pt x="116896" y="34124"/>
                  </a:cubicBezTo>
                  <a:cubicBezTo>
                    <a:pt x="117337" y="33409"/>
                    <a:pt x="117337" y="32552"/>
                    <a:pt x="116932" y="31814"/>
                  </a:cubicBezTo>
                  <a:lnTo>
                    <a:pt x="99668" y="846"/>
                  </a:lnTo>
                  <a:cubicBezTo>
                    <a:pt x="99382" y="322"/>
                    <a:pt x="98811" y="1"/>
                    <a:pt x="98216" y="1"/>
                  </a:cubicBezTo>
                  <a:lnTo>
                    <a:pt x="95894" y="1"/>
                  </a:lnTo>
                  <a:cubicBezTo>
                    <a:pt x="95703" y="1"/>
                    <a:pt x="95560" y="144"/>
                    <a:pt x="95560" y="346"/>
                  </a:cubicBezTo>
                  <a:cubicBezTo>
                    <a:pt x="95560" y="536"/>
                    <a:pt x="95703" y="679"/>
                    <a:pt x="95894" y="679"/>
                  </a:cubicBezTo>
                  <a:lnTo>
                    <a:pt x="98216" y="679"/>
                  </a:lnTo>
                  <a:cubicBezTo>
                    <a:pt x="98573" y="679"/>
                    <a:pt x="98894" y="882"/>
                    <a:pt x="99073" y="1191"/>
                  </a:cubicBezTo>
                  <a:lnTo>
                    <a:pt x="116337" y="32159"/>
                  </a:lnTo>
                  <a:cubicBezTo>
                    <a:pt x="116635" y="32683"/>
                    <a:pt x="116623" y="33290"/>
                    <a:pt x="116325" y="33802"/>
                  </a:cubicBezTo>
                  <a:cubicBezTo>
                    <a:pt x="116027" y="34314"/>
                    <a:pt x="115503" y="34612"/>
                    <a:pt x="114908" y="34612"/>
                  </a:cubicBezTo>
                  <a:lnTo>
                    <a:pt x="69664" y="34612"/>
                  </a:lnTo>
                  <a:cubicBezTo>
                    <a:pt x="69569" y="34612"/>
                    <a:pt x="69498" y="34636"/>
                    <a:pt x="69438" y="34695"/>
                  </a:cubicBezTo>
                  <a:lnTo>
                    <a:pt x="68236" y="35719"/>
                  </a:lnTo>
                  <a:lnTo>
                    <a:pt x="49805" y="35719"/>
                  </a:lnTo>
                  <a:lnTo>
                    <a:pt x="48936" y="34731"/>
                  </a:lnTo>
                  <a:cubicBezTo>
                    <a:pt x="48864" y="34660"/>
                    <a:pt x="48781" y="34612"/>
                    <a:pt x="48674" y="34612"/>
                  </a:cubicBezTo>
                  <a:lnTo>
                    <a:pt x="2739" y="34612"/>
                  </a:lnTo>
                  <a:cubicBezTo>
                    <a:pt x="2049" y="34612"/>
                    <a:pt x="1442" y="34255"/>
                    <a:pt x="1084" y="33683"/>
                  </a:cubicBezTo>
                  <a:cubicBezTo>
                    <a:pt x="727" y="33088"/>
                    <a:pt x="715" y="32374"/>
                    <a:pt x="1037" y="31778"/>
                  </a:cubicBezTo>
                  <a:lnTo>
                    <a:pt x="17396" y="1560"/>
                  </a:lnTo>
                  <a:cubicBezTo>
                    <a:pt x="17694" y="1025"/>
                    <a:pt x="18253" y="691"/>
                    <a:pt x="18872" y="691"/>
                  </a:cubicBezTo>
                  <a:lnTo>
                    <a:pt x="19646" y="691"/>
                  </a:lnTo>
                  <a:cubicBezTo>
                    <a:pt x="19837" y="691"/>
                    <a:pt x="19980" y="536"/>
                    <a:pt x="19980" y="346"/>
                  </a:cubicBezTo>
                  <a:cubicBezTo>
                    <a:pt x="19980" y="155"/>
                    <a:pt x="19837" y="1"/>
                    <a:pt x="1964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6"/>
            <p:cNvSpPr/>
            <p:nvPr/>
          </p:nvSpPr>
          <p:spPr>
            <a:xfrm>
              <a:off x="2559525" y="2126950"/>
              <a:ext cx="2800975" cy="980425"/>
            </a:xfrm>
            <a:custGeom>
              <a:rect b="b" l="l" r="r" t="t"/>
              <a:pathLst>
                <a:path extrusionOk="0" h="39217" w="112039">
                  <a:moveTo>
                    <a:pt x="22639" y="0"/>
                  </a:moveTo>
                  <a:cubicBezTo>
                    <a:pt x="22555" y="0"/>
                    <a:pt x="22471" y="30"/>
                    <a:pt x="22408" y="93"/>
                  </a:cubicBezTo>
                  <a:lnTo>
                    <a:pt x="15717" y="6272"/>
                  </a:lnTo>
                  <a:cubicBezTo>
                    <a:pt x="15681" y="6296"/>
                    <a:pt x="15658" y="6332"/>
                    <a:pt x="15634" y="6368"/>
                  </a:cubicBezTo>
                  <a:lnTo>
                    <a:pt x="37" y="37895"/>
                  </a:lnTo>
                  <a:cubicBezTo>
                    <a:pt x="1" y="38002"/>
                    <a:pt x="1" y="38121"/>
                    <a:pt x="37" y="38205"/>
                  </a:cubicBezTo>
                  <a:cubicBezTo>
                    <a:pt x="96" y="38300"/>
                    <a:pt x="191" y="38371"/>
                    <a:pt x="299" y="38383"/>
                  </a:cubicBezTo>
                  <a:cubicBezTo>
                    <a:pt x="2672" y="38751"/>
                    <a:pt x="5148" y="38899"/>
                    <a:pt x="7682" y="38899"/>
                  </a:cubicBezTo>
                  <a:cubicBezTo>
                    <a:pt x="12941" y="38899"/>
                    <a:pt x="18454" y="38264"/>
                    <a:pt x="23837" y="37645"/>
                  </a:cubicBezTo>
                  <a:cubicBezTo>
                    <a:pt x="27016" y="37264"/>
                    <a:pt x="30005" y="36931"/>
                    <a:pt x="32874" y="36716"/>
                  </a:cubicBezTo>
                  <a:cubicBezTo>
                    <a:pt x="33891" y="36642"/>
                    <a:pt x="34859" y="36608"/>
                    <a:pt x="35776" y="36608"/>
                  </a:cubicBezTo>
                  <a:cubicBezTo>
                    <a:pt x="43751" y="36608"/>
                    <a:pt x="47940" y="39148"/>
                    <a:pt x="47983" y="39169"/>
                  </a:cubicBezTo>
                  <a:cubicBezTo>
                    <a:pt x="48043" y="39205"/>
                    <a:pt x="48102" y="39217"/>
                    <a:pt x="48162" y="39217"/>
                  </a:cubicBezTo>
                  <a:cubicBezTo>
                    <a:pt x="48233" y="39217"/>
                    <a:pt x="48328" y="39193"/>
                    <a:pt x="48376" y="39110"/>
                  </a:cubicBezTo>
                  <a:cubicBezTo>
                    <a:pt x="48416" y="39069"/>
                    <a:pt x="51350" y="36576"/>
                    <a:pt x="56270" y="36576"/>
                  </a:cubicBezTo>
                  <a:cubicBezTo>
                    <a:pt x="58581" y="36576"/>
                    <a:pt x="61331" y="37127"/>
                    <a:pt x="64426" y="38741"/>
                  </a:cubicBezTo>
                  <a:cubicBezTo>
                    <a:pt x="64472" y="38766"/>
                    <a:pt x="64525" y="38779"/>
                    <a:pt x="64579" y="38779"/>
                  </a:cubicBezTo>
                  <a:cubicBezTo>
                    <a:pt x="64650" y="38779"/>
                    <a:pt x="64722" y="38757"/>
                    <a:pt x="64783" y="38717"/>
                  </a:cubicBezTo>
                  <a:cubicBezTo>
                    <a:pt x="64795" y="38717"/>
                    <a:pt x="66223" y="37657"/>
                    <a:pt x="68998" y="36836"/>
                  </a:cubicBezTo>
                  <a:cubicBezTo>
                    <a:pt x="70682" y="36329"/>
                    <a:pt x="73129" y="35844"/>
                    <a:pt x="76270" y="35844"/>
                  </a:cubicBezTo>
                  <a:cubicBezTo>
                    <a:pt x="77858" y="35844"/>
                    <a:pt x="79624" y="35968"/>
                    <a:pt x="81559" y="36276"/>
                  </a:cubicBezTo>
                  <a:cubicBezTo>
                    <a:pt x="88379" y="37346"/>
                    <a:pt x="96490" y="38435"/>
                    <a:pt x="103670" y="38435"/>
                  </a:cubicBezTo>
                  <a:cubicBezTo>
                    <a:pt x="106555" y="38435"/>
                    <a:pt x="109289" y="38259"/>
                    <a:pt x="111729" y="37836"/>
                  </a:cubicBezTo>
                  <a:cubicBezTo>
                    <a:pt x="111848" y="37824"/>
                    <a:pt x="111932" y="37764"/>
                    <a:pt x="111979" y="37657"/>
                  </a:cubicBezTo>
                  <a:cubicBezTo>
                    <a:pt x="112039" y="37550"/>
                    <a:pt x="112027" y="37431"/>
                    <a:pt x="111979" y="37348"/>
                  </a:cubicBezTo>
                  <a:lnTo>
                    <a:pt x="95537" y="6356"/>
                  </a:lnTo>
                  <a:cubicBezTo>
                    <a:pt x="95477" y="6248"/>
                    <a:pt x="95358" y="6177"/>
                    <a:pt x="95239" y="6177"/>
                  </a:cubicBezTo>
                  <a:lnTo>
                    <a:pt x="93155" y="6177"/>
                  </a:lnTo>
                  <a:cubicBezTo>
                    <a:pt x="92953" y="6177"/>
                    <a:pt x="92810" y="6320"/>
                    <a:pt x="92810" y="6522"/>
                  </a:cubicBezTo>
                  <a:cubicBezTo>
                    <a:pt x="92810" y="6713"/>
                    <a:pt x="92953" y="6856"/>
                    <a:pt x="93155" y="6856"/>
                  </a:cubicBezTo>
                  <a:lnTo>
                    <a:pt x="95025" y="6856"/>
                  </a:lnTo>
                  <a:lnTo>
                    <a:pt x="111146" y="37252"/>
                  </a:lnTo>
                  <a:cubicBezTo>
                    <a:pt x="108869" y="37611"/>
                    <a:pt x="106345" y="37762"/>
                    <a:pt x="103690" y="37762"/>
                  </a:cubicBezTo>
                  <a:cubicBezTo>
                    <a:pt x="96558" y="37762"/>
                    <a:pt x="88477" y="36673"/>
                    <a:pt x="81666" y="35597"/>
                  </a:cubicBezTo>
                  <a:cubicBezTo>
                    <a:pt x="79693" y="35289"/>
                    <a:pt x="77890" y="35161"/>
                    <a:pt x="76256" y="35161"/>
                  </a:cubicBezTo>
                  <a:cubicBezTo>
                    <a:pt x="69311" y="35161"/>
                    <a:pt x="65424" y="37472"/>
                    <a:pt x="64557" y="38050"/>
                  </a:cubicBezTo>
                  <a:cubicBezTo>
                    <a:pt x="61442" y="36458"/>
                    <a:pt x="58658" y="35909"/>
                    <a:pt x="56299" y="35909"/>
                  </a:cubicBezTo>
                  <a:cubicBezTo>
                    <a:pt x="51831" y="35909"/>
                    <a:pt x="48890" y="37878"/>
                    <a:pt x="48126" y="38455"/>
                  </a:cubicBezTo>
                  <a:cubicBezTo>
                    <a:pt x="47166" y="37927"/>
                    <a:pt x="43040" y="35906"/>
                    <a:pt x="35788" y="35906"/>
                  </a:cubicBezTo>
                  <a:cubicBezTo>
                    <a:pt x="34853" y="35906"/>
                    <a:pt x="33866" y="35939"/>
                    <a:pt x="32826" y="36014"/>
                  </a:cubicBezTo>
                  <a:cubicBezTo>
                    <a:pt x="29945" y="36228"/>
                    <a:pt x="26957" y="36562"/>
                    <a:pt x="23766" y="36943"/>
                  </a:cubicBezTo>
                  <a:cubicBezTo>
                    <a:pt x="18406" y="37559"/>
                    <a:pt x="12915" y="38193"/>
                    <a:pt x="7690" y="38193"/>
                  </a:cubicBezTo>
                  <a:cubicBezTo>
                    <a:pt x="5347" y="38193"/>
                    <a:pt x="3058" y="38066"/>
                    <a:pt x="858" y="37752"/>
                  </a:cubicBezTo>
                  <a:lnTo>
                    <a:pt x="16241" y="6713"/>
                  </a:lnTo>
                  <a:lnTo>
                    <a:pt x="22873" y="581"/>
                  </a:lnTo>
                  <a:cubicBezTo>
                    <a:pt x="23004" y="462"/>
                    <a:pt x="23016" y="236"/>
                    <a:pt x="22885" y="105"/>
                  </a:cubicBezTo>
                  <a:cubicBezTo>
                    <a:pt x="22822" y="36"/>
                    <a:pt x="22731" y="0"/>
                    <a:pt x="2263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6"/>
            <p:cNvSpPr/>
            <p:nvPr/>
          </p:nvSpPr>
          <p:spPr>
            <a:xfrm>
              <a:off x="2941125" y="1951500"/>
              <a:ext cx="1021875" cy="1061525"/>
            </a:xfrm>
            <a:custGeom>
              <a:rect b="b" l="l" r="r" t="t"/>
              <a:pathLst>
                <a:path extrusionOk="0" h="42461" w="40875">
                  <a:moveTo>
                    <a:pt x="12026" y="920"/>
                  </a:moveTo>
                  <a:cubicBezTo>
                    <a:pt x="13972" y="2497"/>
                    <a:pt x="16162" y="2926"/>
                    <a:pt x="18689" y="2926"/>
                  </a:cubicBezTo>
                  <a:cubicBezTo>
                    <a:pt x="20073" y="2926"/>
                    <a:pt x="21557" y="2797"/>
                    <a:pt x="23158" y="2658"/>
                  </a:cubicBezTo>
                  <a:cubicBezTo>
                    <a:pt x="24934" y="2503"/>
                    <a:pt x="26899" y="2332"/>
                    <a:pt x="29003" y="2332"/>
                  </a:cubicBezTo>
                  <a:cubicBezTo>
                    <a:pt x="29481" y="2332"/>
                    <a:pt x="29966" y="2341"/>
                    <a:pt x="30457" y="2360"/>
                  </a:cubicBezTo>
                  <a:cubicBezTo>
                    <a:pt x="34576" y="2515"/>
                    <a:pt x="36993" y="4075"/>
                    <a:pt x="38279" y="5337"/>
                  </a:cubicBezTo>
                  <a:cubicBezTo>
                    <a:pt x="39553" y="6575"/>
                    <a:pt x="40041" y="7790"/>
                    <a:pt x="40125" y="8052"/>
                  </a:cubicBezTo>
                  <a:lnTo>
                    <a:pt x="40172" y="40698"/>
                  </a:lnTo>
                  <a:cubicBezTo>
                    <a:pt x="36517" y="34436"/>
                    <a:pt x="28326" y="33709"/>
                    <a:pt x="21253" y="33709"/>
                  </a:cubicBezTo>
                  <a:cubicBezTo>
                    <a:pt x="20146" y="33709"/>
                    <a:pt x="19051" y="33721"/>
                    <a:pt x="18003" y="33745"/>
                  </a:cubicBezTo>
                  <a:cubicBezTo>
                    <a:pt x="17074" y="33764"/>
                    <a:pt x="16175" y="33780"/>
                    <a:pt x="15337" y="33780"/>
                  </a:cubicBezTo>
                  <a:cubicBezTo>
                    <a:pt x="14585" y="33780"/>
                    <a:pt x="13883" y="33767"/>
                    <a:pt x="13252" y="33733"/>
                  </a:cubicBezTo>
                  <a:cubicBezTo>
                    <a:pt x="7002" y="33364"/>
                    <a:pt x="1906" y="30340"/>
                    <a:pt x="798" y="29638"/>
                  </a:cubicBezTo>
                  <a:lnTo>
                    <a:pt x="12026" y="920"/>
                  </a:lnTo>
                  <a:close/>
                  <a:moveTo>
                    <a:pt x="11911" y="1"/>
                  </a:moveTo>
                  <a:cubicBezTo>
                    <a:pt x="11882" y="1"/>
                    <a:pt x="11852" y="5"/>
                    <a:pt x="11824" y="15"/>
                  </a:cubicBezTo>
                  <a:cubicBezTo>
                    <a:pt x="11716" y="39"/>
                    <a:pt x="11633" y="110"/>
                    <a:pt x="11585" y="217"/>
                  </a:cubicBezTo>
                  <a:lnTo>
                    <a:pt x="60" y="29638"/>
                  </a:lnTo>
                  <a:cubicBezTo>
                    <a:pt x="1" y="29792"/>
                    <a:pt x="48" y="29959"/>
                    <a:pt x="179" y="30042"/>
                  </a:cubicBezTo>
                  <a:cubicBezTo>
                    <a:pt x="239" y="30078"/>
                    <a:pt x="5978" y="33971"/>
                    <a:pt x="13217" y="34388"/>
                  </a:cubicBezTo>
                  <a:cubicBezTo>
                    <a:pt x="13864" y="34422"/>
                    <a:pt x="14578" y="34434"/>
                    <a:pt x="15338" y="34434"/>
                  </a:cubicBezTo>
                  <a:cubicBezTo>
                    <a:pt x="16186" y="34434"/>
                    <a:pt x="17091" y="34419"/>
                    <a:pt x="18027" y="34400"/>
                  </a:cubicBezTo>
                  <a:cubicBezTo>
                    <a:pt x="19021" y="34385"/>
                    <a:pt x="20061" y="34369"/>
                    <a:pt x="21128" y="34369"/>
                  </a:cubicBezTo>
                  <a:cubicBezTo>
                    <a:pt x="28493" y="34369"/>
                    <a:pt x="37098" y="35133"/>
                    <a:pt x="40208" y="42246"/>
                  </a:cubicBezTo>
                  <a:cubicBezTo>
                    <a:pt x="40268" y="42377"/>
                    <a:pt x="40387" y="42461"/>
                    <a:pt x="40518" y="42461"/>
                  </a:cubicBezTo>
                  <a:lnTo>
                    <a:pt x="40601" y="42461"/>
                  </a:lnTo>
                  <a:cubicBezTo>
                    <a:pt x="40756" y="42425"/>
                    <a:pt x="40875" y="42294"/>
                    <a:pt x="40875" y="42127"/>
                  </a:cubicBezTo>
                  <a:lnTo>
                    <a:pt x="40827" y="7992"/>
                  </a:lnTo>
                  <a:cubicBezTo>
                    <a:pt x="40827" y="7956"/>
                    <a:pt x="40827" y="7909"/>
                    <a:pt x="40815" y="7885"/>
                  </a:cubicBezTo>
                  <a:cubicBezTo>
                    <a:pt x="40780" y="7825"/>
                    <a:pt x="40327" y="6361"/>
                    <a:pt x="38803" y="4873"/>
                  </a:cubicBezTo>
                  <a:cubicBezTo>
                    <a:pt x="37422" y="3503"/>
                    <a:pt x="34850" y="1836"/>
                    <a:pt x="30504" y="1682"/>
                  </a:cubicBezTo>
                  <a:cubicBezTo>
                    <a:pt x="29987" y="1661"/>
                    <a:pt x="29477" y="1652"/>
                    <a:pt x="28976" y="1652"/>
                  </a:cubicBezTo>
                  <a:cubicBezTo>
                    <a:pt x="26856" y="1652"/>
                    <a:pt x="24884" y="1816"/>
                    <a:pt x="23123" y="1979"/>
                  </a:cubicBezTo>
                  <a:cubicBezTo>
                    <a:pt x="21563" y="2110"/>
                    <a:pt x="20116" y="2232"/>
                    <a:pt x="18773" y="2232"/>
                  </a:cubicBezTo>
                  <a:cubicBezTo>
                    <a:pt x="16201" y="2232"/>
                    <a:pt x="14010" y="1784"/>
                    <a:pt x="12133" y="86"/>
                  </a:cubicBezTo>
                  <a:cubicBezTo>
                    <a:pt x="12072" y="34"/>
                    <a:pt x="11992" y="1"/>
                    <a:pt x="1191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6"/>
            <p:cNvSpPr/>
            <p:nvPr/>
          </p:nvSpPr>
          <p:spPr>
            <a:xfrm>
              <a:off x="2797950" y="1979225"/>
              <a:ext cx="2263400" cy="1033800"/>
            </a:xfrm>
            <a:custGeom>
              <a:rect b="b" l="l" r="r" t="t"/>
              <a:pathLst>
                <a:path extrusionOk="0" h="41352" w="90536">
                  <a:moveTo>
                    <a:pt x="57256" y="0"/>
                  </a:moveTo>
                  <a:cubicBezTo>
                    <a:pt x="52615" y="0"/>
                    <a:pt x="48389" y="1624"/>
                    <a:pt x="45864" y="6681"/>
                  </a:cubicBezTo>
                  <a:cubicBezTo>
                    <a:pt x="45780" y="6859"/>
                    <a:pt x="45852" y="7050"/>
                    <a:pt x="46018" y="7145"/>
                  </a:cubicBezTo>
                  <a:cubicBezTo>
                    <a:pt x="46071" y="7173"/>
                    <a:pt x="46124" y="7185"/>
                    <a:pt x="46175" y="7185"/>
                  </a:cubicBezTo>
                  <a:cubicBezTo>
                    <a:pt x="46300" y="7185"/>
                    <a:pt x="46415" y="7112"/>
                    <a:pt x="46483" y="7002"/>
                  </a:cubicBezTo>
                  <a:cubicBezTo>
                    <a:pt x="48855" y="2237"/>
                    <a:pt x="52878" y="701"/>
                    <a:pt x="57317" y="701"/>
                  </a:cubicBezTo>
                  <a:cubicBezTo>
                    <a:pt x="60742" y="701"/>
                    <a:pt x="64416" y="1615"/>
                    <a:pt x="67771" y="2668"/>
                  </a:cubicBezTo>
                  <a:cubicBezTo>
                    <a:pt x="71386" y="3803"/>
                    <a:pt x="73615" y="4096"/>
                    <a:pt x="74949" y="4096"/>
                  </a:cubicBezTo>
                  <a:cubicBezTo>
                    <a:pt x="75658" y="4096"/>
                    <a:pt x="76114" y="4013"/>
                    <a:pt x="76391" y="3930"/>
                  </a:cubicBezTo>
                  <a:lnTo>
                    <a:pt x="89679" y="31326"/>
                  </a:lnTo>
                  <a:cubicBezTo>
                    <a:pt x="87702" y="31753"/>
                    <a:pt x="85948" y="31924"/>
                    <a:pt x="84331" y="31924"/>
                  </a:cubicBezTo>
                  <a:cubicBezTo>
                    <a:pt x="81117" y="31924"/>
                    <a:pt x="78450" y="31246"/>
                    <a:pt x="75677" y="30541"/>
                  </a:cubicBezTo>
                  <a:cubicBezTo>
                    <a:pt x="72625" y="29759"/>
                    <a:pt x="69483" y="28964"/>
                    <a:pt x="65378" y="28964"/>
                  </a:cubicBezTo>
                  <a:cubicBezTo>
                    <a:pt x="64103" y="28964"/>
                    <a:pt x="62734" y="29041"/>
                    <a:pt x="61247" y="29219"/>
                  </a:cubicBezTo>
                  <a:cubicBezTo>
                    <a:pt x="50281" y="30529"/>
                    <a:pt x="46923" y="37815"/>
                    <a:pt x="46126" y="40185"/>
                  </a:cubicBezTo>
                  <a:cubicBezTo>
                    <a:pt x="44959" y="38577"/>
                    <a:pt x="41113" y="34529"/>
                    <a:pt x="31481" y="33755"/>
                  </a:cubicBezTo>
                  <a:cubicBezTo>
                    <a:pt x="30239" y="33656"/>
                    <a:pt x="28811" y="33613"/>
                    <a:pt x="27262" y="33613"/>
                  </a:cubicBezTo>
                  <a:cubicBezTo>
                    <a:pt x="17819" y="33613"/>
                    <a:pt x="3921" y="35219"/>
                    <a:pt x="894" y="35577"/>
                  </a:cubicBezTo>
                  <a:lnTo>
                    <a:pt x="14086" y="5371"/>
                  </a:lnTo>
                  <a:lnTo>
                    <a:pt x="15348" y="5371"/>
                  </a:lnTo>
                  <a:cubicBezTo>
                    <a:pt x="15538" y="5371"/>
                    <a:pt x="15693" y="5228"/>
                    <a:pt x="15693" y="5038"/>
                  </a:cubicBezTo>
                  <a:cubicBezTo>
                    <a:pt x="15693" y="4835"/>
                    <a:pt x="15538" y="4692"/>
                    <a:pt x="15348" y="4692"/>
                  </a:cubicBezTo>
                  <a:lnTo>
                    <a:pt x="13860" y="4692"/>
                  </a:lnTo>
                  <a:cubicBezTo>
                    <a:pt x="13729" y="4692"/>
                    <a:pt x="13610" y="4776"/>
                    <a:pt x="13550" y="4895"/>
                  </a:cubicBezTo>
                  <a:lnTo>
                    <a:pt x="48" y="35839"/>
                  </a:lnTo>
                  <a:cubicBezTo>
                    <a:pt x="1" y="35958"/>
                    <a:pt x="13" y="36077"/>
                    <a:pt x="96" y="36184"/>
                  </a:cubicBezTo>
                  <a:cubicBezTo>
                    <a:pt x="159" y="36278"/>
                    <a:pt x="258" y="36317"/>
                    <a:pt x="362" y="36317"/>
                  </a:cubicBezTo>
                  <a:cubicBezTo>
                    <a:pt x="377" y="36317"/>
                    <a:pt x="391" y="36317"/>
                    <a:pt x="406" y="36315"/>
                  </a:cubicBezTo>
                  <a:cubicBezTo>
                    <a:pt x="582" y="36294"/>
                    <a:pt x="16715" y="34280"/>
                    <a:pt x="27241" y="34280"/>
                  </a:cubicBezTo>
                  <a:cubicBezTo>
                    <a:pt x="28781" y="34280"/>
                    <a:pt x="30201" y="34323"/>
                    <a:pt x="31433" y="34422"/>
                  </a:cubicBezTo>
                  <a:cubicBezTo>
                    <a:pt x="42851" y="35339"/>
                    <a:pt x="45911" y="41090"/>
                    <a:pt x="45947" y="41149"/>
                  </a:cubicBezTo>
                  <a:cubicBezTo>
                    <a:pt x="45995" y="41268"/>
                    <a:pt x="46114" y="41352"/>
                    <a:pt x="46245" y="41352"/>
                  </a:cubicBezTo>
                  <a:cubicBezTo>
                    <a:pt x="46257" y="41352"/>
                    <a:pt x="46268" y="41352"/>
                    <a:pt x="46292" y="41304"/>
                  </a:cubicBezTo>
                  <a:cubicBezTo>
                    <a:pt x="46423" y="41280"/>
                    <a:pt x="46542" y="41161"/>
                    <a:pt x="46566" y="41030"/>
                  </a:cubicBezTo>
                  <a:cubicBezTo>
                    <a:pt x="46590" y="40947"/>
                    <a:pt x="48745" y="31374"/>
                    <a:pt x="61318" y="29874"/>
                  </a:cubicBezTo>
                  <a:cubicBezTo>
                    <a:pt x="62756" y="29704"/>
                    <a:pt x="64081" y="29630"/>
                    <a:pt x="65317" y="29630"/>
                  </a:cubicBezTo>
                  <a:cubicBezTo>
                    <a:pt x="69366" y="29630"/>
                    <a:pt x="72470" y="30418"/>
                    <a:pt x="75498" y="31184"/>
                  </a:cubicBezTo>
                  <a:cubicBezTo>
                    <a:pt x="78326" y="31896"/>
                    <a:pt x="81048" y="32589"/>
                    <a:pt x="84343" y="32589"/>
                  </a:cubicBezTo>
                  <a:cubicBezTo>
                    <a:pt x="86112" y="32589"/>
                    <a:pt x="88046" y="32389"/>
                    <a:pt x="90250" y="31886"/>
                  </a:cubicBezTo>
                  <a:cubicBezTo>
                    <a:pt x="90357" y="31862"/>
                    <a:pt x="90441" y="31791"/>
                    <a:pt x="90488" y="31707"/>
                  </a:cubicBezTo>
                  <a:cubicBezTo>
                    <a:pt x="90536" y="31612"/>
                    <a:pt x="90536" y="31493"/>
                    <a:pt x="90488" y="31410"/>
                  </a:cubicBezTo>
                  <a:lnTo>
                    <a:pt x="76868" y="3335"/>
                  </a:lnTo>
                  <a:cubicBezTo>
                    <a:pt x="76820" y="3252"/>
                    <a:pt x="76748" y="3180"/>
                    <a:pt x="76665" y="3156"/>
                  </a:cubicBezTo>
                  <a:cubicBezTo>
                    <a:pt x="76632" y="3144"/>
                    <a:pt x="76600" y="3139"/>
                    <a:pt x="76569" y="3139"/>
                  </a:cubicBezTo>
                  <a:cubicBezTo>
                    <a:pt x="76510" y="3139"/>
                    <a:pt x="76453" y="3157"/>
                    <a:pt x="76391" y="3180"/>
                  </a:cubicBezTo>
                  <a:cubicBezTo>
                    <a:pt x="76380" y="3191"/>
                    <a:pt x="75995" y="3391"/>
                    <a:pt x="74918" y="3391"/>
                  </a:cubicBezTo>
                  <a:cubicBezTo>
                    <a:pt x="73679" y="3391"/>
                    <a:pt x="71526" y="3127"/>
                    <a:pt x="67974" y="2013"/>
                  </a:cubicBezTo>
                  <a:cubicBezTo>
                    <a:pt x="64537" y="935"/>
                    <a:pt x="60777" y="0"/>
                    <a:pt x="5725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16"/>
            <p:cNvSpPr/>
            <p:nvPr/>
          </p:nvSpPr>
          <p:spPr>
            <a:xfrm>
              <a:off x="4127000" y="2162600"/>
              <a:ext cx="1021275" cy="706050"/>
            </a:xfrm>
            <a:custGeom>
              <a:rect b="b" l="l" r="r" t="t"/>
              <a:pathLst>
                <a:path extrusionOk="0" h="28242" w="40851">
                  <a:moveTo>
                    <a:pt x="25432" y="0"/>
                  </a:moveTo>
                  <a:cubicBezTo>
                    <a:pt x="25241" y="0"/>
                    <a:pt x="25099" y="155"/>
                    <a:pt x="25099" y="346"/>
                  </a:cubicBezTo>
                  <a:cubicBezTo>
                    <a:pt x="25099" y="536"/>
                    <a:pt x="25241" y="691"/>
                    <a:pt x="25432" y="691"/>
                  </a:cubicBezTo>
                  <a:lnTo>
                    <a:pt x="26551" y="691"/>
                  </a:lnTo>
                  <a:lnTo>
                    <a:pt x="39874" y="27444"/>
                  </a:lnTo>
                  <a:cubicBezTo>
                    <a:pt x="37493" y="27004"/>
                    <a:pt x="29278" y="25468"/>
                    <a:pt x="23360" y="24325"/>
                  </a:cubicBezTo>
                  <a:lnTo>
                    <a:pt x="22908" y="24230"/>
                  </a:lnTo>
                  <a:cubicBezTo>
                    <a:pt x="20016" y="23666"/>
                    <a:pt x="15930" y="22873"/>
                    <a:pt x="11603" y="22873"/>
                  </a:cubicBezTo>
                  <a:cubicBezTo>
                    <a:pt x="7698" y="22873"/>
                    <a:pt x="3598" y="23519"/>
                    <a:pt x="0" y="25563"/>
                  </a:cubicBezTo>
                  <a:cubicBezTo>
                    <a:pt x="107" y="25527"/>
                    <a:pt x="203" y="25515"/>
                    <a:pt x="310" y="25480"/>
                  </a:cubicBezTo>
                  <a:cubicBezTo>
                    <a:pt x="1536" y="25063"/>
                    <a:pt x="2798" y="24765"/>
                    <a:pt x="4048" y="24575"/>
                  </a:cubicBezTo>
                  <a:cubicBezTo>
                    <a:pt x="6513" y="23827"/>
                    <a:pt x="9094" y="23555"/>
                    <a:pt x="11598" y="23555"/>
                  </a:cubicBezTo>
                  <a:cubicBezTo>
                    <a:pt x="15868" y="23555"/>
                    <a:pt x="19913" y="24345"/>
                    <a:pt x="22765" y="24908"/>
                  </a:cubicBezTo>
                  <a:lnTo>
                    <a:pt x="23229" y="24992"/>
                  </a:lnTo>
                  <a:cubicBezTo>
                    <a:pt x="30171" y="26337"/>
                    <a:pt x="40303" y="28218"/>
                    <a:pt x="40410" y="28242"/>
                  </a:cubicBezTo>
                  <a:lnTo>
                    <a:pt x="40470" y="28242"/>
                  </a:lnTo>
                  <a:cubicBezTo>
                    <a:pt x="40565" y="28242"/>
                    <a:pt x="40672" y="28194"/>
                    <a:pt x="40731" y="28099"/>
                  </a:cubicBezTo>
                  <a:cubicBezTo>
                    <a:pt x="40839" y="28016"/>
                    <a:pt x="40851" y="27885"/>
                    <a:pt x="40791" y="27766"/>
                  </a:cubicBezTo>
                  <a:lnTo>
                    <a:pt x="27075" y="203"/>
                  </a:lnTo>
                  <a:cubicBezTo>
                    <a:pt x="27015" y="84"/>
                    <a:pt x="26896" y="0"/>
                    <a:pt x="2676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6"/>
            <p:cNvSpPr/>
            <p:nvPr/>
          </p:nvSpPr>
          <p:spPr>
            <a:xfrm>
              <a:off x="4095150" y="2218250"/>
              <a:ext cx="1139450" cy="753400"/>
            </a:xfrm>
            <a:custGeom>
              <a:rect b="b" l="l" r="r" t="t"/>
              <a:pathLst>
                <a:path extrusionOk="0" h="30136" w="45578">
                  <a:moveTo>
                    <a:pt x="29147" y="1"/>
                  </a:moveTo>
                  <a:cubicBezTo>
                    <a:pt x="28956" y="1"/>
                    <a:pt x="28813" y="144"/>
                    <a:pt x="28813" y="334"/>
                  </a:cubicBezTo>
                  <a:cubicBezTo>
                    <a:pt x="28813" y="537"/>
                    <a:pt x="28956" y="680"/>
                    <a:pt x="29147" y="680"/>
                  </a:cubicBezTo>
                  <a:lnTo>
                    <a:pt x="30254" y="680"/>
                  </a:lnTo>
                  <a:lnTo>
                    <a:pt x="44684" y="29362"/>
                  </a:lnTo>
                  <a:cubicBezTo>
                    <a:pt x="44523" y="29369"/>
                    <a:pt x="44357" y="29372"/>
                    <a:pt x="44185" y="29372"/>
                  </a:cubicBezTo>
                  <a:cubicBezTo>
                    <a:pt x="42307" y="29372"/>
                    <a:pt x="39697" y="28959"/>
                    <a:pt x="34909" y="28207"/>
                  </a:cubicBezTo>
                  <a:cubicBezTo>
                    <a:pt x="31528" y="27671"/>
                    <a:pt x="26908" y="26945"/>
                    <a:pt x="20681" y="26087"/>
                  </a:cubicBezTo>
                  <a:cubicBezTo>
                    <a:pt x="18588" y="25794"/>
                    <a:pt x="16667" y="25666"/>
                    <a:pt x="14906" y="25666"/>
                  </a:cubicBezTo>
                  <a:cubicBezTo>
                    <a:pt x="7012" y="25666"/>
                    <a:pt x="2356" y="28247"/>
                    <a:pt x="0" y="30136"/>
                  </a:cubicBezTo>
                  <a:cubicBezTo>
                    <a:pt x="1215" y="29505"/>
                    <a:pt x="2501" y="29016"/>
                    <a:pt x="3822" y="28612"/>
                  </a:cubicBezTo>
                  <a:cubicBezTo>
                    <a:pt x="6405" y="27382"/>
                    <a:pt x="10054" y="26349"/>
                    <a:pt x="14987" y="26349"/>
                  </a:cubicBezTo>
                  <a:cubicBezTo>
                    <a:pt x="16693" y="26349"/>
                    <a:pt x="18552" y="26473"/>
                    <a:pt x="20574" y="26754"/>
                  </a:cubicBezTo>
                  <a:cubicBezTo>
                    <a:pt x="26801" y="27611"/>
                    <a:pt x="31433" y="28350"/>
                    <a:pt x="34790" y="28885"/>
                  </a:cubicBezTo>
                  <a:cubicBezTo>
                    <a:pt x="39555" y="29634"/>
                    <a:pt x="42179" y="30048"/>
                    <a:pt x="44116" y="30048"/>
                  </a:cubicBezTo>
                  <a:cubicBezTo>
                    <a:pt x="44521" y="30048"/>
                    <a:pt x="44897" y="30030"/>
                    <a:pt x="45256" y="29993"/>
                  </a:cubicBezTo>
                  <a:cubicBezTo>
                    <a:pt x="45375" y="29981"/>
                    <a:pt x="45458" y="29921"/>
                    <a:pt x="45518" y="29814"/>
                  </a:cubicBezTo>
                  <a:cubicBezTo>
                    <a:pt x="45565" y="29731"/>
                    <a:pt x="45577" y="29612"/>
                    <a:pt x="45518" y="29505"/>
                  </a:cubicBezTo>
                  <a:lnTo>
                    <a:pt x="30754" y="191"/>
                  </a:lnTo>
                  <a:cubicBezTo>
                    <a:pt x="30695" y="72"/>
                    <a:pt x="30575" y="1"/>
                    <a:pt x="3045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16"/>
            <p:cNvSpPr/>
            <p:nvPr/>
          </p:nvSpPr>
          <p:spPr>
            <a:xfrm>
              <a:off x="3949300" y="2994550"/>
              <a:ext cx="12525" cy="33950"/>
            </a:xfrm>
            <a:custGeom>
              <a:rect b="b" l="l" r="r" t="t"/>
              <a:pathLst>
                <a:path extrusionOk="0" h="1358" w="501">
                  <a:moveTo>
                    <a:pt x="155" y="0"/>
                  </a:moveTo>
                  <a:cubicBezTo>
                    <a:pt x="155" y="0"/>
                    <a:pt x="0" y="334"/>
                    <a:pt x="12" y="691"/>
                  </a:cubicBezTo>
                  <a:cubicBezTo>
                    <a:pt x="36" y="1048"/>
                    <a:pt x="250" y="1358"/>
                    <a:pt x="250" y="1358"/>
                  </a:cubicBezTo>
                  <a:cubicBezTo>
                    <a:pt x="250" y="1358"/>
                    <a:pt x="500" y="1060"/>
                    <a:pt x="453" y="667"/>
                  </a:cubicBezTo>
                  <a:cubicBezTo>
                    <a:pt x="441" y="274"/>
                    <a:pt x="155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16"/>
            <p:cNvSpPr/>
            <p:nvPr/>
          </p:nvSpPr>
          <p:spPr>
            <a:xfrm>
              <a:off x="3959125" y="2793625"/>
              <a:ext cx="388150" cy="234575"/>
            </a:xfrm>
            <a:custGeom>
              <a:rect b="b" l="l" r="r" t="t"/>
              <a:pathLst>
                <a:path extrusionOk="0" h="9383" w="15526">
                  <a:moveTo>
                    <a:pt x="15526" y="1"/>
                  </a:moveTo>
                  <a:cubicBezTo>
                    <a:pt x="15526" y="1"/>
                    <a:pt x="15252" y="36"/>
                    <a:pt x="14811" y="108"/>
                  </a:cubicBezTo>
                  <a:cubicBezTo>
                    <a:pt x="14335" y="179"/>
                    <a:pt x="13657" y="286"/>
                    <a:pt x="12823" y="465"/>
                  </a:cubicBezTo>
                  <a:cubicBezTo>
                    <a:pt x="11156" y="822"/>
                    <a:pt x="8811" y="1417"/>
                    <a:pt x="6477" y="2644"/>
                  </a:cubicBezTo>
                  <a:cubicBezTo>
                    <a:pt x="4143" y="3870"/>
                    <a:pt x="2357" y="5561"/>
                    <a:pt x="1357" y="6954"/>
                  </a:cubicBezTo>
                  <a:cubicBezTo>
                    <a:pt x="857" y="7656"/>
                    <a:pt x="512" y="8264"/>
                    <a:pt x="298" y="8692"/>
                  </a:cubicBezTo>
                  <a:cubicBezTo>
                    <a:pt x="202" y="8918"/>
                    <a:pt x="143" y="9085"/>
                    <a:pt x="83" y="9204"/>
                  </a:cubicBezTo>
                  <a:cubicBezTo>
                    <a:pt x="36" y="9323"/>
                    <a:pt x="0" y="9383"/>
                    <a:pt x="0" y="9383"/>
                  </a:cubicBezTo>
                  <a:cubicBezTo>
                    <a:pt x="0" y="9383"/>
                    <a:pt x="36" y="9323"/>
                    <a:pt x="95" y="9216"/>
                  </a:cubicBezTo>
                  <a:cubicBezTo>
                    <a:pt x="155" y="9109"/>
                    <a:pt x="226" y="8930"/>
                    <a:pt x="357" y="8740"/>
                  </a:cubicBezTo>
                  <a:cubicBezTo>
                    <a:pt x="619" y="8323"/>
                    <a:pt x="1000" y="7763"/>
                    <a:pt x="1536" y="7109"/>
                  </a:cubicBezTo>
                  <a:cubicBezTo>
                    <a:pt x="2608" y="5787"/>
                    <a:pt x="4405" y="4239"/>
                    <a:pt x="6691" y="3049"/>
                  </a:cubicBezTo>
                  <a:cubicBezTo>
                    <a:pt x="8965" y="1858"/>
                    <a:pt x="11228" y="1167"/>
                    <a:pt x="12859" y="703"/>
                  </a:cubicBezTo>
                  <a:cubicBezTo>
                    <a:pt x="13680" y="465"/>
                    <a:pt x="14347" y="298"/>
                    <a:pt x="14811" y="179"/>
                  </a:cubicBezTo>
                  <a:cubicBezTo>
                    <a:pt x="15276" y="60"/>
                    <a:pt x="15526" y="1"/>
                    <a:pt x="1552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16"/>
            <p:cNvSpPr/>
            <p:nvPr/>
          </p:nvSpPr>
          <p:spPr>
            <a:xfrm>
              <a:off x="3967150" y="2821900"/>
              <a:ext cx="398000" cy="204525"/>
            </a:xfrm>
            <a:custGeom>
              <a:rect b="b" l="l" r="r" t="t"/>
              <a:pathLst>
                <a:path extrusionOk="0" h="8181" w="15920">
                  <a:moveTo>
                    <a:pt x="15919" y="1"/>
                  </a:moveTo>
                  <a:cubicBezTo>
                    <a:pt x="15919" y="1"/>
                    <a:pt x="15669" y="25"/>
                    <a:pt x="15193" y="48"/>
                  </a:cubicBezTo>
                  <a:cubicBezTo>
                    <a:pt x="14955" y="60"/>
                    <a:pt x="14669" y="84"/>
                    <a:pt x="14348" y="120"/>
                  </a:cubicBezTo>
                  <a:cubicBezTo>
                    <a:pt x="14014" y="167"/>
                    <a:pt x="13633" y="215"/>
                    <a:pt x="13228" y="286"/>
                  </a:cubicBezTo>
                  <a:cubicBezTo>
                    <a:pt x="12812" y="346"/>
                    <a:pt x="12359" y="441"/>
                    <a:pt x="11883" y="560"/>
                  </a:cubicBezTo>
                  <a:cubicBezTo>
                    <a:pt x="11395" y="656"/>
                    <a:pt x="10907" y="810"/>
                    <a:pt x="10371" y="977"/>
                  </a:cubicBezTo>
                  <a:cubicBezTo>
                    <a:pt x="9323" y="1310"/>
                    <a:pt x="8192" y="1763"/>
                    <a:pt x="7049" y="2346"/>
                  </a:cubicBezTo>
                  <a:cubicBezTo>
                    <a:pt x="5918" y="2918"/>
                    <a:pt x="4894" y="3596"/>
                    <a:pt x="4001" y="4251"/>
                  </a:cubicBezTo>
                  <a:cubicBezTo>
                    <a:pt x="3572" y="4573"/>
                    <a:pt x="3132" y="4906"/>
                    <a:pt x="2775" y="5228"/>
                  </a:cubicBezTo>
                  <a:cubicBezTo>
                    <a:pt x="2406" y="5537"/>
                    <a:pt x="2084" y="5859"/>
                    <a:pt x="1786" y="6156"/>
                  </a:cubicBezTo>
                  <a:cubicBezTo>
                    <a:pt x="1489" y="6454"/>
                    <a:pt x="1227" y="6728"/>
                    <a:pt x="1013" y="6966"/>
                  </a:cubicBezTo>
                  <a:cubicBezTo>
                    <a:pt x="786" y="7204"/>
                    <a:pt x="608" y="7430"/>
                    <a:pt x="453" y="7609"/>
                  </a:cubicBezTo>
                  <a:cubicBezTo>
                    <a:pt x="155" y="7978"/>
                    <a:pt x="1" y="8180"/>
                    <a:pt x="1" y="8180"/>
                  </a:cubicBezTo>
                  <a:lnTo>
                    <a:pt x="501" y="7668"/>
                  </a:lnTo>
                  <a:cubicBezTo>
                    <a:pt x="667" y="7502"/>
                    <a:pt x="870" y="7311"/>
                    <a:pt x="1108" y="7085"/>
                  </a:cubicBezTo>
                  <a:cubicBezTo>
                    <a:pt x="1370" y="6871"/>
                    <a:pt x="1620" y="6609"/>
                    <a:pt x="1941" y="6347"/>
                  </a:cubicBezTo>
                  <a:cubicBezTo>
                    <a:pt x="2263" y="6073"/>
                    <a:pt x="2596" y="5799"/>
                    <a:pt x="2989" y="5501"/>
                  </a:cubicBezTo>
                  <a:cubicBezTo>
                    <a:pt x="3370" y="5180"/>
                    <a:pt x="3787" y="4882"/>
                    <a:pt x="4239" y="4573"/>
                  </a:cubicBezTo>
                  <a:cubicBezTo>
                    <a:pt x="5144" y="3965"/>
                    <a:pt x="6156" y="3334"/>
                    <a:pt x="7275" y="2763"/>
                  </a:cubicBezTo>
                  <a:cubicBezTo>
                    <a:pt x="8394" y="2180"/>
                    <a:pt x="9490" y="1715"/>
                    <a:pt x="10514" y="1346"/>
                  </a:cubicBezTo>
                  <a:cubicBezTo>
                    <a:pt x="11038" y="1168"/>
                    <a:pt x="11526" y="1001"/>
                    <a:pt x="11990" y="870"/>
                  </a:cubicBezTo>
                  <a:cubicBezTo>
                    <a:pt x="12454" y="715"/>
                    <a:pt x="12883" y="620"/>
                    <a:pt x="13288" y="513"/>
                  </a:cubicBezTo>
                  <a:cubicBezTo>
                    <a:pt x="13693" y="406"/>
                    <a:pt x="14050" y="346"/>
                    <a:pt x="14371" y="275"/>
                  </a:cubicBezTo>
                  <a:cubicBezTo>
                    <a:pt x="14705" y="191"/>
                    <a:pt x="14979" y="155"/>
                    <a:pt x="15205" y="120"/>
                  </a:cubicBezTo>
                  <a:cubicBezTo>
                    <a:pt x="15669" y="48"/>
                    <a:pt x="15919" y="1"/>
                    <a:pt x="1591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16"/>
            <p:cNvSpPr/>
            <p:nvPr/>
          </p:nvSpPr>
          <p:spPr>
            <a:xfrm>
              <a:off x="3994525" y="2964775"/>
              <a:ext cx="104225" cy="68800"/>
            </a:xfrm>
            <a:custGeom>
              <a:rect b="b" l="l" r="r" t="t"/>
              <a:pathLst>
                <a:path extrusionOk="0" h="2752" w="4169">
                  <a:moveTo>
                    <a:pt x="4168" y="1"/>
                  </a:moveTo>
                  <a:cubicBezTo>
                    <a:pt x="4168" y="1"/>
                    <a:pt x="3882" y="1"/>
                    <a:pt x="3406" y="120"/>
                  </a:cubicBezTo>
                  <a:cubicBezTo>
                    <a:pt x="2966" y="227"/>
                    <a:pt x="2335" y="453"/>
                    <a:pt x="1727" y="858"/>
                  </a:cubicBezTo>
                  <a:cubicBezTo>
                    <a:pt x="1132" y="1251"/>
                    <a:pt x="668" y="1727"/>
                    <a:pt x="406" y="2120"/>
                  </a:cubicBezTo>
                  <a:cubicBezTo>
                    <a:pt x="120" y="2489"/>
                    <a:pt x="1" y="2751"/>
                    <a:pt x="1" y="2751"/>
                  </a:cubicBezTo>
                  <a:cubicBezTo>
                    <a:pt x="1" y="2751"/>
                    <a:pt x="203" y="2561"/>
                    <a:pt x="560" y="2263"/>
                  </a:cubicBezTo>
                  <a:cubicBezTo>
                    <a:pt x="918" y="1989"/>
                    <a:pt x="1418" y="1596"/>
                    <a:pt x="1977" y="1227"/>
                  </a:cubicBezTo>
                  <a:cubicBezTo>
                    <a:pt x="2549" y="858"/>
                    <a:pt x="3097" y="536"/>
                    <a:pt x="3501" y="334"/>
                  </a:cubicBezTo>
                  <a:cubicBezTo>
                    <a:pt x="3906" y="120"/>
                    <a:pt x="4168" y="1"/>
                    <a:pt x="416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16"/>
            <p:cNvSpPr/>
            <p:nvPr/>
          </p:nvSpPr>
          <p:spPr>
            <a:xfrm>
              <a:off x="4028775" y="2989475"/>
              <a:ext cx="75325" cy="42000"/>
            </a:xfrm>
            <a:custGeom>
              <a:rect b="b" l="l" r="r" t="t"/>
              <a:pathLst>
                <a:path extrusionOk="0" h="1680" w="3013">
                  <a:moveTo>
                    <a:pt x="3012" y="1"/>
                  </a:moveTo>
                  <a:cubicBezTo>
                    <a:pt x="3012" y="1"/>
                    <a:pt x="2810" y="13"/>
                    <a:pt x="2512" y="72"/>
                  </a:cubicBezTo>
                  <a:cubicBezTo>
                    <a:pt x="2191" y="132"/>
                    <a:pt x="1750" y="263"/>
                    <a:pt x="1322" y="501"/>
                  </a:cubicBezTo>
                  <a:cubicBezTo>
                    <a:pt x="893" y="739"/>
                    <a:pt x="548" y="1037"/>
                    <a:pt x="322" y="1275"/>
                  </a:cubicBezTo>
                  <a:cubicBezTo>
                    <a:pt x="107" y="1513"/>
                    <a:pt x="0" y="1680"/>
                    <a:pt x="0" y="1680"/>
                  </a:cubicBezTo>
                  <a:cubicBezTo>
                    <a:pt x="0" y="1680"/>
                    <a:pt x="179" y="1584"/>
                    <a:pt x="464" y="1453"/>
                  </a:cubicBezTo>
                  <a:cubicBezTo>
                    <a:pt x="750" y="1311"/>
                    <a:pt x="1131" y="1120"/>
                    <a:pt x="1536" y="894"/>
                  </a:cubicBezTo>
                  <a:cubicBezTo>
                    <a:pt x="1941" y="668"/>
                    <a:pt x="2310" y="441"/>
                    <a:pt x="2572" y="275"/>
                  </a:cubicBezTo>
                  <a:cubicBezTo>
                    <a:pt x="2846" y="120"/>
                    <a:pt x="3012" y="1"/>
                    <a:pt x="301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16"/>
            <p:cNvSpPr/>
            <p:nvPr/>
          </p:nvSpPr>
          <p:spPr>
            <a:xfrm>
              <a:off x="4084125" y="2918350"/>
              <a:ext cx="545625" cy="124750"/>
            </a:xfrm>
            <a:custGeom>
              <a:rect b="b" l="l" r="r" t="t"/>
              <a:pathLst>
                <a:path extrusionOk="0" h="4990" w="21825">
                  <a:moveTo>
                    <a:pt x="14943" y="0"/>
                  </a:moveTo>
                  <a:cubicBezTo>
                    <a:pt x="13562" y="0"/>
                    <a:pt x="12038" y="107"/>
                    <a:pt x="10466" y="369"/>
                  </a:cubicBezTo>
                  <a:cubicBezTo>
                    <a:pt x="8883" y="655"/>
                    <a:pt x="7430" y="1084"/>
                    <a:pt x="6132" y="1560"/>
                  </a:cubicBezTo>
                  <a:cubicBezTo>
                    <a:pt x="5489" y="1834"/>
                    <a:pt x="4882" y="2048"/>
                    <a:pt x="4335" y="2334"/>
                  </a:cubicBezTo>
                  <a:cubicBezTo>
                    <a:pt x="4049" y="2465"/>
                    <a:pt x="3787" y="2584"/>
                    <a:pt x="3525" y="2727"/>
                  </a:cubicBezTo>
                  <a:cubicBezTo>
                    <a:pt x="3275" y="2870"/>
                    <a:pt x="3037" y="3013"/>
                    <a:pt x="2811" y="3120"/>
                  </a:cubicBezTo>
                  <a:cubicBezTo>
                    <a:pt x="2358" y="3370"/>
                    <a:pt x="1965" y="3632"/>
                    <a:pt x="1608" y="3858"/>
                  </a:cubicBezTo>
                  <a:cubicBezTo>
                    <a:pt x="1251" y="4060"/>
                    <a:pt x="965" y="4275"/>
                    <a:pt x="727" y="4453"/>
                  </a:cubicBezTo>
                  <a:cubicBezTo>
                    <a:pt x="251" y="4799"/>
                    <a:pt x="1" y="4989"/>
                    <a:pt x="1" y="4989"/>
                  </a:cubicBezTo>
                  <a:cubicBezTo>
                    <a:pt x="1" y="4989"/>
                    <a:pt x="275" y="4810"/>
                    <a:pt x="763" y="4513"/>
                  </a:cubicBezTo>
                  <a:cubicBezTo>
                    <a:pt x="1001" y="4346"/>
                    <a:pt x="1310" y="4168"/>
                    <a:pt x="1668" y="3977"/>
                  </a:cubicBezTo>
                  <a:cubicBezTo>
                    <a:pt x="2025" y="3775"/>
                    <a:pt x="2430" y="3525"/>
                    <a:pt x="2906" y="3322"/>
                  </a:cubicBezTo>
                  <a:cubicBezTo>
                    <a:pt x="3144" y="3203"/>
                    <a:pt x="3382" y="3084"/>
                    <a:pt x="3632" y="2965"/>
                  </a:cubicBezTo>
                  <a:cubicBezTo>
                    <a:pt x="3882" y="2846"/>
                    <a:pt x="4156" y="2739"/>
                    <a:pt x="4442" y="2620"/>
                  </a:cubicBezTo>
                  <a:cubicBezTo>
                    <a:pt x="4989" y="2382"/>
                    <a:pt x="5597" y="2179"/>
                    <a:pt x="6240" y="1929"/>
                  </a:cubicBezTo>
                  <a:cubicBezTo>
                    <a:pt x="7514" y="1501"/>
                    <a:pt x="8966" y="1120"/>
                    <a:pt x="10514" y="834"/>
                  </a:cubicBezTo>
                  <a:cubicBezTo>
                    <a:pt x="12038" y="572"/>
                    <a:pt x="13550" y="441"/>
                    <a:pt x="14895" y="405"/>
                  </a:cubicBezTo>
                  <a:cubicBezTo>
                    <a:pt x="15172" y="405"/>
                    <a:pt x="15440" y="403"/>
                    <a:pt x="15702" y="403"/>
                  </a:cubicBezTo>
                  <a:cubicBezTo>
                    <a:pt x="16095" y="403"/>
                    <a:pt x="16472" y="408"/>
                    <a:pt x="16836" y="429"/>
                  </a:cubicBezTo>
                  <a:cubicBezTo>
                    <a:pt x="17134" y="441"/>
                    <a:pt x="17431" y="441"/>
                    <a:pt x="17717" y="477"/>
                  </a:cubicBezTo>
                  <a:cubicBezTo>
                    <a:pt x="17991" y="488"/>
                    <a:pt x="18265" y="524"/>
                    <a:pt x="18515" y="548"/>
                  </a:cubicBezTo>
                  <a:cubicBezTo>
                    <a:pt x="19039" y="596"/>
                    <a:pt x="19503" y="691"/>
                    <a:pt x="19896" y="739"/>
                  </a:cubicBezTo>
                  <a:cubicBezTo>
                    <a:pt x="20313" y="798"/>
                    <a:pt x="20658" y="881"/>
                    <a:pt x="20944" y="941"/>
                  </a:cubicBezTo>
                  <a:cubicBezTo>
                    <a:pt x="21515" y="1060"/>
                    <a:pt x="21825" y="1120"/>
                    <a:pt x="21825" y="1120"/>
                  </a:cubicBezTo>
                  <a:cubicBezTo>
                    <a:pt x="21825" y="1120"/>
                    <a:pt x="21515" y="1024"/>
                    <a:pt x="20991" y="834"/>
                  </a:cubicBezTo>
                  <a:cubicBezTo>
                    <a:pt x="20706" y="762"/>
                    <a:pt x="20360" y="655"/>
                    <a:pt x="19956" y="584"/>
                  </a:cubicBezTo>
                  <a:cubicBezTo>
                    <a:pt x="19539" y="488"/>
                    <a:pt x="19098" y="381"/>
                    <a:pt x="18574" y="310"/>
                  </a:cubicBezTo>
                  <a:cubicBezTo>
                    <a:pt x="18324" y="286"/>
                    <a:pt x="18051" y="238"/>
                    <a:pt x="17777" y="191"/>
                  </a:cubicBezTo>
                  <a:cubicBezTo>
                    <a:pt x="17491" y="143"/>
                    <a:pt x="17193" y="131"/>
                    <a:pt x="16896" y="107"/>
                  </a:cubicBezTo>
                  <a:cubicBezTo>
                    <a:pt x="16288" y="24"/>
                    <a:pt x="15634" y="12"/>
                    <a:pt x="1494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16"/>
            <p:cNvSpPr/>
            <p:nvPr/>
          </p:nvSpPr>
          <p:spPr>
            <a:xfrm>
              <a:off x="4123125" y="2961400"/>
              <a:ext cx="359900" cy="95675"/>
            </a:xfrm>
            <a:custGeom>
              <a:rect b="b" l="l" r="r" t="t"/>
              <a:pathLst>
                <a:path extrusionOk="0" h="3827" w="14396">
                  <a:moveTo>
                    <a:pt x="10580" y="0"/>
                  </a:moveTo>
                  <a:cubicBezTo>
                    <a:pt x="10315" y="0"/>
                    <a:pt x="10039" y="6"/>
                    <a:pt x="9752" y="17"/>
                  </a:cubicBezTo>
                  <a:cubicBezTo>
                    <a:pt x="8835" y="64"/>
                    <a:pt x="7823" y="195"/>
                    <a:pt x="6787" y="433"/>
                  </a:cubicBezTo>
                  <a:cubicBezTo>
                    <a:pt x="5763" y="695"/>
                    <a:pt x="4811" y="1029"/>
                    <a:pt x="3965" y="1386"/>
                  </a:cubicBezTo>
                  <a:cubicBezTo>
                    <a:pt x="3120" y="1767"/>
                    <a:pt x="2382" y="2148"/>
                    <a:pt x="1810" y="2517"/>
                  </a:cubicBezTo>
                  <a:cubicBezTo>
                    <a:pt x="1512" y="2696"/>
                    <a:pt x="1251" y="2898"/>
                    <a:pt x="1036" y="3041"/>
                  </a:cubicBezTo>
                  <a:cubicBezTo>
                    <a:pt x="810" y="3196"/>
                    <a:pt x="620" y="3338"/>
                    <a:pt x="465" y="3458"/>
                  </a:cubicBezTo>
                  <a:cubicBezTo>
                    <a:pt x="167" y="3696"/>
                    <a:pt x="0" y="3827"/>
                    <a:pt x="0" y="3827"/>
                  </a:cubicBezTo>
                  <a:cubicBezTo>
                    <a:pt x="0" y="3827"/>
                    <a:pt x="179" y="3731"/>
                    <a:pt x="512" y="3517"/>
                  </a:cubicBezTo>
                  <a:cubicBezTo>
                    <a:pt x="679" y="3410"/>
                    <a:pt x="870" y="3291"/>
                    <a:pt x="1108" y="3160"/>
                  </a:cubicBezTo>
                  <a:cubicBezTo>
                    <a:pt x="1346" y="3029"/>
                    <a:pt x="1596" y="2862"/>
                    <a:pt x="1917" y="2719"/>
                  </a:cubicBezTo>
                  <a:cubicBezTo>
                    <a:pt x="2525" y="2386"/>
                    <a:pt x="3263" y="2065"/>
                    <a:pt x="4096" y="1731"/>
                  </a:cubicBezTo>
                  <a:cubicBezTo>
                    <a:pt x="4953" y="1422"/>
                    <a:pt x="5882" y="1112"/>
                    <a:pt x="6894" y="874"/>
                  </a:cubicBezTo>
                  <a:cubicBezTo>
                    <a:pt x="7906" y="648"/>
                    <a:pt x="8894" y="481"/>
                    <a:pt x="9787" y="398"/>
                  </a:cubicBezTo>
                  <a:cubicBezTo>
                    <a:pt x="10542" y="317"/>
                    <a:pt x="11246" y="288"/>
                    <a:pt x="11856" y="288"/>
                  </a:cubicBezTo>
                  <a:cubicBezTo>
                    <a:pt x="11967" y="288"/>
                    <a:pt x="12075" y="289"/>
                    <a:pt x="12180" y="290"/>
                  </a:cubicBezTo>
                  <a:cubicBezTo>
                    <a:pt x="12246" y="288"/>
                    <a:pt x="12311" y="287"/>
                    <a:pt x="12374" y="287"/>
                  </a:cubicBezTo>
                  <a:cubicBezTo>
                    <a:pt x="12643" y="287"/>
                    <a:pt x="12888" y="305"/>
                    <a:pt x="13109" y="314"/>
                  </a:cubicBezTo>
                  <a:cubicBezTo>
                    <a:pt x="13371" y="314"/>
                    <a:pt x="13609" y="350"/>
                    <a:pt x="13800" y="362"/>
                  </a:cubicBezTo>
                  <a:cubicBezTo>
                    <a:pt x="14193" y="410"/>
                    <a:pt x="14395" y="421"/>
                    <a:pt x="14395" y="421"/>
                  </a:cubicBezTo>
                  <a:cubicBezTo>
                    <a:pt x="14395" y="421"/>
                    <a:pt x="14193" y="374"/>
                    <a:pt x="13788" y="314"/>
                  </a:cubicBezTo>
                  <a:cubicBezTo>
                    <a:pt x="13609" y="279"/>
                    <a:pt x="13371" y="231"/>
                    <a:pt x="13097" y="195"/>
                  </a:cubicBezTo>
                  <a:cubicBezTo>
                    <a:pt x="12835" y="160"/>
                    <a:pt x="12526" y="112"/>
                    <a:pt x="12180" y="76"/>
                  </a:cubicBezTo>
                  <a:cubicBezTo>
                    <a:pt x="11704" y="27"/>
                    <a:pt x="11170" y="0"/>
                    <a:pt x="1058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16"/>
            <p:cNvSpPr/>
            <p:nvPr/>
          </p:nvSpPr>
          <p:spPr>
            <a:xfrm>
              <a:off x="4615450" y="2986200"/>
              <a:ext cx="654575" cy="48625"/>
            </a:xfrm>
            <a:custGeom>
              <a:rect b="b" l="l" r="r" t="t"/>
              <a:pathLst>
                <a:path extrusionOk="0" h="1945" w="26183">
                  <a:moveTo>
                    <a:pt x="26182" y="1144"/>
                  </a:moveTo>
                  <a:cubicBezTo>
                    <a:pt x="26182" y="1144"/>
                    <a:pt x="26109" y="1152"/>
                    <a:pt x="26003" y="1195"/>
                  </a:cubicBezTo>
                  <a:lnTo>
                    <a:pt x="26003" y="1195"/>
                  </a:lnTo>
                  <a:cubicBezTo>
                    <a:pt x="26123" y="1161"/>
                    <a:pt x="26182" y="1144"/>
                    <a:pt x="26182" y="1144"/>
                  </a:cubicBezTo>
                  <a:close/>
                  <a:moveTo>
                    <a:pt x="26003" y="1195"/>
                  </a:moveTo>
                  <a:cubicBezTo>
                    <a:pt x="25982" y="1201"/>
                    <a:pt x="25958" y="1208"/>
                    <a:pt x="25932" y="1215"/>
                  </a:cubicBezTo>
                  <a:cubicBezTo>
                    <a:pt x="25887" y="1228"/>
                    <a:pt x="25837" y="1243"/>
                    <a:pt x="25780" y="1261"/>
                  </a:cubicBezTo>
                  <a:lnTo>
                    <a:pt x="25780" y="1261"/>
                  </a:lnTo>
                  <a:cubicBezTo>
                    <a:pt x="25837" y="1248"/>
                    <a:pt x="25887" y="1237"/>
                    <a:pt x="25932" y="1227"/>
                  </a:cubicBezTo>
                  <a:cubicBezTo>
                    <a:pt x="25957" y="1215"/>
                    <a:pt x="25981" y="1204"/>
                    <a:pt x="26003" y="1195"/>
                  </a:cubicBezTo>
                  <a:close/>
                  <a:moveTo>
                    <a:pt x="0" y="1"/>
                  </a:moveTo>
                  <a:cubicBezTo>
                    <a:pt x="0" y="1"/>
                    <a:pt x="1477" y="144"/>
                    <a:pt x="3846" y="382"/>
                  </a:cubicBezTo>
                  <a:cubicBezTo>
                    <a:pt x="6215" y="620"/>
                    <a:pt x="9466" y="965"/>
                    <a:pt x="13085" y="1346"/>
                  </a:cubicBezTo>
                  <a:cubicBezTo>
                    <a:pt x="14883" y="1549"/>
                    <a:pt x="16610" y="1751"/>
                    <a:pt x="18193" y="1858"/>
                  </a:cubicBezTo>
                  <a:cubicBezTo>
                    <a:pt x="19022" y="1915"/>
                    <a:pt x="19812" y="1945"/>
                    <a:pt x="20548" y="1945"/>
                  </a:cubicBezTo>
                  <a:cubicBezTo>
                    <a:pt x="21206" y="1945"/>
                    <a:pt x="21822" y="1921"/>
                    <a:pt x="22384" y="1870"/>
                  </a:cubicBezTo>
                  <a:cubicBezTo>
                    <a:pt x="23599" y="1787"/>
                    <a:pt x="24551" y="1584"/>
                    <a:pt x="25182" y="1430"/>
                  </a:cubicBezTo>
                  <a:cubicBezTo>
                    <a:pt x="25426" y="1369"/>
                    <a:pt x="25625" y="1308"/>
                    <a:pt x="25780" y="1261"/>
                  </a:cubicBezTo>
                  <a:lnTo>
                    <a:pt x="25780" y="1261"/>
                  </a:lnTo>
                  <a:cubicBezTo>
                    <a:pt x="25625" y="1295"/>
                    <a:pt x="25426" y="1338"/>
                    <a:pt x="25182" y="1382"/>
                  </a:cubicBezTo>
                  <a:cubicBezTo>
                    <a:pt x="24527" y="1501"/>
                    <a:pt x="23575" y="1632"/>
                    <a:pt x="22384" y="1668"/>
                  </a:cubicBezTo>
                  <a:cubicBezTo>
                    <a:pt x="22184" y="1674"/>
                    <a:pt x="21976" y="1677"/>
                    <a:pt x="21762" y="1677"/>
                  </a:cubicBezTo>
                  <a:cubicBezTo>
                    <a:pt x="20727" y="1677"/>
                    <a:pt x="19533" y="1608"/>
                    <a:pt x="18241" y="1489"/>
                  </a:cubicBezTo>
                  <a:cubicBezTo>
                    <a:pt x="16669" y="1334"/>
                    <a:pt x="14966" y="1096"/>
                    <a:pt x="13145" y="906"/>
                  </a:cubicBezTo>
                  <a:cubicBezTo>
                    <a:pt x="9525" y="513"/>
                    <a:pt x="6239" y="299"/>
                    <a:pt x="3858" y="156"/>
                  </a:cubicBezTo>
                  <a:cubicBezTo>
                    <a:pt x="1477" y="25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16"/>
            <p:cNvSpPr/>
            <p:nvPr/>
          </p:nvSpPr>
          <p:spPr>
            <a:xfrm>
              <a:off x="4455900" y="2820725"/>
              <a:ext cx="672725" cy="91700"/>
            </a:xfrm>
            <a:custGeom>
              <a:rect b="b" l="l" r="r" t="t"/>
              <a:pathLst>
                <a:path extrusionOk="0" h="3668" w="26909">
                  <a:moveTo>
                    <a:pt x="3567" y="1"/>
                  </a:moveTo>
                  <a:cubicBezTo>
                    <a:pt x="3109" y="1"/>
                    <a:pt x="2688" y="38"/>
                    <a:pt x="2310" y="48"/>
                  </a:cubicBezTo>
                  <a:cubicBezTo>
                    <a:pt x="2060" y="72"/>
                    <a:pt x="1834" y="83"/>
                    <a:pt x="1620" y="95"/>
                  </a:cubicBezTo>
                  <a:cubicBezTo>
                    <a:pt x="1417" y="131"/>
                    <a:pt x="1239" y="143"/>
                    <a:pt x="1060" y="167"/>
                  </a:cubicBezTo>
                  <a:cubicBezTo>
                    <a:pt x="370" y="274"/>
                    <a:pt x="1" y="322"/>
                    <a:pt x="1" y="322"/>
                  </a:cubicBezTo>
                  <a:cubicBezTo>
                    <a:pt x="1" y="322"/>
                    <a:pt x="393" y="286"/>
                    <a:pt x="1072" y="250"/>
                  </a:cubicBezTo>
                  <a:cubicBezTo>
                    <a:pt x="1239" y="226"/>
                    <a:pt x="1429" y="214"/>
                    <a:pt x="1644" y="202"/>
                  </a:cubicBezTo>
                  <a:lnTo>
                    <a:pt x="2322" y="202"/>
                  </a:lnTo>
                  <a:cubicBezTo>
                    <a:pt x="2462" y="202"/>
                    <a:pt x="2607" y="202"/>
                    <a:pt x="2758" y="202"/>
                  </a:cubicBezTo>
                  <a:cubicBezTo>
                    <a:pt x="3134" y="202"/>
                    <a:pt x="3544" y="208"/>
                    <a:pt x="3977" y="250"/>
                  </a:cubicBezTo>
                  <a:cubicBezTo>
                    <a:pt x="4287" y="262"/>
                    <a:pt x="4608" y="286"/>
                    <a:pt x="4942" y="310"/>
                  </a:cubicBezTo>
                  <a:cubicBezTo>
                    <a:pt x="5287" y="333"/>
                    <a:pt x="5620" y="381"/>
                    <a:pt x="5989" y="429"/>
                  </a:cubicBezTo>
                  <a:cubicBezTo>
                    <a:pt x="6692" y="500"/>
                    <a:pt x="7454" y="631"/>
                    <a:pt x="8264" y="762"/>
                  </a:cubicBezTo>
                  <a:cubicBezTo>
                    <a:pt x="9859" y="1060"/>
                    <a:pt x="11597" y="1453"/>
                    <a:pt x="13431" y="1881"/>
                  </a:cubicBezTo>
                  <a:cubicBezTo>
                    <a:pt x="15252" y="2310"/>
                    <a:pt x="17003" y="2715"/>
                    <a:pt x="18598" y="3012"/>
                  </a:cubicBezTo>
                  <a:cubicBezTo>
                    <a:pt x="19408" y="3143"/>
                    <a:pt x="20170" y="3286"/>
                    <a:pt x="20896" y="3370"/>
                  </a:cubicBezTo>
                  <a:cubicBezTo>
                    <a:pt x="21253" y="3417"/>
                    <a:pt x="21599" y="3477"/>
                    <a:pt x="21944" y="3501"/>
                  </a:cubicBezTo>
                  <a:cubicBezTo>
                    <a:pt x="22277" y="3536"/>
                    <a:pt x="22599" y="3548"/>
                    <a:pt x="22908" y="3584"/>
                  </a:cubicBezTo>
                  <a:cubicBezTo>
                    <a:pt x="23515" y="3655"/>
                    <a:pt x="24087" y="3643"/>
                    <a:pt x="24575" y="3655"/>
                  </a:cubicBezTo>
                  <a:cubicBezTo>
                    <a:pt x="24825" y="3667"/>
                    <a:pt x="25051" y="3667"/>
                    <a:pt x="25254" y="3667"/>
                  </a:cubicBezTo>
                  <a:cubicBezTo>
                    <a:pt x="25480" y="3655"/>
                    <a:pt x="25659" y="3655"/>
                    <a:pt x="25837" y="3643"/>
                  </a:cubicBezTo>
                  <a:cubicBezTo>
                    <a:pt x="26528" y="3596"/>
                    <a:pt x="26909" y="3584"/>
                    <a:pt x="26909" y="3584"/>
                  </a:cubicBezTo>
                  <a:cubicBezTo>
                    <a:pt x="26909" y="3584"/>
                    <a:pt x="26528" y="3584"/>
                    <a:pt x="25801" y="3536"/>
                  </a:cubicBezTo>
                  <a:lnTo>
                    <a:pt x="25242" y="3536"/>
                  </a:lnTo>
                  <a:cubicBezTo>
                    <a:pt x="25039" y="3536"/>
                    <a:pt x="24789" y="3501"/>
                    <a:pt x="24551" y="3489"/>
                  </a:cubicBezTo>
                  <a:cubicBezTo>
                    <a:pt x="24063" y="3441"/>
                    <a:pt x="23515" y="3429"/>
                    <a:pt x="22908" y="3346"/>
                  </a:cubicBezTo>
                  <a:cubicBezTo>
                    <a:pt x="22611" y="3298"/>
                    <a:pt x="22277" y="3262"/>
                    <a:pt x="21956" y="3227"/>
                  </a:cubicBezTo>
                  <a:cubicBezTo>
                    <a:pt x="21622" y="3179"/>
                    <a:pt x="21277" y="3120"/>
                    <a:pt x="20920" y="3060"/>
                  </a:cubicBezTo>
                  <a:cubicBezTo>
                    <a:pt x="20205" y="2953"/>
                    <a:pt x="19455" y="2786"/>
                    <a:pt x="18658" y="2631"/>
                  </a:cubicBezTo>
                  <a:cubicBezTo>
                    <a:pt x="17086" y="2286"/>
                    <a:pt x="15348" y="1869"/>
                    <a:pt x="13514" y="1441"/>
                  </a:cubicBezTo>
                  <a:cubicBezTo>
                    <a:pt x="11681" y="1000"/>
                    <a:pt x="9907" y="631"/>
                    <a:pt x="8299" y="381"/>
                  </a:cubicBezTo>
                  <a:cubicBezTo>
                    <a:pt x="7490" y="262"/>
                    <a:pt x="6728" y="143"/>
                    <a:pt x="6001" y="95"/>
                  </a:cubicBezTo>
                  <a:cubicBezTo>
                    <a:pt x="5620" y="83"/>
                    <a:pt x="5287" y="36"/>
                    <a:pt x="4942" y="24"/>
                  </a:cubicBezTo>
                  <a:cubicBezTo>
                    <a:pt x="4608" y="24"/>
                    <a:pt x="4287" y="12"/>
                    <a:pt x="3977" y="12"/>
                  </a:cubicBezTo>
                  <a:cubicBezTo>
                    <a:pt x="3838" y="4"/>
                    <a:pt x="3701" y="1"/>
                    <a:pt x="356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16"/>
            <p:cNvSpPr/>
            <p:nvPr/>
          </p:nvSpPr>
          <p:spPr>
            <a:xfrm>
              <a:off x="4495800" y="2796300"/>
              <a:ext cx="401850" cy="70875"/>
            </a:xfrm>
            <a:custGeom>
              <a:rect b="b" l="l" r="r" t="t"/>
              <a:pathLst>
                <a:path extrusionOk="0" h="2835" w="16074">
                  <a:moveTo>
                    <a:pt x="0" y="1"/>
                  </a:moveTo>
                  <a:cubicBezTo>
                    <a:pt x="0" y="1"/>
                    <a:pt x="214" y="13"/>
                    <a:pt x="631" y="60"/>
                  </a:cubicBezTo>
                  <a:cubicBezTo>
                    <a:pt x="1048" y="108"/>
                    <a:pt x="1643" y="167"/>
                    <a:pt x="2381" y="251"/>
                  </a:cubicBezTo>
                  <a:cubicBezTo>
                    <a:pt x="3846" y="417"/>
                    <a:pt x="5870" y="703"/>
                    <a:pt x="8096" y="1084"/>
                  </a:cubicBezTo>
                  <a:cubicBezTo>
                    <a:pt x="10311" y="1477"/>
                    <a:pt x="12299" y="1906"/>
                    <a:pt x="13752" y="2251"/>
                  </a:cubicBezTo>
                  <a:cubicBezTo>
                    <a:pt x="14466" y="2406"/>
                    <a:pt x="15038" y="2561"/>
                    <a:pt x="15442" y="2668"/>
                  </a:cubicBezTo>
                  <a:cubicBezTo>
                    <a:pt x="15847" y="2775"/>
                    <a:pt x="16073" y="2834"/>
                    <a:pt x="16073" y="2834"/>
                  </a:cubicBezTo>
                  <a:lnTo>
                    <a:pt x="15478" y="2596"/>
                  </a:lnTo>
                  <a:cubicBezTo>
                    <a:pt x="15085" y="2442"/>
                    <a:pt x="14526" y="2251"/>
                    <a:pt x="13811" y="2025"/>
                  </a:cubicBezTo>
                  <a:cubicBezTo>
                    <a:pt x="12394" y="1584"/>
                    <a:pt x="10394" y="1025"/>
                    <a:pt x="8168" y="644"/>
                  </a:cubicBezTo>
                  <a:cubicBezTo>
                    <a:pt x="5929" y="251"/>
                    <a:pt x="3881" y="96"/>
                    <a:pt x="2393" y="36"/>
                  </a:cubicBezTo>
                  <a:cubicBezTo>
                    <a:pt x="1643" y="1"/>
                    <a:pt x="1048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16"/>
            <p:cNvSpPr/>
            <p:nvPr/>
          </p:nvSpPr>
          <p:spPr>
            <a:xfrm>
              <a:off x="2594350" y="2880150"/>
              <a:ext cx="218225" cy="179900"/>
            </a:xfrm>
            <a:custGeom>
              <a:rect b="b" l="l" r="r" t="t"/>
              <a:pathLst>
                <a:path extrusionOk="0" h="7196" w="8729">
                  <a:moveTo>
                    <a:pt x="8180" y="1"/>
                  </a:moveTo>
                  <a:cubicBezTo>
                    <a:pt x="8037" y="1"/>
                    <a:pt x="7864" y="33"/>
                    <a:pt x="7716" y="171"/>
                  </a:cubicBezTo>
                  <a:cubicBezTo>
                    <a:pt x="7621" y="242"/>
                    <a:pt x="7538" y="362"/>
                    <a:pt x="7514" y="516"/>
                  </a:cubicBezTo>
                  <a:cubicBezTo>
                    <a:pt x="7514" y="659"/>
                    <a:pt x="7549" y="778"/>
                    <a:pt x="7502" y="838"/>
                  </a:cubicBezTo>
                  <a:cubicBezTo>
                    <a:pt x="7454" y="921"/>
                    <a:pt x="7359" y="945"/>
                    <a:pt x="7216" y="981"/>
                  </a:cubicBezTo>
                  <a:cubicBezTo>
                    <a:pt x="7085" y="1004"/>
                    <a:pt x="6942" y="1028"/>
                    <a:pt x="6764" y="1076"/>
                  </a:cubicBezTo>
                  <a:cubicBezTo>
                    <a:pt x="6668" y="1112"/>
                    <a:pt x="6561" y="1171"/>
                    <a:pt x="6490" y="1278"/>
                  </a:cubicBezTo>
                  <a:cubicBezTo>
                    <a:pt x="6418" y="1374"/>
                    <a:pt x="6406" y="1528"/>
                    <a:pt x="6406" y="1600"/>
                  </a:cubicBezTo>
                  <a:cubicBezTo>
                    <a:pt x="6406" y="1755"/>
                    <a:pt x="6359" y="1874"/>
                    <a:pt x="6264" y="1993"/>
                  </a:cubicBezTo>
                  <a:cubicBezTo>
                    <a:pt x="6097" y="2231"/>
                    <a:pt x="5799" y="2409"/>
                    <a:pt x="5466" y="2624"/>
                  </a:cubicBezTo>
                  <a:cubicBezTo>
                    <a:pt x="5132" y="2838"/>
                    <a:pt x="4811" y="3076"/>
                    <a:pt x="4478" y="3314"/>
                  </a:cubicBezTo>
                  <a:cubicBezTo>
                    <a:pt x="3144" y="4267"/>
                    <a:pt x="2025" y="5243"/>
                    <a:pt x="1239" y="5981"/>
                  </a:cubicBezTo>
                  <a:cubicBezTo>
                    <a:pt x="453" y="6708"/>
                    <a:pt x="1" y="7196"/>
                    <a:pt x="1" y="7196"/>
                  </a:cubicBezTo>
                  <a:cubicBezTo>
                    <a:pt x="1" y="7196"/>
                    <a:pt x="537" y="6803"/>
                    <a:pt x="1370" y="6124"/>
                  </a:cubicBezTo>
                  <a:cubicBezTo>
                    <a:pt x="2239" y="5481"/>
                    <a:pt x="3418" y="4612"/>
                    <a:pt x="4740" y="3660"/>
                  </a:cubicBezTo>
                  <a:cubicBezTo>
                    <a:pt x="5061" y="3421"/>
                    <a:pt x="5394" y="3183"/>
                    <a:pt x="5704" y="2957"/>
                  </a:cubicBezTo>
                  <a:cubicBezTo>
                    <a:pt x="6002" y="2731"/>
                    <a:pt x="6359" y="2528"/>
                    <a:pt x="6585" y="2171"/>
                  </a:cubicBezTo>
                  <a:cubicBezTo>
                    <a:pt x="6704" y="1993"/>
                    <a:pt x="6764" y="1766"/>
                    <a:pt x="6740" y="1576"/>
                  </a:cubicBezTo>
                  <a:cubicBezTo>
                    <a:pt x="6728" y="1481"/>
                    <a:pt x="6740" y="1457"/>
                    <a:pt x="6764" y="1421"/>
                  </a:cubicBezTo>
                  <a:cubicBezTo>
                    <a:pt x="6787" y="1397"/>
                    <a:pt x="6823" y="1362"/>
                    <a:pt x="6883" y="1338"/>
                  </a:cubicBezTo>
                  <a:cubicBezTo>
                    <a:pt x="7002" y="1290"/>
                    <a:pt x="7145" y="1254"/>
                    <a:pt x="7299" y="1219"/>
                  </a:cubicBezTo>
                  <a:cubicBezTo>
                    <a:pt x="7430" y="1171"/>
                    <a:pt x="7621" y="1112"/>
                    <a:pt x="7716" y="933"/>
                  </a:cubicBezTo>
                  <a:cubicBezTo>
                    <a:pt x="7752" y="838"/>
                    <a:pt x="7752" y="754"/>
                    <a:pt x="7740" y="683"/>
                  </a:cubicBezTo>
                  <a:cubicBezTo>
                    <a:pt x="7728" y="623"/>
                    <a:pt x="7716" y="564"/>
                    <a:pt x="7716" y="516"/>
                  </a:cubicBezTo>
                  <a:cubicBezTo>
                    <a:pt x="7716" y="421"/>
                    <a:pt x="7752" y="338"/>
                    <a:pt x="7811" y="266"/>
                  </a:cubicBezTo>
                  <a:cubicBezTo>
                    <a:pt x="7930" y="111"/>
                    <a:pt x="8109" y="88"/>
                    <a:pt x="8264" y="64"/>
                  </a:cubicBezTo>
                  <a:cubicBezTo>
                    <a:pt x="8302" y="61"/>
                    <a:pt x="8339" y="59"/>
                    <a:pt x="8373" y="59"/>
                  </a:cubicBezTo>
                  <a:cubicBezTo>
                    <a:pt x="8468" y="59"/>
                    <a:pt x="8548" y="70"/>
                    <a:pt x="8609" y="88"/>
                  </a:cubicBezTo>
                  <a:cubicBezTo>
                    <a:pt x="8681" y="100"/>
                    <a:pt x="8728" y="100"/>
                    <a:pt x="8728" y="100"/>
                  </a:cubicBezTo>
                  <a:cubicBezTo>
                    <a:pt x="8728" y="100"/>
                    <a:pt x="8681" y="88"/>
                    <a:pt x="8609" y="64"/>
                  </a:cubicBezTo>
                  <a:cubicBezTo>
                    <a:pt x="8526" y="52"/>
                    <a:pt x="8407" y="28"/>
                    <a:pt x="8264" y="4"/>
                  </a:cubicBezTo>
                  <a:cubicBezTo>
                    <a:pt x="8237" y="2"/>
                    <a:pt x="8209" y="1"/>
                    <a:pt x="818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16"/>
            <p:cNvSpPr/>
            <p:nvPr/>
          </p:nvSpPr>
          <p:spPr>
            <a:xfrm>
              <a:off x="2647050" y="2995725"/>
              <a:ext cx="509300" cy="34925"/>
            </a:xfrm>
            <a:custGeom>
              <a:rect b="b" l="l" r="r" t="t"/>
              <a:pathLst>
                <a:path extrusionOk="0" h="1397" w="20372">
                  <a:moveTo>
                    <a:pt x="20372" y="1"/>
                  </a:moveTo>
                  <a:cubicBezTo>
                    <a:pt x="20372" y="1"/>
                    <a:pt x="20086" y="49"/>
                    <a:pt x="19586" y="108"/>
                  </a:cubicBezTo>
                  <a:cubicBezTo>
                    <a:pt x="19074" y="180"/>
                    <a:pt x="18336" y="287"/>
                    <a:pt x="17407" y="394"/>
                  </a:cubicBezTo>
                  <a:cubicBezTo>
                    <a:pt x="15562" y="596"/>
                    <a:pt x="13014" y="822"/>
                    <a:pt x="10204" y="906"/>
                  </a:cubicBezTo>
                  <a:cubicBezTo>
                    <a:pt x="9220" y="939"/>
                    <a:pt x="8267" y="954"/>
                    <a:pt x="7364" y="954"/>
                  </a:cubicBezTo>
                  <a:cubicBezTo>
                    <a:pt x="5689" y="954"/>
                    <a:pt x="4188" y="904"/>
                    <a:pt x="2989" y="834"/>
                  </a:cubicBezTo>
                  <a:cubicBezTo>
                    <a:pt x="2060" y="787"/>
                    <a:pt x="1322" y="751"/>
                    <a:pt x="798" y="703"/>
                  </a:cubicBezTo>
                  <a:cubicBezTo>
                    <a:pt x="274" y="656"/>
                    <a:pt x="0" y="644"/>
                    <a:pt x="0" y="644"/>
                  </a:cubicBezTo>
                  <a:lnTo>
                    <a:pt x="0" y="644"/>
                  </a:lnTo>
                  <a:cubicBezTo>
                    <a:pt x="0" y="644"/>
                    <a:pt x="274" y="692"/>
                    <a:pt x="786" y="775"/>
                  </a:cubicBezTo>
                  <a:cubicBezTo>
                    <a:pt x="1286" y="870"/>
                    <a:pt x="2036" y="965"/>
                    <a:pt x="2953" y="1073"/>
                  </a:cubicBezTo>
                  <a:cubicBezTo>
                    <a:pt x="4449" y="1246"/>
                    <a:pt x="6414" y="1396"/>
                    <a:pt x="8620" y="1396"/>
                  </a:cubicBezTo>
                  <a:cubicBezTo>
                    <a:pt x="9136" y="1396"/>
                    <a:pt x="9665" y="1388"/>
                    <a:pt x="10204" y="1370"/>
                  </a:cubicBezTo>
                  <a:cubicBezTo>
                    <a:pt x="13050" y="1287"/>
                    <a:pt x="15597" y="942"/>
                    <a:pt x="17419" y="608"/>
                  </a:cubicBezTo>
                  <a:cubicBezTo>
                    <a:pt x="18348" y="453"/>
                    <a:pt x="19074" y="299"/>
                    <a:pt x="19586" y="180"/>
                  </a:cubicBezTo>
                  <a:cubicBezTo>
                    <a:pt x="20086" y="61"/>
                    <a:pt x="20372" y="1"/>
                    <a:pt x="2037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16"/>
            <p:cNvSpPr/>
            <p:nvPr/>
          </p:nvSpPr>
          <p:spPr>
            <a:xfrm>
              <a:off x="2698550" y="2967150"/>
              <a:ext cx="191400" cy="17800"/>
            </a:xfrm>
            <a:custGeom>
              <a:rect b="b" l="l" r="r" t="t"/>
              <a:pathLst>
                <a:path extrusionOk="0" h="712" w="7656">
                  <a:moveTo>
                    <a:pt x="7656" y="1"/>
                  </a:moveTo>
                  <a:lnTo>
                    <a:pt x="7656" y="1"/>
                  </a:lnTo>
                  <a:cubicBezTo>
                    <a:pt x="7656" y="1"/>
                    <a:pt x="7227" y="25"/>
                    <a:pt x="6525" y="108"/>
                  </a:cubicBezTo>
                  <a:cubicBezTo>
                    <a:pt x="5834" y="144"/>
                    <a:pt x="4882" y="203"/>
                    <a:pt x="3834" y="251"/>
                  </a:cubicBezTo>
                  <a:cubicBezTo>
                    <a:pt x="2786" y="299"/>
                    <a:pt x="1834" y="311"/>
                    <a:pt x="1131" y="311"/>
                  </a:cubicBezTo>
                  <a:lnTo>
                    <a:pt x="0" y="311"/>
                  </a:lnTo>
                  <a:cubicBezTo>
                    <a:pt x="0" y="311"/>
                    <a:pt x="417" y="418"/>
                    <a:pt x="1119" y="537"/>
                  </a:cubicBezTo>
                  <a:cubicBezTo>
                    <a:pt x="1719" y="628"/>
                    <a:pt x="2510" y="711"/>
                    <a:pt x="3395" y="711"/>
                  </a:cubicBezTo>
                  <a:cubicBezTo>
                    <a:pt x="3547" y="711"/>
                    <a:pt x="3701" y="709"/>
                    <a:pt x="3858" y="703"/>
                  </a:cubicBezTo>
                  <a:cubicBezTo>
                    <a:pt x="4929" y="656"/>
                    <a:pt x="5882" y="477"/>
                    <a:pt x="6572" y="311"/>
                  </a:cubicBezTo>
                  <a:cubicBezTo>
                    <a:pt x="7251" y="144"/>
                    <a:pt x="7656" y="1"/>
                    <a:pt x="765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16"/>
            <p:cNvSpPr/>
            <p:nvPr/>
          </p:nvSpPr>
          <p:spPr>
            <a:xfrm>
              <a:off x="2862550" y="2897875"/>
              <a:ext cx="950150" cy="82400"/>
            </a:xfrm>
            <a:custGeom>
              <a:rect b="b" l="l" r="r" t="t"/>
              <a:pathLst>
                <a:path extrusionOk="0" h="3296" w="38006">
                  <a:moveTo>
                    <a:pt x="22933" y="1"/>
                  </a:moveTo>
                  <a:cubicBezTo>
                    <a:pt x="21699" y="1"/>
                    <a:pt x="20427" y="66"/>
                    <a:pt x="19134" y="188"/>
                  </a:cubicBezTo>
                  <a:cubicBezTo>
                    <a:pt x="16479" y="450"/>
                    <a:pt x="13978" y="819"/>
                    <a:pt x="11704" y="1046"/>
                  </a:cubicBezTo>
                  <a:cubicBezTo>
                    <a:pt x="9430" y="1260"/>
                    <a:pt x="7358" y="1319"/>
                    <a:pt x="5620" y="1319"/>
                  </a:cubicBezTo>
                  <a:cubicBezTo>
                    <a:pt x="3894" y="1319"/>
                    <a:pt x="2477" y="1260"/>
                    <a:pt x="1513" y="1224"/>
                  </a:cubicBezTo>
                  <a:cubicBezTo>
                    <a:pt x="536" y="1177"/>
                    <a:pt x="1" y="1141"/>
                    <a:pt x="0" y="1141"/>
                  </a:cubicBezTo>
                  <a:lnTo>
                    <a:pt x="0" y="1141"/>
                  </a:lnTo>
                  <a:cubicBezTo>
                    <a:pt x="1" y="1141"/>
                    <a:pt x="536" y="1200"/>
                    <a:pt x="1513" y="1296"/>
                  </a:cubicBezTo>
                  <a:cubicBezTo>
                    <a:pt x="2489" y="1379"/>
                    <a:pt x="3894" y="1486"/>
                    <a:pt x="5632" y="1546"/>
                  </a:cubicBezTo>
                  <a:cubicBezTo>
                    <a:pt x="6255" y="1567"/>
                    <a:pt x="6922" y="1581"/>
                    <a:pt x="7626" y="1581"/>
                  </a:cubicBezTo>
                  <a:cubicBezTo>
                    <a:pt x="8887" y="1581"/>
                    <a:pt x="10270" y="1537"/>
                    <a:pt x="11752" y="1415"/>
                  </a:cubicBezTo>
                  <a:cubicBezTo>
                    <a:pt x="14062" y="1236"/>
                    <a:pt x="16550" y="891"/>
                    <a:pt x="19193" y="641"/>
                  </a:cubicBezTo>
                  <a:cubicBezTo>
                    <a:pt x="20633" y="504"/>
                    <a:pt x="22037" y="428"/>
                    <a:pt x="23388" y="428"/>
                  </a:cubicBezTo>
                  <a:cubicBezTo>
                    <a:pt x="24506" y="428"/>
                    <a:pt x="25588" y="480"/>
                    <a:pt x="26623" y="593"/>
                  </a:cubicBezTo>
                  <a:cubicBezTo>
                    <a:pt x="28897" y="831"/>
                    <a:pt x="30921" y="1260"/>
                    <a:pt x="32600" y="1700"/>
                  </a:cubicBezTo>
                  <a:cubicBezTo>
                    <a:pt x="34279" y="2129"/>
                    <a:pt x="35636" y="2546"/>
                    <a:pt x="36565" y="2831"/>
                  </a:cubicBezTo>
                  <a:cubicBezTo>
                    <a:pt x="37493" y="3129"/>
                    <a:pt x="38005" y="3296"/>
                    <a:pt x="38005" y="3296"/>
                  </a:cubicBezTo>
                  <a:cubicBezTo>
                    <a:pt x="38005" y="3296"/>
                    <a:pt x="37493" y="3093"/>
                    <a:pt x="36576" y="2772"/>
                  </a:cubicBezTo>
                  <a:cubicBezTo>
                    <a:pt x="35648" y="2439"/>
                    <a:pt x="34326" y="1962"/>
                    <a:pt x="32647" y="1486"/>
                  </a:cubicBezTo>
                  <a:cubicBezTo>
                    <a:pt x="30957" y="1010"/>
                    <a:pt x="28933" y="510"/>
                    <a:pt x="26647" y="224"/>
                  </a:cubicBezTo>
                  <a:cubicBezTo>
                    <a:pt x="25467" y="72"/>
                    <a:pt x="24221" y="1"/>
                    <a:pt x="2293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16"/>
            <p:cNvSpPr/>
            <p:nvPr/>
          </p:nvSpPr>
          <p:spPr>
            <a:xfrm>
              <a:off x="3315875" y="2930175"/>
              <a:ext cx="382525" cy="50100"/>
            </a:xfrm>
            <a:custGeom>
              <a:rect b="b" l="l" r="r" t="t"/>
              <a:pathLst>
                <a:path extrusionOk="0" h="2004" w="15301">
                  <a:moveTo>
                    <a:pt x="5642" y="1"/>
                  </a:moveTo>
                  <a:cubicBezTo>
                    <a:pt x="4334" y="1"/>
                    <a:pt x="3168" y="108"/>
                    <a:pt x="2251" y="242"/>
                  </a:cubicBezTo>
                  <a:cubicBezTo>
                    <a:pt x="1548" y="349"/>
                    <a:pt x="989" y="456"/>
                    <a:pt x="596" y="539"/>
                  </a:cubicBezTo>
                  <a:cubicBezTo>
                    <a:pt x="203" y="635"/>
                    <a:pt x="1" y="670"/>
                    <a:pt x="1" y="670"/>
                  </a:cubicBezTo>
                  <a:cubicBezTo>
                    <a:pt x="1" y="670"/>
                    <a:pt x="227" y="658"/>
                    <a:pt x="608" y="611"/>
                  </a:cubicBezTo>
                  <a:cubicBezTo>
                    <a:pt x="1001" y="575"/>
                    <a:pt x="1560" y="527"/>
                    <a:pt x="2263" y="480"/>
                  </a:cubicBezTo>
                  <a:cubicBezTo>
                    <a:pt x="2900" y="442"/>
                    <a:pt x="3642" y="416"/>
                    <a:pt x="4462" y="416"/>
                  </a:cubicBezTo>
                  <a:cubicBezTo>
                    <a:pt x="5450" y="416"/>
                    <a:pt x="6551" y="454"/>
                    <a:pt x="7716" y="551"/>
                  </a:cubicBezTo>
                  <a:cubicBezTo>
                    <a:pt x="9835" y="754"/>
                    <a:pt x="11728" y="1087"/>
                    <a:pt x="13098" y="1420"/>
                  </a:cubicBezTo>
                  <a:cubicBezTo>
                    <a:pt x="13788" y="1575"/>
                    <a:pt x="14336" y="1730"/>
                    <a:pt x="14705" y="1837"/>
                  </a:cubicBezTo>
                  <a:cubicBezTo>
                    <a:pt x="15098" y="1944"/>
                    <a:pt x="15300" y="2004"/>
                    <a:pt x="15300" y="2004"/>
                  </a:cubicBezTo>
                  <a:cubicBezTo>
                    <a:pt x="15300" y="2004"/>
                    <a:pt x="15098" y="1909"/>
                    <a:pt x="14752" y="1742"/>
                  </a:cubicBezTo>
                  <a:cubicBezTo>
                    <a:pt x="14383" y="1599"/>
                    <a:pt x="13848" y="1409"/>
                    <a:pt x="13169" y="1182"/>
                  </a:cubicBezTo>
                  <a:cubicBezTo>
                    <a:pt x="11835" y="754"/>
                    <a:pt x="9930" y="289"/>
                    <a:pt x="7775" y="99"/>
                  </a:cubicBezTo>
                  <a:cubicBezTo>
                    <a:pt x="7036" y="30"/>
                    <a:pt x="6320" y="1"/>
                    <a:pt x="564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16"/>
            <p:cNvSpPr/>
            <p:nvPr/>
          </p:nvSpPr>
          <p:spPr>
            <a:xfrm>
              <a:off x="3478100" y="2965425"/>
              <a:ext cx="132475" cy="15200"/>
            </a:xfrm>
            <a:custGeom>
              <a:rect b="b" l="l" r="r" t="t"/>
              <a:pathLst>
                <a:path extrusionOk="0" h="608" w="5299">
                  <a:moveTo>
                    <a:pt x="1616" y="0"/>
                  </a:moveTo>
                  <a:cubicBezTo>
                    <a:pt x="667" y="0"/>
                    <a:pt x="1" y="106"/>
                    <a:pt x="1" y="106"/>
                  </a:cubicBezTo>
                  <a:cubicBezTo>
                    <a:pt x="1" y="106"/>
                    <a:pt x="1179" y="368"/>
                    <a:pt x="2632" y="499"/>
                  </a:cubicBezTo>
                  <a:cubicBezTo>
                    <a:pt x="3706" y="595"/>
                    <a:pt x="4639" y="607"/>
                    <a:pt x="5060" y="607"/>
                  </a:cubicBezTo>
                  <a:cubicBezTo>
                    <a:pt x="5213" y="607"/>
                    <a:pt x="5299" y="606"/>
                    <a:pt x="5299" y="606"/>
                  </a:cubicBezTo>
                  <a:cubicBezTo>
                    <a:pt x="5299" y="606"/>
                    <a:pt x="4156" y="177"/>
                    <a:pt x="2679" y="46"/>
                  </a:cubicBezTo>
                  <a:cubicBezTo>
                    <a:pt x="2302" y="13"/>
                    <a:pt x="1942" y="0"/>
                    <a:pt x="161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16"/>
            <p:cNvSpPr/>
            <p:nvPr/>
          </p:nvSpPr>
          <p:spPr>
            <a:xfrm>
              <a:off x="3505200" y="2876350"/>
              <a:ext cx="306000" cy="62250"/>
            </a:xfrm>
            <a:custGeom>
              <a:rect b="b" l="l" r="r" t="t"/>
              <a:pathLst>
                <a:path extrusionOk="0" h="2490" w="12240">
                  <a:moveTo>
                    <a:pt x="702" y="1"/>
                  </a:moveTo>
                  <a:cubicBezTo>
                    <a:pt x="253" y="1"/>
                    <a:pt x="0" y="13"/>
                    <a:pt x="0" y="13"/>
                  </a:cubicBezTo>
                  <a:cubicBezTo>
                    <a:pt x="0" y="13"/>
                    <a:pt x="691" y="97"/>
                    <a:pt x="1822" y="252"/>
                  </a:cubicBezTo>
                  <a:cubicBezTo>
                    <a:pt x="2941" y="418"/>
                    <a:pt x="4489" y="668"/>
                    <a:pt x="6167" y="1014"/>
                  </a:cubicBezTo>
                  <a:cubicBezTo>
                    <a:pt x="7846" y="1359"/>
                    <a:pt x="9370" y="1728"/>
                    <a:pt x="10466" y="2014"/>
                  </a:cubicBezTo>
                  <a:cubicBezTo>
                    <a:pt x="11549" y="2311"/>
                    <a:pt x="12240" y="2490"/>
                    <a:pt x="12240" y="2490"/>
                  </a:cubicBezTo>
                  <a:cubicBezTo>
                    <a:pt x="12240" y="2490"/>
                    <a:pt x="11597" y="2192"/>
                    <a:pt x="10549" y="1787"/>
                  </a:cubicBezTo>
                  <a:cubicBezTo>
                    <a:pt x="9489" y="1383"/>
                    <a:pt x="7977" y="906"/>
                    <a:pt x="6275" y="561"/>
                  </a:cubicBezTo>
                  <a:cubicBezTo>
                    <a:pt x="4560" y="216"/>
                    <a:pt x="2977" y="73"/>
                    <a:pt x="1845" y="25"/>
                  </a:cubicBezTo>
                  <a:cubicBezTo>
                    <a:pt x="1388" y="6"/>
                    <a:pt x="1002" y="1"/>
                    <a:pt x="70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16"/>
            <p:cNvSpPr/>
            <p:nvPr/>
          </p:nvSpPr>
          <p:spPr>
            <a:xfrm>
              <a:off x="3798075" y="2921325"/>
              <a:ext cx="146175" cy="109850"/>
            </a:xfrm>
            <a:custGeom>
              <a:rect b="b" l="l" r="r" t="t"/>
              <a:pathLst>
                <a:path extrusionOk="0" h="4394" w="5847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06" y="179"/>
                    <a:pt x="1001" y="465"/>
                  </a:cubicBezTo>
                  <a:cubicBezTo>
                    <a:pt x="1596" y="774"/>
                    <a:pt x="2394" y="1239"/>
                    <a:pt x="3239" y="1810"/>
                  </a:cubicBezTo>
                  <a:cubicBezTo>
                    <a:pt x="4097" y="2382"/>
                    <a:pt x="4787" y="2977"/>
                    <a:pt x="5228" y="3501"/>
                  </a:cubicBezTo>
                  <a:cubicBezTo>
                    <a:pt x="5442" y="3751"/>
                    <a:pt x="5597" y="3977"/>
                    <a:pt x="5704" y="4132"/>
                  </a:cubicBezTo>
                  <a:cubicBezTo>
                    <a:pt x="5787" y="4299"/>
                    <a:pt x="5847" y="4394"/>
                    <a:pt x="5847" y="4394"/>
                  </a:cubicBezTo>
                  <a:cubicBezTo>
                    <a:pt x="5847" y="4394"/>
                    <a:pt x="5823" y="4287"/>
                    <a:pt x="5763" y="4108"/>
                  </a:cubicBezTo>
                  <a:cubicBezTo>
                    <a:pt x="5704" y="3929"/>
                    <a:pt x="5585" y="3656"/>
                    <a:pt x="5406" y="3358"/>
                  </a:cubicBezTo>
                  <a:cubicBezTo>
                    <a:pt x="5049" y="2763"/>
                    <a:pt x="4382" y="2036"/>
                    <a:pt x="3501" y="1441"/>
                  </a:cubicBezTo>
                  <a:cubicBezTo>
                    <a:pt x="2620" y="846"/>
                    <a:pt x="1727" y="477"/>
                    <a:pt x="1072" y="274"/>
                  </a:cubicBezTo>
                  <a:cubicBezTo>
                    <a:pt x="418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16"/>
            <p:cNvSpPr/>
            <p:nvPr/>
          </p:nvSpPr>
          <p:spPr>
            <a:xfrm>
              <a:off x="3826650" y="2973700"/>
              <a:ext cx="92900" cy="57175"/>
            </a:xfrm>
            <a:custGeom>
              <a:rect b="b" l="l" r="r" t="t"/>
              <a:pathLst>
                <a:path extrusionOk="0" h="2287" w="3716">
                  <a:moveTo>
                    <a:pt x="1" y="1"/>
                  </a:moveTo>
                  <a:cubicBezTo>
                    <a:pt x="1" y="1"/>
                    <a:pt x="215" y="120"/>
                    <a:pt x="560" y="346"/>
                  </a:cubicBezTo>
                  <a:cubicBezTo>
                    <a:pt x="894" y="537"/>
                    <a:pt x="1358" y="822"/>
                    <a:pt x="1858" y="1132"/>
                  </a:cubicBezTo>
                  <a:cubicBezTo>
                    <a:pt x="2370" y="1453"/>
                    <a:pt x="2834" y="1727"/>
                    <a:pt x="3156" y="1942"/>
                  </a:cubicBezTo>
                  <a:cubicBezTo>
                    <a:pt x="3501" y="2144"/>
                    <a:pt x="3716" y="2287"/>
                    <a:pt x="3716" y="2287"/>
                  </a:cubicBezTo>
                  <a:cubicBezTo>
                    <a:pt x="3716" y="2287"/>
                    <a:pt x="3573" y="2073"/>
                    <a:pt x="3311" y="1763"/>
                  </a:cubicBezTo>
                  <a:cubicBezTo>
                    <a:pt x="3037" y="1453"/>
                    <a:pt x="2644" y="1061"/>
                    <a:pt x="2096" y="739"/>
                  </a:cubicBezTo>
                  <a:cubicBezTo>
                    <a:pt x="1572" y="406"/>
                    <a:pt x="1037" y="227"/>
                    <a:pt x="644" y="120"/>
                  </a:cubicBezTo>
                  <a:cubicBezTo>
                    <a:pt x="263" y="2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16"/>
            <p:cNvSpPr/>
            <p:nvPr/>
          </p:nvSpPr>
          <p:spPr>
            <a:xfrm>
              <a:off x="3798075" y="2993050"/>
              <a:ext cx="73550" cy="48550"/>
            </a:xfrm>
            <a:custGeom>
              <a:rect b="b" l="l" r="r" t="t"/>
              <a:pathLst>
                <a:path extrusionOk="0" h="1942" w="2942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67" y="120"/>
                    <a:pt x="417" y="346"/>
                  </a:cubicBezTo>
                  <a:cubicBezTo>
                    <a:pt x="679" y="525"/>
                    <a:pt x="1025" y="787"/>
                    <a:pt x="1430" y="1049"/>
                  </a:cubicBezTo>
                  <a:cubicBezTo>
                    <a:pt x="1834" y="1299"/>
                    <a:pt x="2203" y="1525"/>
                    <a:pt x="2489" y="1680"/>
                  </a:cubicBezTo>
                  <a:cubicBezTo>
                    <a:pt x="2763" y="1846"/>
                    <a:pt x="2942" y="1942"/>
                    <a:pt x="2942" y="1942"/>
                  </a:cubicBezTo>
                  <a:cubicBezTo>
                    <a:pt x="2942" y="1942"/>
                    <a:pt x="2846" y="1763"/>
                    <a:pt x="2632" y="1513"/>
                  </a:cubicBezTo>
                  <a:cubicBezTo>
                    <a:pt x="2430" y="1251"/>
                    <a:pt x="2096" y="929"/>
                    <a:pt x="1680" y="656"/>
                  </a:cubicBezTo>
                  <a:cubicBezTo>
                    <a:pt x="1263" y="382"/>
                    <a:pt x="834" y="215"/>
                    <a:pt x="525" y="120"/>
                  </a:cubicBezTo>
                  <a:cubicBezTo>
                    <a:pt x="215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16"/>
            <p:cNvSpPr/>
            <p:nvPr/>
          </p:nvSpPr>
          <p:spPr>
            <a:xfrm>
              <a:off x="3646275" y="3014500"/>
              <a:ext cx="141425" cy="65800"/>
            </a:xfrm>
            <a:custGeom>
              <a:rect b="b" l="l" r="r" t="t"/>
              <a:pathLst>
                <a:path extrusionOk="0" h="2632" w="5657">
                  <a:moveTo>
                    <a:pt x="1" y="0"/>
                  </a:moveTo>
                  <a:cubicBezTo>
                    <a:pt x="1" y="0"/>
                    <a:pt x="346" y="119"/>
                    <a:pt x="882" y="286"/>
                  </a:cubicBezTo>
                  <a:cubicBezTo>
                    <a:pt x="1417" y="488"/>
                    <a:pt x="2132" y="786"/>
                    <a:pt x="2906" y="1143"/>
                  </a:cubicBezTo>
                  <a:cubicBezTo>
                    <a:pt x="3680" y="1512"/>
                    <a:pt x="4358" y="1869"/>
                    <a:pt x="4858" y="2155"/>
                  </a:cubicBezTo>
                  <a:cubicBezTo>
                    <a:pt x="5346" y="2453"/>
                    <a:pt x="5656" y="2631"/>
                    <a:pt x="5656" y="2631"/>
                  </a:cubicBezTo>
                  <a:cubicBezTo>
                    <a:pt x="5656" y="2631"/>
                    <a:pt x="5418" y="2357"/>
                    <a:pt x="4989" y="1976"/>
                  </a:cubicBezTo>
                  <a:cubicBezTo>
                    <a:pt x="4549" y="1584"/>
                    <a:pt x="3906" y="1107"/>
                    <a:pt x="3096" y="738"/>
                  </a:cubicBezTo>
                  <a:cubicBezTo>
                    <a:pt x="2298" y="369"/>
                    <a:pt x="1501" y="179"/>
                    <a:pt x="941" y="83"/>
                  </a:cubicBezTo>
                  <a:cubicBezTo>
                    <a:pt x="358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16"/>
            <p:cNvSpPr/>
            <p:nvPr/>
          </p:nvSpPr>
          <p:spPr>
            <a:xfrm>
              <a:off x="2907500" y="2169450"/>
              <a:ext cx="176225" cy="400375"/>
            </a:xfrm>
            <a:custGeom>
              <a:rect b="b" l="l" r="r" t="t"/>
              <a:pathLst>
                <a:path extrusionOk="0" h="16015" w="7049">
                  <a:moveTo>
                    <a:pt x="7049" y="0"/>
                  </a:moveTo>
                  <a:cubicBezTo>
                    <a:pt x="7048" y="1"/>
                    <a:pt x="5263" y="3501"/>
                    <a:pt x="3310" y="7918"/>
                  </a:cubicBezTo>
                  <a:cubicBezTo>
                    <a:pt x="1369" y="12335"/>
                    <a:pt x="0" y="16014"/>
                    <a:pt x="0" y="16014"/>
                  </a:cubicBezTo>
                  <a:cubicBezTo>
                    <a:pt x="0" y="16014"/>
                    <a:pt x="1798" y="12514"/>
                    <a:pt x="3727" y="8096"/>
                  </a:cubicBezTo>
                  <a:cubicBezTo>
                    <a:pt x="5679" y="3680"/>
                    <a:pt x="7049" y="1"/>
                    <a:pt x="704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16"/>
            <p:cNvSpPr/>
            <p:nvPr/>
          </p:nvSpPr>
          <p:spPr>
            <a:xfrm>
              <a:off x="2784850" y="2298325"/>
              <a:ext cx="212275" cy="456325"/>
            </a:xfrm>
            <a:custGeom>
              <a:rect b="b" l="l" r="r" t="t"/>
              <a:pathLst>
                <a:path extrusionOk="0" h="18253" w="8491">
                  <a:moveTo>
                    <a:pt x="8490" y="1"/>
                  </a:moveTo>
                  <a:cubicBezTo>
                    <a:pt x="8490" y="1"/>
                    <a:pt x="6287" y="3942"/>
                    <a:pt x="3930" y="8978"/>
                  </a:cubicBezTo>
                  <a:cubicBezTo>
                    <a:pt x="1596" y="14026"/>
                    <a:pt x="1" y="18253"/>
                    <a:pt x="1" y="18253"/>
                  </a:cubicBezTo>
                  <a:cubicBezTo>
                    <a:pt x="1" y="18253"/>
                    <a:pt x="2013" y="14205"/>
                    <a:pt x="4347" y="9168"/>
                  </a:cubicBezTo>
                  <a:cubicBezTo>
                    <a:pt x="6692" y="4144"/>
                    <a:pt x="8490" y="1"/>
                    <a:pt x="849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16"/>
            <p:cNvSpPr/>
            <p:nvPr/>
          </p:nvSpPr>
          <p:spPr>
            <a:xfrm>
              <a:off x="2934875" y="2266475"/>
              <a:ext cx="56875" cy="120275"/>
            </a:xfrm>
            <a:custGeom>
              <a:rect b="b" l="l" r="r" t="t"/>
              <a:pathLst>
                <a:path extrusionOk="0" h="4811" w="2275">
                  <a:moveTo>
                    <a:pt x="2275" y="1"/>
                  </a:moveTo>
                  <a:cubicBezTo>
                    <a:pt x="2275" y="1"/>
                    <a:pt x="1560" y="989"/>
                    <a:pt x="941" y="2311"/>
                  </a:cubicBezTo>
                  <a:cubicBezTo>
                    <a:pt x="298" y="3632"/>
                    <a:pt x="1" y="4811"/>
                    <a:pt x="1" y="4811"/>
                  </a:cubicBezTo>
                  <a:cubicBezTo>
                    <a:pt x="1" y="4811"/>
                    <a:pt x="715" y="3846"/>
                    <a:pt x="1346" y="2501"/>
                  </a:cubicBezTo>
                  <a:cubicBezTo>
                    <a:pt x="1977" y="1180"/>
                    <a:pt x="2275" y="1"/>
                    <a:pt x="227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16"/>
            <p:cNvSpPr/>
            <p:nvPr/>
          </p:nvSpPr>
          <p:spPr>
            <a:xfrm>
              <a:off x="2625625" y="2781125"/>
              <a:ext cx="121750" cy="253325"/>
            </a:xfrm>
            <a:custGeom>
              <a:rect b="b" l="l" r="r" t="t"/>
              <a:pathLst>
                <a:path extrusionOk="0" h="10133" w="4870">
                  <a:moveTo>
                    <a:pt x="4870" y="1"/>
                  </a:moveTo>
                  <a:cubicBezTo>
                    <a:pt x="4870" y="1"/>
                    <a:pt x="4584" y="572"/>
                    <a:pt x="4155" y="1501"/>
                  </a:cubicBezTo>
                  <a:cubicBezTo>
                    <a:pt x="3739" y="2441"/>
                    <a:pt x="3179" y="3715"/>
                    <a:pt x="2536" y="5132"/>
                  </a:cubicBezTo>
                  <a:cubicBezTo>
                    <a:pt x="1893" y="6525"/>
                    <a:pt x="1286" y="7799"/>
                    <a:pt x="810" y="8692"/>
                  </a:cubicBezTo>
                  <a:cubicBezTo>
                    <a:pt x="572" y="9133"/>
                    <a:pt x="381" y="9490"/>
                    <a:pt x="226" y="9752"/>
                  </a:cubicBezTo>
                  <a:cubicBezTo>
                    <a:pt x="83" y="10002"/>
                    <a:pt x="0" y="10133"/>
                    <a:pt x="0" y="10133"/>
                  </a:cubicBezTo>
                  <a:cubicBezTo>
                    <a:pt x="0" y="10133"/>
                    <a:pt x="107" y="10014"/>
                    <a:pt x="286" y="9787"/>
                  </a:cubicBezTo>
                  <a:cubicBezTo>
                    <a:pt x="464" y="9573"/>
                    <a:pt x="703" y="9228"/>
                    <a:pt x="1000" y="8811"/>
                  </a:cubicBezTo>
                  <a:cubicBezTo>
                    <a:pt x="1584" y="7966"/>
                    <a:pt x="2310" y="6739"/>
                    <a:pt x="2953" y="5311"/>
                  </a:cubicBezTo>
                  <a:cubicBezTo>
                    <a:pt x="3608" y="3882"/>
                    <a:pt x="4072" y="2548"/>
                    <a:pt x="4382" y="1572"/>
                  </a:cubicBezTo>
                  <a:cubicBezTo>
                    <a:pt x="4703" y="608"/>
                    <a:pt x="4870" y="1"/>
                    <a:pt x="487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16"/>
            <p:cNvSpPr/>
            <p:nvPr/>
          </p:nvSpPr>
          <p:spPr>
            <a:xfrm>
              <a:off x="2705375" y="2802850"/>
              <a:ext cx="58675" cy="146175"/>
            </a:xfrm>
            <a:custGeom>
              <a:rect b="b" l="l" r="r" t="t"/>
              <a:pathLst>
                <a:path extrusionOk="0" h="5847" w="2347">
                  <a:moveTo>
                    <a:pt x="2346" y="1"/>
                  </a:moveTo>
                  <a:cubicBezTo>
                    <a:pt x="2346" y="1"/>
                    <a:pt x="2204" y="334"/>
                    <a:pt x="1965" y="858"/>
                  </a:cubicBezTo>
                  <a:cubicBezTo>
                    <a:pt x="1751" y="1394"/>
                    <a:pt x="1453" y="2108"/>
                    <a:pt x="1132" y="2906"/>
                  </a:cubicBezTo>
                  <a:cubicBezTo>
                    <a:pt x="822" y="3727"/>
                    <a:pt x="537" y="4442"/>
                    <a:pt x="322" y="4978"/>
                  </a:cubicBezTo>
                  <a:cubicBezTo>
                    <a:pt x="120" y="5513"/>
                    <a:pt x="1" y="5847"/>
                    <a:pt x="1" y="5847"/>
                  </a:cubicBezTo>
                  <a:cubicBezTo>
                    <a:pt x="1" y="5847"/>
                    <a:pt x="227" y="5573"/>
                    <a:pt x="537" y="5085"/>
                  </a:cubicBezTo>
                  <a:cubicBezTo>
                    <a:pt x="846" y="4608"/>
                    <a:pt x="1239" y="3906"/>
                    <a:pt x="1561" y="3084"/>
                  </a:cubicBezTo>
                  <a:cubicBezTo>
                    <a:pt x="1894" y="2275"/>
                    <a:pt x="2096" y="1489"/>
                    <a:pt x="2204" y="929"/>
                  </a:cubicBezTo>
                  <a:cubicBezTo>
                    <a:pt x="2323" y="358"/>
                    <a:pt x="2346" y="1"/>
                    <a:pt x="234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16"/>
            <p:cNvSpPr/>
            <p:nvPr/>
          </p:nvSpPr>
          <p:spPr>
            <a:xfrm>
              <a:off x="2766100" y="2592425"/>
              <a:ext cx="130400" cy="279500"/>
            </a:xfrm>
            <a:custGeom>
              <a:rect b="b" l="l" r="r" t="t"/>
              <a:pathLst>
                <a:path extrusionOk="0" h="11180" w="5216">
                  <a:moveTo>
                    <a:pt x="5216" y="0"/>
                  </a:moveTo>
                  <a:lnTo>
                    <a:pt x="5216" y="0"/>
                  </a:lnTo>
                  <a:cubicBezTo>
                    <a:pt x="5215" y="0"/>
                    <a:pt x="3846" y="2393"/>
                    <a:pt x="2406" y="5489"/>
                  </a:cubicBezTo>
                  <a:cubicBezTo>
                    <a:pt x="965" y="8572"/>
                    <a:pt x="1" y="11180"/>
                    <a:pt x="1" y="11180"/>
                  </a:cubicBezTo>
                  <a:cubicBezTo>
                    <a:pt x="1" y="11180"/>
                    <a:pt x="1370" y="8763"/>
                    <a:pt x="2811" y="5691"/>
                  </a:cubicBezTo>
                  <a:cubicBezTo>
                    <a:pt x="4251" y="2608"/>
                    <a:pt x="5216" y="0"/>
                    <a:pt x="521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16"/>
            <p:cNvSpPr/>
            <p:nvPr/>
          </p:nvSpPr>
          <p:spPr>
            <a:xfrm>
              <a:off x="2966425" y="2863275"/>
              <a:ext cx="463475" cy="37925"/>
            </a:xfrm>
            <a:custGeom>
              <a:rect b="b" l="l" r="r" t="t"/>
              <a:pathLst>
                <a:path extrusionOk="0" h="1517" w="18539">
                  <a:moveTo>
                    <a:pt x="18539" y="1"/>
                  </a:moveTo>
                  <a:lnTo>
                    <a:pt x="18539" y="1"/>
                  </a:lnTo>
                  <a:cubicBezTo>
                    <a:pt x="18538" y="1"/>
                    <a:pt x="14371" y="132"/>
                    <a:pt x="9240" y="584"/>
                  </a:cubicBezTo>
                  <a:cubicBezTo>
                    <a:pt x="6680" y="810"/>
                    <a:pt x="4358" y="1060"/>
                    <a:pt x="2692" y="1263"/>
                  </a:cubicBezTo>
                  <a:cubicBezTo>
                    <a:pt x="2075" y="1343"/>
                    <a:pt x="1533" y="1383"/>
                    <a:pt x="1104" y="1383"/>
                  </a:cubicBezTo>
                  <a:cubicBezTo>
                    <a:pt x="961" y="1383"/>
                    <a:pt x="831" y="1379"/>
                    <a:pt x="715" y="1370"/>
                  </a:cubicBezTo>
                  <a:cubicBezTo>
                    <a:pt x="263" y="1346"/>
                    <a:pt x="1" y="1263"/>
                    <a:pt x="1" y="1263"/>
                  </a:cubicBezTo>
                  <a:lnTo>
                    <a:pt x="1" y="1263"/>
                  </a:lnTo>
                  <a:cubicBezTo>
                    <a:pt x="1" y="1263"/>
                    <a:pt x="239" y="1370"/>
                    <a:pt x="715" y="1441"/>
                  </a:cubicBezTo>
                  <a:cubicBezTo>
                    <a:pt x="1008" y="1493"/>
                    <a:pt x="1382" y="1517"/>
                    <a:pt x="1823" y="1517"/>
                  </a:cubicBezTo>
                  <a:cubicBezTo>
                    <a:pt x="2099" y="1517"/>
                    <a:pt x="2402" y="1507"/>
                    <a:pt x="2727" y="1489"/>
                  </a:cubicBezTo>
                  <a:cubicBezTo>
                    <a:pt x="4406" y="1406"/>
                    <a:pt x="6728" y="1251"/>
                    <a:pt x="9288" y="1025"/>
                  </a:cubicBezTo>
                  <a:cubicBezTo>
                    <a:pt x="14407" y="584"/>
                    <a:pt x="18539" y="1"/>
                    <a:pt x="1853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16"/>
            <p:cNvSpPr/>
            <p:nvPr/>
          </p:nvSpPr>
          <p:spPr>
            <a:xfrm>
              <a:off x="3469475" y="2849575"/>
              <a:ext cx="89325" cy="11050"/>
            </a:xfrm>
            <a:custGeom>
              <a:rect b="b" l="l" r="r" t="t"/>
              <a:pathLst>
                <a:path extrusionOk="0" h="442" w="3573">
                  <a:moveTo>
                    <a:pt x="1786" y="1"/>
                  </a:moveTo>
                  <a:cubicBezTo>
                    <a:pt x="810" y="1"/>
                    <a:pt x="0" y="215"/>
                    <a:pt x="0" y="215"/>
                  </a:cubicBezTo>
                  <a:cubicBezTo>
                    <a:pt x="0" y="215"/>
                    <a:pt x="810" y="442"/>
                    <a:pt x="1786" y="442"/>
                  </a:cubicBezTo>
                  <a:cubicBezTo>
                    <a:pt x="2774" y="442"/>
                    <a:pt x="3572" y="215"/>
                    <a:pt x="3572" y="215"/>
                  </a:cubicBezTo>
                  <a:cubicBezTo>
                    <a:pt x="3572" y="215"/>
                    <a:pt x="2774" y="1"/>
                    <a:pt x="178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16"/>
            <p:cNvSpPr/>
            <p:nvPr/>
          </p:nvSpPr>
          <p:spPr>
            <a:xfrm>
              <a:off x="3572750" y="2855225"/>
              <a:ext cx="87850" cy="12250"/>
            </a:xfrm>
            <a:custGeom>
              <a:rect b="b" l="l" r="r" t="t"/>
              <a:pathLst>
                <a:path extrusionOk="0" h="490" w="3514">
                  <a:moveTo>
                    <a:pt x="1362" y="1"/>
                  </a:moveTo>
                  <a:cubicBezTo>
                    <a:pt x="587" y="1"/>
                    <a:pt x="1" y="132"/>
                    <a:pt x="1" y="132"/>
                  </a:cubicBezTo>
                  <a:cubicBezTo>
                    <a:pt x="1" y="132"/>
                    <a:pt x="775" y="418"/>
                    <a:pt x="1739" y="477"/>
                  </a:cubicBezTo>
                  <a:cubicBezTo>
                    <a:pt x="1877" y="486"/>
                    <a:pt x="2011" y="490"/>
                    <a:pt x="2141" y="490"/>
                  </a:cubicBezTo>
                  <a:cubicBezTo>
                    <a:pt x="2918" y="490"/>
                    <a:pt x="3513" y="358"/>
                    <a:pt x="3513" y="358"/>
                  </a:cubicBezTo>
                  <a:cubicBezTo>
                    <a:pt x="3513" y="358"/>
                    <a:pt x="2751" y="85"/>
                    <a:pt x="1763" y="13"/>
                  </a:cubicBezTo>
                  <a:cubicBezTo>
                    <a:pt x="1625" y="5"/>
                    <a:pt x="1491" y="1"/>
                    <a:pt x="136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16"/>
            <p:cNvSpPr/>
            <p:nvPr/>
          </p:nvSpPr>
          <p:spPr>
            <a:xfrm>
              <a:off x="4790775" y="2957350"/>
              <a:ext cx="477150" cy="47650"/>
            </a:xfrm>
            <a:custGeom>
              <a:rect b="b" l="l" r="r" t="t"/>
              <a:pathLst>
                <a:path extrusionOk="0" h="1906" w="19086">
                  <a:moveTo>
                    <a:pt x="0" y="0"/>
                  </a:moveTo>
                  <a:cubicBezTo>
                    <a:pt x="0" y="0"/>
                    <a:pt x="1072" y="155"/>
                    <a:pt x="2786" y="476"/>
                  </a:cubicBezTo>
                  <a:cubicBezTo>
                    <a:pt x="4501" y="798"/>
                    <a:pt x="6846" y="1345"/>
                    <a:pt x="9513" y="1691"/>
                  </a:cubicBezTo>
                  <a:cubicBezTo>
                    <a:pt x="10677" y="1838"/>
                    <a:pt x="11808" y="1906"/>
                    <a:pt x="12858" y="1906"/>
                  </a:cubicBezTo>
                  <a:cubicBezTo>
                    <a:pt x="14192" y="1906"/>
                    <a:pt x="15393" y="1795"/>
                    <a:pt x="16359" y="1595"/>
                  </a:cubicBezTo>
                  <a:cubicBezTo>
                    <a:pt x="17217" y="1429"/>
                    <a:pt x="17907" y="1226"/>
                    <a:pt x="18371" y="1060"/>
                  </a:cubicBezTo>
                  <a:cubicBezTo>
                    <a:pt x="18824" y="893"/>
                    <a:pt x="19086" y="798"/>
                    <a:pt x="19086" y="798"/>
                  </a:cubicBezTo>
                  <a:lnTo>
                    <a:pt x="19086" y="798"/>
                  </a:lnTo>
                  <a:cubicBezTo>
                    <a:pt x="19086" y="798"/>
                    <a:pt x="18812" y="881"/>
                    <a:pt x="18371" y="988"/>
                  </a:cubicBezTo>
                  <a:cubicBezTo>
                    <a:pt x="17895" y="1119"/>
                    <a:pt x="17205" y="1262"/>
                    <a:pt x="16347" y="1369"/>
                  </a:cubicBezTo>
                  <a:cubicBezTo>
                    <a:pt x="15599" y="1472"/>
                    <a:pt x="14724" y="1526"/>
                    <a:pt x="13758" y="1526"/>
                  </a:cubicBezTo>
                  <a:cubicBezTo>
                    <a:pt x="12495" y="1526"/>
                    <a:pt x="11076" y="1434"/>
                    <a:pt x="9585" y="1238"/>
                  </a:cubicBezTo>
                  <a:cubicBezTo>
                    <a:pt x="6953" y="893"/>
                    <a:pt x="4572" y="464"/>
                    <a:pt x="2822" y="262"/>
                  </a:cubicBezTo>
                  <a:cubicBezTo>
                    <a:pt x="1084" y="4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16"/>
            <p:cNvSpPr/>
            <p:nvPr/>
          </p:nvSpPr>
          <p:spPr>
            <a:xfrm>
              <a:off x="5201525" y="2869525"/>
              <a:ext cx="64925" cy="107175"/>
            </a:xfrm>
            <a:custGeom>
              <a:rect b="b" l="l" r="r" t="t"/>
              <a:pathLst>
                <a:path extrusionOk="0" h="4287" w="2597">
                  <a:moveTo>
                    <a:pt x="1" y="1"/>
                  </a:moveTo>
                  <a:cubicBezTo>
                    <a:pt x="1" y="1"/>
                    <a:pt x="477" y="1049"/>
                    <a:pt x="1179" y="2227"/>
                  </a:cubicBezTo>
                  <a:cubicBezTo>
                    <a:pt x="1894" y="3394"/>
                    <a:pt x="2596" y="4287"/>
                    <a:pt x="2596" y="4287"/>
                  </a:cubicBezTo>
                  <a:cubicBezTo>
                    <a:pt x="2596" y="4287"/>
                    <a:pt x="2275" y="3180"/>
                    <a:pt x="1560" y="1989"/>
                  </a:cubicBezTo>
                  <a:cubicBezTo>
                    <a:pt x="834" y="7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16"/>
            <p:cNvSpPr/>
            <p:nvPr/>
          </p:nvSpPr>
          <p:spPr>
            <a:xfrm>
              <a:off x="5239025" y="2963875"/>
              <a:ext cx="83075" cy="80400"/>
            </a:xfrm>
            <a:custGeom>
              <a:rect b="b" l="l" r="r" t="t"/>
              <a:pathLst>
                <a:path extrusionOk="0" h="3216" w="3323">
                  <a:moveTo>
                    <a:pt x="1632" y="1454"/>
                  </a:moveTo>
                  <a:lnTo>
                    <a:pt x="1632" y="1454"/>
                  </a:lnTo>
                  <a:cubicBezTo>
                    <a:pt x="1632" y="1454"/>
                    <a:pt x="1624" y="1462"/>
                    <a:pt x="1614" y="1471"/>
                  </a:cubicBezTo>
                  <a:lnTo>
                    <a:pt x="1614" y="1471"/>
                  </a:lnTo>
                  <a:cubicBezTo>
                    <a:pt x="1621" y="1459"/>
                    <a:pt x="1632" y="1454"/>
                    <a:pt x="1632" y="1454"/>
                  </a:cubicBezTo>
                  <a:close/>
                  <a:moveTo>
                    <a:pt x="25" y="1"/>
                  </a:moveTo>
                  <a:cubicBezTo>
                    <a:pt x="25" y="1"/>
                    <a:pt x="1" y="25"/>
                    <a:pt x="49" y="156"/>
                  </a:cubicBezTo>
                  <a:cubicBezTo>
                    <a:pt x="84" y="215"/>
                    <a:pt x="144" y="311"/>
                    <a:pt x="239" y="382"/>
                  </a:cubicBezTo>
                  <a:cubicBezTo>
                    <a:pt x="299" y="430"/>
                    <a:pt x="358" y="453"/>
                    <a:pt x="453" y="477"/>
                  </a:cubicBezTo>
                  <a:cubicBezTo>
                    <a:pt x="501" y="489"/>
                    <a:pt x="537" y="489"/>
                    <a:pt x="584" y="489"/>
                  </a:cubicBezTo>
                  <a:cubicBezTo>
                    <a:pt x="620" y="477"/>
                    <a:pt x="656" y="477"/>
                    <a:pt x="691" y="453"/>
                  </a:cubicBezTo>
                  <a:lnTo>
                    <a:pt x="691" y="453"/>
                  </a:lnTo>
                  <a:cubicBezTo>
                    <a:pt x="656" y="501"/>
                    <a:pt x="691" y="453"/>
                    <a:pt x="703" y="549"/>
                  </a:cubicBezTo>
                  <a:lnTo>
                    <a:pt x="703" y="692"/>
                  </a:lnTo>
                  <a:cubicBezTo>
                    <a:pt x="703" y="727"/>
                    <a:pt x="691" y="787"/>
                    <a:pt x="680" y="834"/>
                  </a:cubicBezTo>
                  <a:cubicBezTo>
                    <a:pt x="656" y="870"/>
                    <a:pt x="632" y="918"/>
                    <a:pt x="620" y="965"/>
                  </a:cubicBezTo>
                  <a:cubicBezTo>
                    <a:pt x="584" y="1025"/>
                    <a:pt x="584" y="1084"/>
                    <a:pt x="584" y="1144"/>
                  </a:cubicBezTo>
                  <a:cubicBezTo>
                    <a:pt x="582" y="1142"/>
                    <a:pt x="581" y="1141"/>
                    <a:pt x="579" y="1141"/>
                  </a:cubicBezTo>
                  <a:cubicBezTo>
                    <a:pt x="570" y="1141"/>
                    <a:pt x="564" y="1171"/>
                    <a:pt x="584" y="1251"/>
                  </a:cubicBezTo>
                  <a:cubicBezTo>
                    <a:pt x="620" y="1334"/>
                    <a:pt x="715" y="1442"/>
                    <a:pt x="918" y="1442"/>
                  </a:cubicBezTo>
                  <a:cubicBezTo>
                    <a:pt x="953" y="1442"/>
                    <a:pt x="1001" y="1442"/>
                    <a:pt x="1061" y="1430"/>
                  </a:cubicBezTo>
                  <a:cubicBezTo>
                    <a:pt x="1096" y="1406"/>
                    <a:pt x="1120" y="1406"/>
                    <a:pt x="1156" y="1394"/>
                  </a:cubicBezTo>
                  <a:lnTo>
                    <a:pt x="1192" y="1382"/>
                  </a:lnTo>
                  <a:lnTo>
                    <a:pt x="1192" y="1382"/>
                  </a:lnTo>
                  <a:lnTo>
                    <a:pt x="1168" y="1394"/>
                  </a:lnTo>
                  <a:lnTo>
                    <a:pt x="1168" y="1406"/>
                  </a:lnTo>
                  <a:lnTo>
                    <a:pt x="1168" y="1442"/>
                  </a:lnTo>
                  <a:lnTo>
                    <a:pt x="1168" y="1489"/>
                  </a:lnTo>
                  <a:cubicBezTo>
                    <a:pt x="1168" y="1513"/>
                    <a:pt x="1168" y="1561"/>
                    <a:pt x="1180" y="1608"/>
                  </a:cubicBezTo>
                  <a:cubicBezTo>
                    <a:pt x="1239" y="1763"/>
                    <a:pt x="1346" y="1846"/>
                    <a:pt x="1453" y="1882"/>
                  </a:cubicBezTo>
                  <a:cubicBezTo>
                    <a:pt x="1486" y="1898"/>
                    <a:pt x="1525" y="1906"/>
                    <a:pt x="1564" y="1907"/>
                  </a:cubicBezTo>
                  <a:lnTo>
                    <a:pt x="1564" y="1907"/>
                  </a:lnTo>
                  <a:cubicBezTo>
                    <a:pt x="1966" y="2499"/>
                    <a:pt x="2457" y="2766"/>
                    <a:pt x="2775" y="2942"/>
                  </a:cubicBezTo>
                  <a:cubicBezTo>
                    <a:pt x="3132" y="3132"/>
                    <a:pt x="3323" y="3216"/>
                    <a:pt x="3323" y="3216"/>
                  </a:cubicBezTo>
                  <a:cubicBezTo>
                    <a:pt x="3323" y="3216"/>
                    <a:pt x="3156" y="3073"/>
                    <a:pt x="2942" y="2775"/>
                  </a:cubicBezTo>
                  <a:cubicBezTo>
                    <a:pt x="2656" y="2513"/>
                    <a:pt x="2192" y="2144"/>
                    <a:pt x="1894" y="1525"/>
                  </a:cubicBezTo>
                  <a:lnTo>
                    <a:pt x="1608" y="1549"/>
                  </a:lnTo>
                  <a:lnTo>
                    <a:pt x="1608" y="1561"/>
                  </a:lnTo>
                  <a:cubicBezTo>
                    <a:pt x="1608" y="1563"/>
                    <a:pt x="1608" y="1564"/>
                    <a:pt x="1607" y="1564"/>
                  </a:cubicBezTo>
                  <a:cubicBezTo>
                    <a:pt x="1605" y="1564"/>
                    <a:pt x="1599" y="1540"/>
                    <a:pt x="1608" y="1493"/>
                  </a:cubicBezTo>
                  <a:lnTo>
                    <a:pt x="1608" y="1493"/>
                  </a:lnTo>
                  <a:cubicBezTo>
                    <a:pt x="1620" y="1492"/>
                    <a:pt x="1636" y="1491"/>
                    <a:pt x="1656" y="1489"/>
                  </a:cubicBezTo>
                  <a:lnTo>
                    <a:pt x="1656" y="1465"/>
                  </a:lnTo>
                  <a:lnTo>
                    <a:pt x="1656" y="1454"/>
                  </a:lnTo>
                  <a:cubicBezTo>
                    <a:pt x="1704" y="1382"/>
                    <a:pt x="1775" y="1299"/>
                    <a:pt x="1846" y="1215"/>
                  </a:cubicBezTo>
                  <a:lnTo>
                    <a:pt x="1787" y="1096"/>
                  </a:lnTo>
                  <a:lnTo>
                    <a:pt x="1775" y="1061"/>
                  </a:lnTo>
                  <a:cubicBezTo>
                    <a:pt x="1763" y="1037"/>
                    <a:pt x="1751" y="1001"/>
                    <a:pt x="1727" y="989"/>
                  </a:cubicBezTo>
                  <a:cubicBezTo>
                    <a:pt x="1656" y="906"/>
                    <a:pt x="1549" y="858"/>
                    <a:pt x="1453" y="858"/>
                  </a:cubicBezTo>
                  <a:cubicBezTo>
                    <a:pt x="1346" y="858"/>
                    <a:pt x="1215" y="894"/>
                    <a:pt x="1108" y="953"/>
                  </a:cubicBezTo>
                  <a:lnTo>
                    <a:pt x="1049" y="977"/>
                  </a:lnTo>
                  <a:lnTo>
                    <a:pt x="1037" y="989"/>
                  </a:lnTo>
                  <a:cubicBezTo>
                    <a:pt x="1023" y="1003"/>
                    <a:pt x="1007" y="1006"/>
                    <a:pt x="993" y="1006"/>
                  </a:cubicBezTo>
                  <a:cubicBezTo>
                    <a:pt x="981" y="1006"/>
                    <a:pt x="969" y="1004"/>
                    <a:pt x="960" y="1004"/>
                  </a:cubicBezTo>
                  <a:cubicBezTo>
                    <a:pt x="952" y="1004"/>
                    <a:pt x="945" y="1006"/>
                    <a:pt x="942" y="1013"/>
                  </a:cubicBezTo>
                  <a:cubicBezTo>
                    <a:pt x="930" y="989"/>
                    <a:pt x="942" y="977"/>
                    <a:pt x="942" y="965"/>
                  </a:cubicBezTo>
                  <a:cubicBezTo>
                    <a:pt x="942" y="953"/>
                    <a:pt x="953" y="918"/>
                    <a:pt x="953" y="906"/>
                  </a:cubicBezTo>
                  <a:cubicBezTo>
                    <a:pt x="977" y="811"/>
                    <a:pt x="977" y="739"/>
                    <a:pt x="977" y="680"/>
                  </a:cubicBezTo>
                  <a:cubicBezTo>
                    <a:pt x="977" y="549"/>
                    <a:pt x="918" y="430"/>
                    <a:pt x="882" y="370"/>
                  </a:cubicBezTo>
                  <a:cubicBezTo>
                    <a:pt x="850" y="301"/>
                    <a:pt x="820" y="282"/>
                    <a:pt x="798" y="282"/>
                  </a:cubicBezTo>
                  <a:cubicBezTo>
                    <a:pt x="772" y="282"/>
                    <a:pt x="756" y="311"/>
                    <a:pt x="763" y="311"/>
                  </a:cubicBezTo>
                  <a:cubicBezTo>
                    <a:pt x="703" y="358"/>
                    <a:pt x="632" y="370"/>
                    <a:pt x="584" y="382"/>
                  </a:cubicBezTo>
                  <a:lnTo>
                    <a:pt x="465" y="382"/>
                  </a:lnTo>
                  <a:cubicBezTo>
                    <a:pt x="394" y="370"/>
                    <a:pt x="322" y="358"/>
                    <a:pt x="275" y="322"/>
                  </a:cubicBezTo>
                  <a:cubicBezTo>
                    <a:pt x="168" y="263"/>
                    <a:pt x="108" y="203"/>
                    <a:pt x="84" y="144"/>
                  </a:cubicBezTo>
                  <a:cubicBezTo>
                    <a:pt x="25" y="37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16"/>
            <p:cNvSpPr/>
            <p:nvPr/>
          </p:nvSpPr>
          <p:spPr>
            <a:xfrm>
              <a:off x="4916975" y="2278100"/>
              <a:ext cx="94975" cy="186650"/>
            </a:xfrm>
            <a:custGeom>
              <a:rect b="b" l="l" r="r" t="t"/>
              <a:pathLst>
                <a:path extrusionOk="0" h="7466" w="3799">
                  <a:moveTo>
                    <a:pt x="0" y="0"/>
                  </a:moveTo>
                  <a:cubicBezTo>
                    <a:pt x="0" y="0"/>
                    <a:pt x="655" y="1774"/>
                    <a:pt x="1691" y="3834"/>
                  </a:cubicBezTo>
                  <a:cubicBezTo>
                    <a:pt x="2739" y="5906"/>
                    <a:pt x="3798" y="7465"/>
                    <a:pt x="3798" y="7465"/>
                  </a:cubicBezTo>
                  <a:cubicBezTo>
                    <a:pt x="3798" y="7465"/>
                    <a:pt x="3156" y="5679"/>
                    <a:pt x="2096" y="3631"/>
                  </a:cubicBezTo>
                  <a:cubicBezTo>
                    <a:pt x="1048" y="1572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16"/>
            <p:cNvSpPr/>
            <p:nvPr/>
          </p:nvSpPr>
          <p:spPr>
            <a:xfrm>
              <a:off x="5015500" y="2480800"/>
              <a:ext cx="23525" cy="41975"/>
            </a:xfrm>
            <a:custGeom>
              <a:rect b="b" l="l" r="r" t="t"/>
              <a:pathLst>
                <a:path extrusionOk="0" h="1679" w="94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" y="488"/>
                    <a:pt x="274" y="953"/>
                  </a:cubicBezTo>
                  <a:cubicBezTo>
                    <a:pt x="524" y="1417"/>
                    <a:pt x="941" y="1679"/>
                    <a:pt x="941" y="1679"/>
                  </a:cubicBezTo>
                  <a:cubicBezTo>
                    <a:pt x="941" y="1679"/>
                    <a:pt x="929" y="1191"/>
                    <a:pt x="667" y="726"/>
                  </a:cubicBezTo>
                  <a:cubicBezTo>
                    <a:pt x="417" y="27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16"/>
            <p:cNvSpPr/>
            <p:nvPr/>
          </p:nvSpPr>
          <p:spPr>
            <a:xfrm>
              <a:off x="5043475" y="2540625"/>
              <a:ext cx="18175" cy="25025"/>
            </a:xfrm>
            <a:custGeom>
              <a:rect b="b" l="l" r="r" t="t"/>
              <a:pathLst>
                <a:path extrusionOk="0" h="1001" w="727">
                  <a:moveTo>
                    <a:pt x="36" y="0"/>
                  </a:moveTo>
                  <a:cubicBezTo>
                    <a:pt x="36" y="0"/>
                    <a:pt x="1" y="346"/>
                    <a:pt x="179" y="631"/>
                  </a:cubicBezTo>
                  <a:cubicBezTo>
                    <a:pt x="346" y="893"/>
                    <a:pt x="679" y="1000"/>
                    <a:pt x="679" y="1000"/>
                  </a:cubicBezTo>
                  <a:cubicBezTo>
                    <a:pt x="679" y="1000"/>
                    <a:pt x="727" y="643"/>
                    <a:pt x="548" y="381"/>
                  </a:cubicBezTo>
                  <a:cubicBezTo>
                    <a:pt x="382" y="108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16"/>
            <p:cNvSpPr/>
            <p:nvPr/>
          </p:nvSpPr>
          <p:spPr>
            <a:xfrm>
              <a:off x="3961800" y="2745100"/>
              <a:ext cx="180100" cy="208700"/>
            </a:xfrm>
            <a:custGeom>
              <a:rect b="b" l="l" r="r" t="t"/>
              <a:pathLst>
                <a:path extrusionOk="0" h="8348" w="7204">
                  <a:moveTo>
                    <a:pt x="7203" y="1"/>
                  </a:moveTo>
                  <a:cubicBezTo>
                    <a:pt x="7203" y="1"/>
                    <a:pt x="6620" y="263"/>
                    <a:pt x="5715" y="751"/>
                  </a:cubicBezTo>
                  <a:cubicBezTo>
                    <a:pt x="4810" y="1263"/>
                    <a:pt x="3524" y="2001"/>
                    <a:pt x="2370" y="3132"/>
                  </a:cubicBezTo>
                  <a:cubicBezTo>
                    <a:pt x="1203" y="4287"/>
                    <a:pt x="488" y="5621"/>
                    <a:pt x="226" y="6645"/>
                  </a:cubicBezTo>
                  <a:cubicBezTo>
                    <a:pt x="95" y="7168"/>
                    <a:pt x="36" y="7585"/>
                    <a:pt x="12" y="7883"/>
                  </a:cubicBezTo>
                  <a:cubicBezTo>
                    <a:pt x="0" y="8180"/>
                    <a:pt x="0" y="8347"/>
                    <a:pt x="0" y="8347"/>
                  </a:cubicBezTo>
                  <a:cubicBezTo>
                    <a:pt x="0" y="8347"/>
                    <a:pt x="12" y="8180"/>
                    <a:pt x="72" y="7895"/>
                  </a:cubicBezTo>
                  <a:cubicBezTo>
                    <a:pt x="131" y="7621"/>
                    <a:pt x="238" y="7216"/>
                    <a:pt x="429" y="6740"/>
                  </a:cubicBezTo>
                  <a:cubicBezTo>
                    <a:pt x="786" y="5787"/>
                    <a:pt x="1560" y="4561"/>
                    <a:pt x="2679" y="3478"/>
                  </a:cubicBezTo>
                  <a:cubicBezTo>
                    <a:pt x="3798" y="2382"/>
                    <a:pt x="4977" y="1561"/>
                    <a:pt x="5822" y="965"/>
                  </a:cubicBezTo>
                  <a:cubicBezTo>
                    <a:pt x="6668" y="370"/>
                    <a:pt x="7203" y="1"/>
                    <a:pt x="720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16"/>
            <p:cNvSpPr/>
            <p:nvPr/>
          </p:nvSpPr>
          <p:spPr>
            <a:xfrm>
              <a:off x="3951675" y="2765350"/>
              <a:ext cx="96750" cy="141400"/>
            </a:xfrm>
            <a:custGeom>
              <a:rect b="b" l="l" r="r" t="t"/>
              <a:pathLst>
                <a:path extrusionOk="0" h="5656" w="3870">
                  <a:moveTo>
                    <a:pt x="3870" y="1"/>
                  </a:moveTo>
                  <a:cubicBezTo>
                    <a:pt x="3870" y="1"/>
                    <a:pt x="3548" y="227"/>
                    <a:pt x="3036" y="620"/>
                  </a:cubicBezTo>
                  <a:cubicBezTo>
                    <a:pt x="2560" y="1036"/>
                    <a:pt x="1941" y="1655"/>
                    <a:pt x="1382" y="2465"/>
                  </a:cubicBezTo>
                  <a:cubicBezTo>
                    <a:pt x="846" y="3263"/>
                    <a:pt x="489" y="4084"/>
                    <a:pt x="286" y="4680"/>
                  </a:cubicBezTo>
                  <a:cubicBezTo>
                    <a:pt x="72" y="5275"/>
                    <a:pt x="0" y="5656"/>
                    <a:pt x="0" y="5656"/>
                  </a:cubicBezTo>
                  <a:cubicBezTo>
                    <a:pt x="0" y="5656"/>
                    <a:pt x="191" y="5323"/>
                    <a:pt x="489" y="4763"/>
                  </a:cubicBezTo>
                  <a:cubicBezTo>
                    <a:pt x="810" y="4215"/>
                    <a:pt x="1251" y="3489"/>
                    <a:pt x="1774" y="2715"/>
                  </a:cubicBezTo>
                  <a:cubicBezTo>
                    <a:pt x="2310" y="1941"/>
                    <a:pt x="2834" y="1251"/>
                    <a:pt x="3215" y="774"/>
                  </a:cubicBezTo>
                  <a:cubicBezTo>
                    <a:pt x="3620" y="298"/>
                    <a:pt x="3870" y="1"/>
                    <a:pt x="387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16"/>
            <p:cNvSpPr/>
            <p:nvPr/>
          </p:nvSpPr>
          <p:spPr>
            <a:xfrm>
              <a:off x="3953750" y="2776950"/>
              <a:ext cx="50625" cy="74450"/>
            </a:xfrm>
            <a:custGeom>
              <a:rect b="b" l="l" r="r" t="t"/>
              <a:pathLst>
                <a:path extrusionOk="0" h="2978" w="2025">
                  <a:moveTo>
                    <a:pt x="2025" y="1"/>
                  </a:moveTo>
                  <a:cubicBezTo>
                    <a:pt x="2025" y="1"/>
                    <a:pt x="1822" y="96"/>
                    <a:pt x="1549" y="287"/>
                  </a:cubicBezTo>
                  <a:cubicBezTo>
                    <a:pt x="1263" y="489"/>
                    <a:pt x="918" y="799"/>
                    <a:pt x="620" y="1239"/>
                  </a:cubicBezTo>
                  <a:cubicBezTo>
                    <a:pt x="334" y="1668"/>
                    <a:pt x="179" y="2108"/>
                    <a:pt x="84" y="2442"/>
                  </a:cubicBezTo>
                  <a:cubicBezTo>
                    <a:pt x="13" y="2775"/>
                    <a:pt x="1" y="2977"/>
                    <a:pt x="1" y="2977"/>
                  </a:cubicBezTo>
                  <a:cubicBezTo>
                    <a:pt x="1" y="2977"/>
                    <a:pt x="441" y="2311"/>
                    <a:pt x="1013" y="1489"/>
                  </a:cubicBezTo>
                  <a:cubicBezTo>
                    <a:pt x="1560" y="668"/>
                    <a:pt x="2025" y="1"/>
                    <a:pt x="202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16"/>
            <p:cNvSpPr/>
            <p:nvPr/>
          </p:nvSpPr>
          <p:spPr>
            <a:xfrm>
              <a:off x="3960300" y="2769225"/>
              <a:ext cx="20875" cy="33650"/>
            </a:xfrm>
            <a:custGeom>
              <a:rect b="b" l="l" r="r" t="t"/>
              <a:pathLst>
                <a:path extrusionOk="0" h="1346" w="835">
                  <a:moveTo>
                    <a:pt x="810" y="0"/>
                  </a:moveTo>
                  <a:lnTo>
                    <a:pt x="810" y="0"/>
                  </a:lnTo>
                  <a:cubicBezTo>
                    <a:pt x="810" y="0"/>
                    <a:pt x="429" y="191"/>
                    <a:pt x="227" y="560"/>
                  </a:cubicBezTo>
                  <a:cubicBezTo>
                    <a:pt x="1" y="941"/>
                    <a:pt x="36" y="1346"/>
                    <a:pt x="36" y="1346"/>
                  </a:cubicBezTo>
                  <a:cubicBezTo>
                    <a:pt x="36" y="1346"/>
                    <a:pt x="405" y="1155"/>
                    <a:pt x="608" y="786"/>
                  </a:cubicBezTo>
                  <a:cubicBezTo>
                    <a:pt x="834" y="417"/>
                    <a:pt x="81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16"/>
            <p:cNvSpPr/>
            <p:nvPr/>
          </p:nvSpPr>
          <p:spPr>
            <a:xfrm>
              <a:off x="3959125" y="2012575"/>
              <a:ext cx="207475" cy="176550"/>
            </a:xfrm>
            <a:custGeom>
              <a:rect b="b" l="l" r="r" t="t"/>
              <a:pathLst>
                <a:path extrusionOk="0" h="7062" w="8299">
                  <a:moveTo>
                    <a:pt x="8299" y="1"/>
                  </a:moveTo>
                  <a:cubicBezTo>
                    <a:pt x="8299" y="1"/>
                    <a:pt x="8144" y="36"/>
                    <a:pt x="7846" y="108"/>
                  </a:cubicBezTo>
                  <a:cubicBezTo>
                    <a:pt x="7561" y="167"/>
                    <a:pt x="7168" y="275"/>
                    <a:pt x="6691" y="453"/>
                  </a:cubicBezTo>
                  <a:cubicBezTo>
                    <a:pt x="6215" y="620"/>
                    <a:pt x="5644" y="870"/>
                    <a:pt x="5048" y="1191"/>
                  </a:cubicBezTo>
                  <a:cubicBezTo>
                    <a:pt x="4465" y="1537"/>
                    <a:pt x="3846" y="1953"/>
                    <a:pt x="3239" y="2465"/>
                  </a:cubicBezTo>
                  <a:cubicBezTo>
                    <a:pt x="2643" y="2965"/>
                    <a:pt x="2131" y="3513"/>
                    <a:pt x="1703" y="4061"/>
                  </a:cubicBezTo>
                  <a:cubicBezTo>
                    <a:pt x="1286" y="4596"/>
                    <a:pt x="953" y="5108"/>
                    <a:pt x="703" y="5561"/>
                  </a:cubicBezTo>
                  <a:cubicBezTo>
                    <a:pt x="452" y="6001"/>
                    <a:pt x="274" y="6382"/>
                    <a:pt x="167" y="6644"/>
                  </a:cubicBezTo>
                  <a:cubicBezTo>
                    <a:pt x="60" y="6918"/>
                    <a:pt x="0" y="7061"/>
                    <a:pt x="0" y="7061"/>
                  </a:cubicBezTo>
                  <a:cubicBezTo>
                    <a:pt x="0" y="7061"/>
                    <a:pt x="83" y="6930"/>
                    <a:pt x="226" y="6692"/>
                  </a:cubicBezTo>
                  <a:cubicBezTo>
                    <a:pt x="357" y="6454"/>
                    <a:pt x="583" y="6109"/>
                    <a:pt x="881" y="5692"/>
                  </a:cubicBezTo>
                  <a:cubicBezTo>
                    <a:pt x="1167" y="5287"/>
                    <a:pt x="1536" y="4811"/>
                    <a:pt x="1988" y="4323"/>
                  </a:cubicBezTo>
                  <a:cubicBezTo>
                    <a:pt x="2441" y="3834"/>
                    <a:pt x="2953" y="3311"/>
                    <a:pt x="3536" y="2822"/>
                  </a:cubicBezTo>
                  <a:cubicBezTo>
                    <a:pt x="4108" y="2334"/>
                    <a:pt x="4703" y="1894"/>
                    <a:pt x="5263" y="1537"/>
                  </a:cubicBezTo>
                  <a:cubicBezTo>
                    <a:pt x="5822" y="1179"/>
                    <a:pt x="6346" y="882"/>
                    <a:pt x="6787" y="667"/>
                  </a:cubicBezTo>
                  <a:cubicBezTo>
                    <a:pt x="7239" y="441"/>
                    <a:pt x="7608" y="275"/>
                    <a:pt x="7882" y="167"/>
                  </a:cubicBezTo>
                  <a:cubicBezTo>
                    <a:pt x="8144" y="60"/>
                    <a:pt x="8299" y="1"/>
                    <a:pt x="829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16"/>
            <p:cNvSpPr/>
            <p:nvPr/>
          </p:nvSpPr>
          <p:spPr>
            <a:xfrm>
              <a:off x="3962100" y="2081925"/>
              <a:ext cx="147650" cy="145000"/>
            </a:xfrm>
            <a:custGeom>
              <a:rect b="b" l="l" r="r" t="t"/>
              <a:pathLst>
                <a:path extrusionOk="0" h="5800" w="5906">
                  <a:moveTo>
                    <a:pt x="5906" y="1"/>
                  </a:moveTo>
                  <a:lnTo>
                    <a:pt x="5906" y="1"/>
                  </a:lnTo>
                  <a:cubicBezTo>
                    <a:pt x="5906" y="1"/>
                    <a:pt x="5798" y="48"/>
                    <a:pt x="5596" y="132"/>
                  </a:cubicBezTo>
                  <a:cubicBezTo>
                    <a:pt x="5406" y="215"/>
                    <a:pt x="5108" y="322"/>
                    <a:pt x="4763" y="489"/>
                  </a:cubicBezTo>
                  <a:cubicBezTo>
                    <a:pt x="4084" y="834"/>
                    <a:pt x="3155" y="1394"/>
                    <a:pt x="2322" y="2263"/>
                  </a:cubicBezTo>
                  <a:cubicBezTo>
                    <a:pt x="1476" y="3108"/>
                    <a:pt x="941" y="4061"/>
                    <a:pt x="607" y="4751"/>
                  </a:cubicBezTo>
                  <a:cubicBezTo>
                    <a:pt x="453" y="5085"/>
                    <a:pt x="310" y="5359"/>
                    <a:pt x="203" y="5537"/>
                  </a:cubicBezTo>
                  <a:cubicBezTo>
                    <a:pt x="83" y="5716"/>
                    <a:pt x="0" y="5799"/>
                    <a:pt x="0" y="5799"/>
                  </a:cubicBezTo>
                  <a:cubicBezTo>
                    <a:pt x="0" y="5799"/>
                    <a:pt x="95" y="5752"/>
                    <a:pt x="238" y="5585"/>
                  </a:cubicBezTo>
                  <a:cubicBezTo>
                    <a:pt x="405" y="5418"/>
                    <a:pt x="595" y="5168"/>
                    <a:pt x="810" y="4859"/>
                  </a:cubicBezTo>
                  <a:cubicBezTo>
                    <a:pt x="1226" y="4216"/>
                    <a:pt x="1834" y="3382"/>
                    <a:pt x="2631" y="2561"/>
                  </a:cubicBezTo>
                  <a:cubicBezTo>
                    <a:pt x="3429" y="1739"/>
                    <a:pt x="4239" y="1108"/>
                    <a:pt x="4870" y="668"/>
                  </a:cubicBezTo>
                  <a:cubicBezTo>
                    <a:pt x="5179" y="465"/>
                    <a:pt x="5453" y="287"/>
                    <a:pt x="5632" y="179"/>
                  </a:cubicBezTo>
                  <a:cubicBezTo>
                    <a:pt x="5810" y="60"/>
                    <a:pt x="5906" y="1"/>
                    <a:pt x="59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16"/>
            <p:cNvSpPr/>
            <p:nvPr/>
          </p:nvSpPr>
          <p:spPr>
            <a:xfrm>
              <a:off x="3957025" y="2150100"/>
              <a:ext cx="96475" cy="110450"/>
            </a:xfrm>
            <a:custGeom>
              <a:rect b="b" l="l" r="r" t="t"/>
              <a:pathLst>
                <a:path extrusionOk="0" h="4418" w="3859">
                  <a:moveTo>
                    <a:pt x="3858" y="0"/>
                  </a:moveTo>
                  <a:cubicBezTo>
                    <a:pt x="3858" y="0"/>
                    <a:pt x="3561" y="131"/>
                    <a:pt x="3096" y="417"/>
                  </a:cubicBezTo>
                  <a:cubicBezTo>
                    <a:pt x="2632" y="715"/>
                    <a:pt x="2037" y="1191"/>
                    <a:pt x="1489" y="1810"/>
                  </a:cubicBezTo>
                  <a:cubicBezTo>
                    <a:pt x="941" y="2453"/>
                    <a:pt x="548" y="3108"/>
                    <a:pt x="322" y="3596"/>
                  </a:cubicBezTo>
                  <a:cubicBezTo>
                    <a:pt x="84" y="4096"/>
                    <a:pt x="1" y="4418"/>
                    <a:pt x="1" y="4418"/>
                  </a:cubicBezTo>
                  <a:cubicBezTo>
                    <a:pt x="1" y="4418"/>
                    <a:pt x="191" y="4156"/>
                    <a:pt x="525" y="3715"/>
                  </a:cubicBezTo>
                  <a:cubicBezTo>
                    <a:pt x="846" y="3298"/>
                    <a:pt x="1310" y="2739"/>
                    <a:pt x="1834" y="2132"/>
                  </a:cubicBezTo>
                  <a:cubicBezTo>
                    <a:pt x="2346" y="1512"/>
                    <a:pt x="2858" y="977"/>
                    <a:pt x="3227" y="608"/>
                  </a:cubicBezTo>
                  <a:cubicBezTo>
                    <a:pt x="3620" y="239"/>
                    <a:pt x="3858" y="0"/>
                    <a:pt x="385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6"/>
            <p:cNvSpPr/>
            <p:nvPr/>
          </p:nvSpPr>
          <p:spPr>
            <a:xfrm>
              <a:off x="3958525" y="2201000"/>
              <a:ext cx="77700" cy="87225"/>
            </a:xfrm>
            <a:custGeom>
              <a:rect b="b" l="l" r="r" t="t"/>
              <a:pathLst>
                <a:path extrusionOk="0" h="3489" w="3108">
                  <a:moveTo>
                    <a:pt x="3108" y="0"/>
                  </a:moveTo>
                  <a:cubicBezTo>
                    <a:pt x="3108" y="0"/>
                    <a:pt x="2870" y="119"/>
                    <a:pt x="2501" y="358"/>
                  </a:cubicBezTo>
                  <a:cubicBezTo>
                    <a:pt x="2143" y="584"/>
                    <a:pt x="1667" y="953"/>
                    <a:pt x="1215" y="1441"/>
                  </a:cubicBezTo>
                  <a:cubicBezTo>
                    <a:pt x="786" y="1929"/>
                    <a:pt x="476" y="2453"/>
                    <a:pt x="286" y="2846"/>
                  </a:cubicBezTo>
                  <a:cubicBezTo>
                    <a:pt x="84" y="3227"/>
                    <a:pt x="0" y="3489"/>
                    <a:pt x="0" y="3489"/>
                  </a:cubicBezTo>
                  <a:cubicBezTo>
                    <a:pt x="0" y="3489"/>
                    <a:pt x="703" y="2691"/>
                    <a:pt x="1560" y="1739"/>
                  </a:cubicBezTo>
                  <a:cubicBezTo>
                    <a:pt x="2405" y="774"/>
                    <a:pt x="3108" y="0"/>
                    <a:pt x="310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16"/>
            <p:cNvSpPr/>
            <p:nvPr/>
          </p:nvSpPr>
          <p:spPr>
            <a:xfrm>
              <a:off x="3969225" y="2252800"/>
              <a:ext cx="44075" cy="52700"/>
            </a:xfrm>
            <a:custGeom>
              <a:rect b="b" l="l" r="r" t="t"/>
              <a:pathLst>
                <a:path extrusionOk="0" h="2108" w="1763">
                  <a:moveTo>
                    <a:pt x="1763" y="0"/>
                  </a:moveTo>
                  <a:cubicBezTo>
                    <a:pt x="1763" y="0"/>
                    <a:pt x="1596" y="60"/>
                    <a:pt x="1382" y="191"/>
                  </a:cubicBezTo>
                  <a:cubicBezTo>
                    <a:pt x="1168" y="321"/>
                    <a:pt x="882" y="548"/>
                    <a:pt x="632" y="845"/>
                  </a:cubicBezTo>
                  <a:cubicBezTo>
                    <a:pt x="370" y="1143"/>
                    <a:pt x="215" y="1464"/>
                    <a:pt x="120" y="1703"/>
                  </a:cubicBezTo>
                  <a:cubicBezTo>
                    <a:pt x="37" y="1941"/>
                    <a:pt x="1" y="2107"/>
                    <a:pt x="1" y="2107"/>
                  </a:cubicBezTo>
                  <a:cubicBezTo>
                    <a:pt x="1" y="2107"/>
                    <a:pt x="132" y="2000"/>
                    <a:pt x="310" y="1822"/>
                  </a:cubicBezTo>
                  <a:cubicBezTo>
                    <a:pt x="513" y="1643"/>
                    <a:pt x="751" y="1405"/>
                    <a:pt x="989" y="1131"/>
                  </a:cubicBezTo>
                  <a:cubicBezTo>
                    <a:pt x="1227" y="845"/>
                    <a:pt x="1418" y="560"/>
                    <a:pt x="1549" y="357"/>
                  </a:cubicBezTo>
                  <a:cubicBezTo>
                    <a:pt x="1680" y="143"/>
                    <a:pt x="1763" y="0"/>
                    <a:pt x="176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16"/>
            <p:cNvSpPr/>
            <p:nvPr/>
          </p:nvSpPr>
          <p:spPr>
            <a:xfrm>
              <a:off x="4234450" y="2011325"/>
              <a:ext cx="372675" cy="76300"/>
            </a:xfrm>
            <a:custGeom>
              <a:rect b="b" l="l" r="r" t="t"/>
              <a:pathLst>
                <a:path extrusionOk="0" h="3052" w="14907">
                  <a:moveTo>
                    <a:pt x="2439" y="1"/>
                  </a:moveTo>
                  <a:cubicBezTo>
                    <a:pt x="2371" y="1"/>
                    <a:pt x="2304" y="1"/>
                    <a:pt x="2239" y="3"/>
                  </a:cubicBezTo>
                  <a:cubicBezTo>
                    <a:pt x="1536" y="3"/>
                    <a:pt x="989" y="51"/>
                    <a:pt x="596" y="134"/>
                  </a:cubicBezTo>
                  <a:cubicBezTo>
                    <a:pt x="215" y="194"/>
                    <a:pt x="0" y="253"/>
                    <a:pt x="0" y="253"/>
                  </a:cubicBezTo>
                  <a:cubicBezTo>
                    <a:pt x="0" y="253"/>
                    <a:pt x="215" y="217"/>
                    <a:pt x="596" y="194"/>
                  </a:cubicBezTo>
                  <a:cubicBezTo>
                    <a:pt x="778" y="177"/>
                    <a:pt x="994" y="168"/>
                    <a:pt x="1242" y="168"/>
                  </a:cubicBezTo>
                  <a:cubicBezTo>
                    <a:pt x="1528" y="168"/>
                    <a:pt x="1857" y="180"/>
                    <a:pt x="2227" y="205"/>
                  </a:cubicBezTo>
                  <a:cubicBezTo>
                    <a:pt x="3608" y="301"/>
                    <a:pt x="5453" y="741"/>
                    <a:pt x="7442" y="1384"/>
                  </a:cubicBezTo>
                  <a:cubicBezTo>
                    <a:pt x="9454" y="2039"/>
                    <a:pt x="11287" y="2599"/>
                    <a:pt x="12669" y="2825"/>
                  </a:cubicBezTo>
                  <a:cubicBezTo>
                    <a:pt x="13359" y="2944"/>
                    <a:pt x="13919" y="3003"/>
                    <a:pt x="14312" y="3015"/>
                  </a:cubicBezTo>
                  <a:cubicBezTo>
                    <a:pt x="14693" y="3051"/>
                    <a:pt x="14907" y="3051"/>
                    <a:pt x="14907" y="3051"/>
                  </a:cubicBezTo>
                  <a:cubicBezTo>
                    <a:pt x="14907" y="3051"/>
                    <a:pt x="14681" y="3003"/>
                    <a:pt x="14312" y="2980"/>
                  </a:cubicBezTo>
                  <a:cubicBezTo>
                    <a:pt x="13931" y="2896"/>
                    <a:pt x="13383" y="2801"/>
                    <a:pt x="12716" y="2622"/>
                  </a:cubicBezTo>
                  <a:cubicBezTo>
                    <a:pt x="11371" y="2289"/>
                    <a:pt x="9585" y="1622"/>
                    <a:pt x="7585" y="967"/>
                  </a:cubicBezTo>
                  <a:cubicBezTo>
                    <a:pt x="5667" y="343"/>
                    <a:pt x="3815" y="1"/>
                    <a:pt x="243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16"/>
            <p:cNvSpPr/>
            <p:nvPr/>
          </p:nvSpPr>
          <p:spPr>
            <a:xfrm>
              <a:off x="4323750" y="2032700"/>
              <a:ext cx="186650" cy="45975"/>
            </a:xfrm>
            <a:custGeom>
              <a:rect b="b" l="l" r="r" t="t"/>
              <a:pathLst>
                <a:path extrusionOk="0" h="1839" w="7466">
                  <a:moveTo>
                    <a:pt x="489" y="0"/>
                  </a:moveTo>
                  <a:cubicBezTo>
                    <a:pt x="418" y="0"/>
                    <a:pt x="354" y="2"/>
                    <a:pt x="298" y="5"/>
                  </a:cubicBezTo>
                  <a:cubicBezTo>
                    <a:pt x="107" y="17"/>
                    <a:pt x="0" y="17"/>
                    <a:pt x="0" y="17"/>
                  </a:cubicBezTo>
                  <a:cubicBezTo>
                    <a:pt x="0" y="17"/>
                    <a:pt x="107" y="41"/>
                    <a:pt x="298" y="77"/>
                  </a:cubicBezTo>
                  <a:cubicBezTo>
                    <a:pt x="500" y="124"/>
                    <a:pt x="762" y="184"/>
                    <a:pt x="1107" y="255"/>
                  </a:cubicBezTo>
                  <a:cubicBezTo>
                    <a:pt x="1786" y="410"/>
                    <a:pt x="2703" y="672"/>
                    <a:pt x="3715" y="970"/>
                  </a:cubicBezTo>
                  <a:cubicBezTo>
                    <a:pt x="4727" y="1267"/>
                    <a:pt x="5656" y="1505"/>
                    <a:pt x="6346" y="1648"/>
                  </a:cubicBezTo>
                  <a:cubicBezTo>
                    <a:pt x="7025" y="1791"/>
                    <a:pt x="7465" y="1839"/>
                    <a:pt x="7465" y="1839"/>
                  </a:cubicBezTo>
                  <a:cubicBezTo>
                    <a:pt x="7465" y="1839"/>
                    <a:pt x="7061" y="1672"/>
                    <a:pt x="6406" y="1422"/>
                  </a:cubicBezTo>
                  <a:cubicBezTo>
                    <a:pt x="5751" y="1172"/>
                    <a:pt x="4858" y="827"/>
                    <a:pt x="3822" y="529"/>
                  </a:cubicBezTo>
                  <a:cubicBezTo>
                    <a:pt x="2798" y="232"/>
                    <a:pt x="1834" y="65"/>
                    <a:pt x="1131" y="17"/>
                  </a:cubicBezTo>
                  <a:cubicBezTo>
                    <a:pt x="879" y="9"/>
                    <a:pt x="662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16"/>
            <p:cNvSpPr/>
            <p:nvPr/>
          </p:nvSpPr>
          <p:spPr>
            <a:xfrm>
              <a:off x="4432975" y="2078975"/>
              <a:ext cx="53900" cy="15825"/>
            </a:xfrm>
            <a:custGeom>
              <a:rect b="b" l="l" r="r" t="t"/>
              <a:pathLst>
                <a:path extrusionOk="0" h="633" w="2156">
                  <a:moveTo>
                    <a:pt x="264" y="0"/>
                  </a:moveTo>
                  <a:cubicBezTo>
                    <a:pt x="102" y="0"/>
                    <a:pt x="1" y="12"/>
                    <a:pt x="1" y="12"/>
                  </a:cubicBezTo>
                  <a:cubicBezTo>
                    <a:pt x="1" y="12"/>
                    <a:pt x="394" y="393"/>
                    <a:pt x="1013" y="547"/>
                  </a:cubicBezTo>
                  <a:cubicBezTo>
                    <a:pt x="1249" y="612"/>
                    <a:pt x="1474" y="632"/>
                    <a:pt x="1662" y="632"/>
                  </a:cubicBezTo>
                  <a:cubicBezTo>
                    <a:pt x="1956" y="632"/>
                    <a:pt x="2156" y="583"/>
                    <a:pt x="2156" y="583"/>
                  </a:cubicBezTo>
                  <a:cubicBezTo>
                    <a:pt x="2156" y="583"/>
                    <a:pt x="1703" y="274"/>
                    <a:pt x="1108" y="107"/>
                  </a:cubicBezTo>
                  <a:cubicBezTo>
                    <a:pt x="785" y="19"/>
                    <a:pt x="473" y="0"/>
                    <a:pt x="26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6"/>
            <p:cNvSpPr/>
            <p:nvPr/>
          </p:nvSpPr>
          <p:spPr>
            <a:xfrm>
              <a:off x="4279100" y="2676175"/>
              <a:ext cx="474475" cy="52000"/>
            </a:xfrm>
            <a:custGeom>
              <a:rect b="b" l="l" r="r" t="t"/>
              <a:pathLst>
                <a:path extrusionOk="0" h="2080" w="18979">
                  <a:moveTo>
                    <a:pt x="6526" y="0"/>
                  </a:moveTo>
                  <a:cubicBezTo>
                    <a:pt x="5097" y="0"/>
                    <a:pt x="3820" y="74"/>
                    <a:pt x="2786" y="174"/>
                  </a:cubicBezTo>
                  <a:cubicBezTo>
                    <a:pt x="1929" y="270"/>
                    <a:pt x="1227" y="353"/>
                    <a:pt x="750" y="436"/>
                  </a:cubicBezTo>
                  <a:cubicBezTo>
                    <a:pt x="274" y="508"/>
                    <a:pt x="0" y="555"/>
                    <a:pt x="0" y="555"/>
                  </a:cubicBezTo>
                  <a:cubicBezTo>
                    <a:pt x="0" y="555"/>
                    <a:pt x="274" y="531"/>
                    <a:pt x="762" y="508"/>
                  </a:cubicBezTo>
                  <a:cubicBezTo>
                    <a:pt x="1250" y="472"/>
                    <a:pt x="1953" y="448"/>
                    <a:pt x="2810" y="412"/>
                  </a:cubicBezTo>
                  <a:cubicBezTo>
                    <a:pt x="3287" y="399"/>
                    <a:pt x="3815" y="392"/>
                    <a:pt x="4386" y="392"/>
                  </a:cubicBezTo>
                  <a:cubicBezTo>
                    <a:pt x="5881" y="392"/>
                    <a:pt x="7665" y="444"/>
                    <a:pt x="9561" y="591"/>
                  </a:cubicBezTo>
                  <a:cubicBezTo>
                    <a:pt x="12180" y="817"/>
                    <a:pt x="14538" y="1174"/>
                    <a:pt x="16240" y="1496"/>
                  </a:cubicBezTo>
                  <a:cubicBezTo>
                    <a:pt x="17086" y="1663"/>
                    <a:pt x="17776" y="1817"/>
                    <a:pt x="18253" y="1924"/>
                  </a:cubicBezTo>
                  <a:cubicBezTo>
                    <a:pt x="18717" y="2020"/>
                    <a:pt x="18979" y="2079"/>
                    <a:pt x="18979" y="2079"/>
                  </a:cubicBezTo>
                  <a:cubicBezTo>
                    <a:pt x="18979" y="2079"/>
                    <a:pt x="18729" y="2008"/>
                    <a:pt x="18253" y="1817"/>
                  </a:cubicBezTo>
                  <a:cubicBezTo>
                    <a:pt x="17788" y="1663"/>
                    <a:pt x="17121" y="1472"/>
                    <a:pt x="16264" y="1246"/>
                  </a:cubicBezTo>
                  <a:cubicBezTo>
                    <a:pt x="14585" y="817"/>
                    <a:pt x="12216" y="329"/>
                    <a:pt x="9573" y="115"/>
                  </a:cubicBezTo>
                  <a:cubicBezTo>
                    <a:pt x="8508" y="34"/>
                    <a:pt x="7483" y="0"/>
                    <a:pt x="652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6"/>
            <p:cNvSpPr/>
            <p:nvPr/>
          </p:nvSpPr>
          <p:spPr>
            <a:xfrm>
              <a:off x="4762200" y="2729025"/>
              <a:ext cx="98250" cy="20475"/>
            </a:xfrm>
            <a:custGeom>
              <a:rect b="b" l="l" r="r" t="t"/>
              <a:pathLst>
                <a:path extrusionOk="0" h="819" w="393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91" y="132"/>
                    <a:pt x="512" y="299"/>
                  </a:cubicBezTo>
                  <a:cubicBezTo>
                    <a:pt x="845" y="465"/>
                    <a:pt x="1322" y="644"/>
                    <a:pt x="1881" y="739"/>
                  </a:cubicBezTo>
                  <a:cubicBezTo>
                    <a:pt x="2209" y="795"/>
                    <a:pt x="2525" y="818"/>
                    <a:pt x="2804" y="818"/>
                  </a:cubicBezTo>
                  <a:cubicBezTo>
                    <a:pt x="3002" y="818"/>
                    <a:pt x="3181" y="807"/>
                    <a:pt x="3334" y="787"/>
                  </a:cubicBezTo>
                  <a:cubicBezTo>
                    <a:pt x="3703" y="739"/>
                    <a:pt x="3929" y="680"/>
                    <a:pt x="3929" y="680"/>
                  </a:cubicBezTo>
                  <a:cubicBezTo>
                    <a:pt x="3929" y="680"/>
                    <a:pt x="3703" y="620"/>
                    <a:pt x="3358" y="561"/>
                  </a:cubicBezTo>
                  <a:cubicBezTo>
                    <a:pt x="3000" y="489"/>
                    <a:pt x="2512" y="382"/>
                    <a:pt x="1977" y="299"/>
                  </a:cubicBezTo>
                  <a:cubicBezTo>
                    <a:pt x="1441" y="191"/>
                    <a:pt x="953" y="132"/>
                    <a:pt x="595" y="7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6"/>
            <p:cNvSpPr/>
            <p:nvPr/>
          </p:nvSpPr>
          <p:spPr>
            <a:xfrm>
              <a:off x="4370175" y="2643900"/>
              <a:ext cx="264650" cy="42000"/>
            </a:xfrm>
            <a:custGeom>
              <a:rect b="b" l="l" r="r" t="t"/>
              <a:pathLst>
                <a:path extrusionOk="0" h="1680" w="10586">
                  <a:moveTo>
                    <a:pt x="3299" y="1"/>
                  </a:moveTo>
                  <a:cubicBezTo>
                    <a:pt x="2644" y="1"/>
                    <a:pt x="2060" y="25"/>
                    <a:pt x="1572" y="84"/>
                  </a:cubicBezTo>
                  <a:cubicBezTo>
                    <a:pt x="1084" y="144"/>
                    <a:pt x="691" y="215"/>
                    <a:pt x="417" y="298"/>
                  </a:cubicBezTo>
                  <a:cubicBezTo>
                    <a:pt x="155" y="370"/>
                    <a:pt x="1" y="394"/>
                    <a:pt x="1" y="394"/>
                  </a:cubicBezTo>
                  <a:cubicBezTo>
                    <a:pt x="1" y="394"/>
                    <a:pt x="155" y="382"/>
                    <a:pt x="417" y="370"/>
                  </a:cubicBezTo>
                  <a:cubicBezTo>
                    <a:pt x="691" y="334"/>
                    <a:pt x="1096" y="322"/>
                    <a:pt x="1572" y="322"/>
                  </a:cubicBezTo>
                  <a:cubicBezTo>
                    <a:pt x="2060" y="322"/>
                    <a:pt x="2632" y="358"/>
                    <a:pt x="3263" y="394"/>
                  </a:cubicBezTo>
                  <a:cubicBezTo>
                    <a:pt x="3894" y="453"/>
                    <a:pt x="4584" y="537"/>
                    <a:pt x="5323" y="656"/>
                  </a:cubicBezTo>
                  <a:cubicBezTo>
                    <a:pt x="6775" y="894"/>
                    <a:pt x="8085" y="1168"/>
                    <a:pt x="9037" y="1370"/>
                  </a:cubicBezTo>
                  <a:cubicBezTo>
                    <a:pt x="9990" y="1572"/>
                    <a:pt x="10585" y="1680"/>
                    <a:pt x="10585" y="1680"/>
                  </a:cubicBezTo>
                  <a:cubicBezTo>
                    <a:pt x="10585" y="1680"/>
                    <a:pt x="10026" y="1453"/>
                    <a:pt x="9121" y="1132"/>
                  </a:cubicBezTo>
                  <a:cubicBezTo>
                    <a:pt x="8192" y="834"/>
                    <a:pt x="6894" y="429"/>
                    <a:pt x="5406" y="191"/>
                  </a:cubicBezTo>
                  <a:cubicBezTo>
                    <a:pt x="4668" y="72"/>
                    <a:pt x="3953" y="13"/>
                    <a:pt x="329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16"/>
            <p:cNvSpPr/>
            <p:nvPr/>
          </p:nvSpPr>
          <p:spPr>
            <a:xfrm>
              <a:off x="4420475" y="2612175"/>
              <a:ext cx="151825" cy="18650"/>
            </a:xfrm>
            <a:custGeom>
              <a:rect b="b" l="l" r="r" t="t"/>
              <a:pathLst>
                <a:path extrusionOk="0" h="746" w="6073">
                  <a:moveTo>
                    <a:pt x="1926" y="0"/>
                  </a:moveTo>
                  <a:cubicBezTo>
                    <a:pt x="1537" y="0"/>
                    <a:pt x="1186" y="19"/>
                    <a:pt x="894" y="43"/>
                  </a:cubicBezTo>
                  <a:cubicBezTo>
                    <a:pt x="346" y="91"/>
                    <a:pt x="1" y="151"/>
                    <a:pt x="1" y="151"/>
                  </a:cubicBezTo>
                  <a:cubicBezTo>
                    <a:pt x="1" y="151"/>
                    <a:pt x="346" y="198"/>
                    <a:pt x="894" y="270"/>
                  </a:cubicBezTo>
                  <a:cubicBezTo>
                    <a:pt x="1453" y="329"/>
                    <a:pt x="2203" y="436"/>
                    <a:pt x="3037" y="508"/>
                  </a:cubicBezTo>
                  <a:cubicBezTo>
                    <a:pt x="3870" y="591"/>
                    <a:pt x="4632" y="639"/>
                    <a:pt x="5180" y="686"/>
                  </a:cubicBezTo>
                  <a:cubicBezTo>
                    <a:pt x="5740" y="734"/>
                    <a:pt x="6073" y="746"/>
                    <a:pt x="6073" y="746"/>
                  </a:cubicBezTo>
                  <a:cubicBezTo>
                    <a:pt x="6073" y="746"/>
                    <a:pt x="5751" y="615"/>
                    <a:pt x="5216" y="460"/>
                  </a:cubicBezTo>
                  <a:cubicBezTo>
                    <a:pt x="4680" y="317"/>
                    <a:pt x="3918" y="151"/>
                    <a:pt x="3073" y="55"/>
                  </a:cubicBezTo>
                  <a:cubicBezTo>
                    <a:pt x="2669" y="16"/>
                    <a:pt x="2281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16"/>
            <p:cNvSpPr/>
            <p:nvPr/>
          </p:nvSpPr>
          <p:spPr>
            <a:xfrm>
              <a:off x="4445475" y="2584150"/>
              <a:ext cx="108975" cy="19600"/>
            </a:xfrm>
            <a:custGeom>
              <a:rect b="b" l="l" r="r" t="t"/>
              <a:pathLst>
                <a:path extrusionOk="0" h="784" w="4359">
                  <a:moveTo>
                    <a:pt x="1158" y="0"/>
                  </a:moveTo>
                  <a:cubicBezTo>
                    <a:pt x="973" y="0"/>
                    <a:pt x="804" y="8"/>
                    <a:pt x="656" y="21"/>
                  </a:cubicBezTo>
                  <a:cubicBezTo>
                    <a:pt x="251" y="45"/>
                    <a:pt x="1" y="93"/>
                    <a:pt x="1" y="93"/>
                  </a:cubicBezTo>
                  <a:cubicBezTo>
                    <a:pt x="1" y="93"/>
                    <a:pt x="965" y="343"/>
                    <a:pt x="2156" y="545"/>
                  </a:cubicBezTo>
                  <a:cubicBezTo>
                    <a:pt x="3347" y="736"/>
                    <a:pt x="4359" y="783"/>
                    <a:pt x="4359" y="783"/>
                  </a:cubicBezTo>
                  <a:cubicBezTo>
                    <a:pt x="4359" y="783"/>
                    <a:pt x="4132" y="664"/>
                    <a:pt x="3751" y="510"/>
                  </a:cubicBezTo>
                  <a:cubicBezTo>
                    <a:pt x="3382" y="367"/>
                    <a:pt x="2846" y="188"/>
                    <a:pt x="2239" y="93"/>
                  </a:cubicBezTo>
                  <a:cubicBezTo>
                    <a:pt x="1847" y="25"/>
                    <a:pt x="1478" y="0"/>
                    <a:pt x="115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16"/>
            <p:cNvSpPr/>
            <p:nvPr/>
          </p:nvSpPr>
          <p:spPr>
            <a:xfrm>
              <a:off x="4450850" y="2560800"/>
              <a:ext cx="92875" cy="13175"/>
            </a:xfrm>
            <a:custGeom>
              <a:rect b="b" l="l" r="r" t="t"/>
              <a:pathLst>
                <a:path extrusionOk="0" h="527" w="3715">
                  <a:moveTo>
                    <a:pt x="1288" y="0"/>
                  </a:moveTo>
                  <a:cubicBezTo>
                    <a:pt x="541" y="0"/>
                    <a:pt x="0" y="122"/>
                    <a:pt x="0" y="122"/>
                  </a:cubicBezTo>
                  <a:cubicBezTo>
                    <a:pt x="0" y="122"/>
                    <a:pt x="834" y="372"/>
                    <a:pt x="1846" y="479"/>
                  </a:cubicBezTo>
                  <a:cubicBezTo>
                    <a:pt x="2183" y="515"/>
                    <a:pt x="2503" y="527"/>
                    <a:pt x="2780" y="527"/>
                  </a:cubicBezTo>
                  <a:cubicBezTo>
                    <a:pt x="3334" y="527"/>
                    <a:pt x="3715" y="479"/>
                    <a:pt x="3715" y="479"/>
                  </a:cubicBezTo>
                  <a:cubicBezTo>
                    <a:pt x="3715" y="479"/>
                    <a:pt x="2929" y="122"/>
                    <a:pt x="1881" y="27"/>
                  </a:cubicBezTo>
                  <a:cubicBezTo>
                    <a:pt x="1674" y="8"/>
                    <a:pt x="1475" y="0"/>
                    <a:pt x="128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16"/>
            <p:cNvSpPr/>
            <p:nvPr/>
          </p:nvSpPr>
          <p:spPr>
            <a:xfrm>
              <a:off x="4136525" y="2379650"/>
              <a:ext cx="511100" cy="68125"/>
            </a:xfrm>
            <a:custGeom>
              <a:rect b="b" l="l" r="r" t="t"/>
              <a:pathLst>
                <a:path extrusionOk="0" h="2725" w="20444">
                  <a:moveTo>
                    <a:pt x="8596" y="1"/>
                  </a:moveTo>
                  <a:cubicBezTo>
                    <a:pt x="6305" y="1"/>
                    <a:pt x="4247" y="409"/>
                    <a:pt x="2786" y="951"/>
                  </a:cubicBezTo>
                  <a:cubicBezTo>
                    <a:pt x="1881" y="1284"/>
                    <a:pt x="1179" y="1617"/>
                    <a:pt x="715" y="1891"/>
                  </a:cubicBezTo>
                  <a:cubicBezTo>
                    <a:pt x="476" y="2010"/>
                    <a:pt x="298" y="2129"/>
                    <a:pt x="179" y="2201"/>
                  </a:cubicBezTo>
                  <a:cubicBezTo>
                    <a:pt x="60" y="2272"/>
                    <a:pt x="0" y="2320"/>
                    <a:pt x="0" y="2320"/>
                  </a:cubicBezTo>
                  <a:cubicBezTo>
                    <a:pt x="0" y="2320"/>
                    <a:pt x="84" y="2296"/>
                    <a:pt x="203" y="2236"/>
                  </a:cubicBezTo>
                  <a:cubicBezTo>
                    <a:pt x="322" y="2177"/>
                    <a:pt x="512" y="2070"/>
                    <a:pt x="750" y="1963"/>
                  </a:cubicBezTo>
                  <a:cubicBezTo>
                    <a:pt x="1238" y="1724"/>
                    <a:pt x="1953" y="1439"/>
                    <a:pt x="2858" y="1177"/>
                  </a:cubicBezTo>
                  <a:cubicBezTo>
                    <a:pt x="4271" y="752"/>
                    <a:pt x="6172" y="456"/>
                    <a:pt x="8294" y="456"/>
                  </a:cubicBezTo>
                  <a:cubicBezTo>
                    <a:pt x="8906" y="456"/>
                    <a:pt x="9537" y="480"/>
                    <a:pt x="10180" y="534"/>
                  </a:cubicBezTo>
                  <a:cubicBezTo>
                    <a:pt x="13061" y="772"/>
                    <a:pt x="15621" y="1427"/>
                    <a:pt x="17467" y="1903"/>
                  </a:cubicBezTo>
                  <a:cubicBezTo>
                    <a:pt x="18372" y="2153"/>
                    <a:pt x="19110" y="2367"/>
                    <a:pt x="19634" y="2498"/>
                  </a:cubicBezTo>
                  <a:cubicBezTo>
                    <a:pt x="20157" y="2653"/>
                    <a:pt x="20443" y="2725"/>
                    <a:pt x="20443" y="2725"/>
                  </a:cubicBezTo>
                  <a:cubicBezTo>
                    <a:pt x="20443" y="2725"/>
                    <a:pt x="20157" y="2617"/>
                    <a:pt x="19669" y="2415"/>
                  </a:cubicBezTo>
                  <a:cubicBezTo>
                    <a:pt x="19157" y="2236"/>
                    <a:pt x="18431" y="1963"/>
                    <a:pt x="17526" y="1665"/>
                  </a:cubicBezTo>
                  <a:cubicBezTo>
                    <a:pt x="15705" y="1082"/>
                    <a:pt x="13145" y="308"/>
                    <a:pt x="10216" y="69"/>
                  </a:cubicBezTo>
                  <a:cubicBezTo>
                    <a:pt x="9666" y="23"/>
                    <a:pt x="9125" y="1"/>
                    <a:pt x="859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16"/>
            <p:cNvSpPr/>
            <p:nvPr/>
          </p:nvSpPr>
          <p:spPr>
            <a:xfrm>
              <a:off x="4200800" y="2346525"/>
              <a:ext cx="294725" cy="22675"/>
            </a:xfrm>
            <a:custGeom>
              <a:rect b="b" l="l" r="r" t="t"/>
              <a:pathLst>
                <a:path extrusionOk="0" h="907" w="11789">
                  <a:moveTo>
                    <a:pt x="6033" y="1"/>
                  </a:moveTo>
                  <a:cubicBezTo>
                    <a:pt x="5987" y="1"/>
                    <a:pt x="5941" y="1"/>
                    <a:pt x="5895" y="1"/>
                  </a:cubicBezTo>
                  <a:cubicBezTo>
                    <a:pt x="4240" y="13"/>
                    <a:pt x="2751" y="240"/>
                    <a:pt x="1692" y="466"/>
                  </a:cubicBezTo>
                  <a:cubicBezTo>
                    <a:pt x="1156" y="585"/>
                    <a:pt x="727" y="680"/>
                    <a:pt x="441" y="775"/>
                  </a:cubicBezTo>
                  <a:cubicBezTo>
                    <a:pt x="156" y="859"/>
                    <a:pt x="1" y="906"/>
                    <a:pt x="1" y="906"/>
                  </a:cubicBezTo>
                  <a:cubicBezTo>
                    <a:pt x="1" y="906"/>
                    <a:pt x="156" y="894"/>
                    <a:pt x="453" y="847"/>
                  </a:cubicBezTo>
                  <a:cubicBezTo>
                    <a:pt x="751" y="799"/>
                    <a:pt x="1192" y="763"/>
                    <a:pt x="1727" y="704"/>
                  </a:cubicBezTo>
                  <a:cubicBezTo>
                    <a:pt x="2775" y="597"/>
                    <a:pt x="4263" y="490"/>
                    <a:pt x="5895" y="478"/>
                  </a:cubicBezTo>
                  <a:cubicBezTo>
                    <a:pt x="7514" y="478"/>
                    <a:pt x="8990" y="549"/>
                    <a:pt x="10062" y="656"/>
                  </a:cubicBezTo>
                  <a:cubicBezTo>
                    <a:pt x="10597" y="704"/>
                    <a:pt x="11026" y="740"/>
                    <a:pt x="11324" y="787"/>
                  </a:cubicBezTo>
                  <a:cubicBezTo>
                    <a:pt x="11621" y="835"/>
                    <a:pt x="11788" y="847"/>
                    <a:pt x="11788" y="847"/>
                  </a:cubicBezTo>
                  <a:cubicBezTo>
                    <a:pt x="11788" y="847"/>
                    <a:pt x="11621" y="799"/>
                    <a:pt x="11348" y="704"/>
                  </a:cubicBezTo>
                  <a:cubicBezTo>
                    <a:pt x="11050" y="609"/>
                    <a:pt x="10633" y="502"/>
                    <a:pt x="10097" y="406"/>
                  </a:cubicBezTo>
                  <a:cubicBezTo>
                    <a:pt x="9079" y="198"/>
                    <a:pt x="7622" y="1"/>
                    <a:pt x="603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16"/>
            <p:cNvSpPr/>
            <p:nvPr/>
          </p:nvSpPr>
          <p:spPr>
            <a:xfrm>
              <a:off x="4289500" y="2309725"/>
              <a:ext cx="125350" cy="12300"/>
            </a:xfrm>
            <a:custGeom>
              <a:rect b="b" l="l" r="r" t="t"/>
              <a:pathLst>
                <a:path extrusionOk="0" h="492" w="5014">
                  <a:moveTo>
                    <a:pt x="2121" y="1"/>
                  </a:moveTo>
                  <a:cubicBezTo>
                    <a:pt x="911" y="1"/>
                    <a:pt x="1" y="223"/>
                    <a:pt x="1" y="223"/>
                  </a:cubicBezTo>
                  <a:cubicBezTo>
                    <a:pt x="1" y="223"/>
                    <a:pt x="1132" y="414"/>
                    <a:pt x="2501" y="473"/>
                  </a:cubicBezTo>
                  <a:cubicBezTo>
                    <a:pt x="2804" y="486"/>
                    <a:pt x="3094" y="491"/>
                    <a:pt x="3362" y="491"/>
                  </a:cubicBezTo>
                  <a:cubicBezTo>
                    <a:pt x="4328" y="491"/>
                    <a:pt x="5014" y="426"/>
                    <a:pt x="5014" y="426"/>
                  </a:cubicBezTo>
                  <a:cubicBezTo>
                    <a:pt x="5014" y="426"/>
                    <a:pt x="3930" y="69"/>
                    <a:pt x="2525" y="9"/>
                  </a:cubicBezTo>
                  <a:cubicBezTo>
                    <a:pt x="2387" y="3"/>
                    <a:pt x="2252" y="1"/>
                    <a:pt x="212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6"/>
            <p:cNvSpPr/>
            <p:nvPr/>
          </p:nvSpPr>
          <p:spPr>
            <a:xfrm>
              <a:off x="4305875" y="2279300"/>
              <a:ext cx="73550" cy="12400"/>
            </a:xfrm>
            <a:custGeom>
              <a:rect b="b" l="l" r="r" t="t"/>
              <a:pathLst>
                <a:path extrusionOk="0" h="496" w="2942">
                  <a:moveTo>
                    <a:pt x="1234" y="1"/>
                  </a:moveTo>
                  <a:cubicBezTo>
                    <a:pt x="922" y="1"/>
                    <a:pt x="648" y="48"/>
                    <a:pt x="441" y="95"/>
                  </a:cubicBezTo>
                  <a:cubicBezTo>
                    <a:pt x="168" y="154"/>
                    <a:pt x="1" y="238"/>
                    <a:pt x="1" y="238"/>
                  </a:cubicBezTo>
                  <a:cubicBezTo>
                    <a:pt x="1" y="238"/>
                    <a:pt x="679" y="416"/>
                    <a:pt x="1465" y="476"/>
                  </a:cubicBezTo>
                  <a:cubicBezTo>
                    <a:pt x="1652" y="490"/>
                    <a:pt x="1834" y="495"/>
                    <a:pt x="2002" y="495"/>
                  </a:cubicBezTo>
                  <a:cubicBezTo>
                    <a:pt x="2541" y="495"/>
                    <a:pt x="2942" y="440"/>
                    <a:pt x="2942" y="440"/>
                  </a:cubicBezTo>
                  <a:cubicBezTo>
                    <a:pt x="2942" y="440"/>
                    <a:pt x="2787" y="357"/>
                    <a:pt x="2537" y="250"/>
                  </a:cubicBezTo>
                  <a:cubicBezTo>
                    <a:pt x="2263" y="143"/>
                    <a:pt x="1906" y="35"/>
                    <a:pt x="1489" y="12"/>
                  </a:cubicBezTo>
                  <a:cubicBezTo>
                    <a:pt x="1402" y="4"/>
                    <a:pt x="1317" y="1"/>
                    <a:pt x="123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16"/>
            <p:cNvSpPr/>
            <p:nvPr/>
          </p:nvSpPr>
          <p:spPr>
            <a:xfrm>
              <a:off x="4321950" y="2252750"/>
              <a:ext cx="82175" cy="14300"/>
            </a:xfrm>
            <a:custGeom>
              <a:rect b="b" l="l" r="r" t="t"/>
              <a:pathLst>
                <a:path extrusionOk="0" h="572" w="3287">
                  <a:moveTo>
                    <a:pt x="1030" y="1"/>
                  </a:moveTo>
                  <a:cubicBezTo>
                    <a:pt x="429" y="1"/>
                    <a:pt x="1" y="121"/>
                    <a:pt x="1" y="121"/>
                  </a:cubicBezTo>
                  <a:cubicBezTo>
                    <a:pt x="1" y="121"/>
                    <a:pt x="727" y="371"/>
                    <a:pt x="1620" y="490"/>
                  </a:cubicBezTo>
                  <a:cubicBezTo>
                    <a:pt x="2116" y="556"/>
                    <a:pt x="2575" y="571"/>
                    <a:pt x="2886" y="571"/>
                  </a:cubicBezTo>
                  <a:cubicBezTo>
                    <a:pt x="3134" y="571"/>
                    <a:pt x="3287" y="562"/>
                    <a:pt x="3287" y="562"/>
                  </a:cubicBezTo>
                  <a:cubicBezTo>
                    <a:pt x="3287" y="562"/>
                    <a:pt x="2620" y="181"/>
                    <a:pt x="1680" y="50"/>
                  </a:cubicBezTo>
                  <a:cubicBezTo>
                    <a:pt x="1450" y="14"/>
                    <a:pt x="1231" y="1"/>
                    <a:pt x="103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16"/>
            <p:cNvSpPr/>
            <p:nvPr/>
          </p:nvSpPr>
          <p:spPr>
            <a:xfrm>
              <a:off x="3583775" y="2767900"/>
              <a:ext cx="367325" cy="163875"/>
            </a:xfrm>
            <a:custGeom>
              <a:rect b="b" l="l" r="r" t="t"/>
              <a:pathLst>
                <a:path extrusionOk="0" h="6555" w="14693">
                  <a:moveTo>
                    <a:pt x="1172" y="1"/>
                  </a:moveTo>
                  <a:cubicBezTo>
                    <a:pt x="976" y="1"/>
                    <a:pt x="807" y="9"/>
                    <a:pt x="655" y="18"/>
                  </a:cubicBezTo>
                  <a:cubicBezTo>
                    <a:pt x="238" y="53"/>
                    <a:pt x="0" y="65"/>
                    <a:pt x="0" y="65"/>
                  </a:cubicBezTo>
                  <a:cubicBezTo>
                    <a:pt x="0" y="65"/>
                    <a:pt x="238" y="77"/>
                    <a:pt x="667" y="125"/>
                  </a:cubicBezTo>
                  <a:cubicBezTo>
                    <a:pt x="881" y="125"/>
                    <a:pt x="1131" y="137"/>
                    <a:pt x="1429" y="172"/>
                  </a:cubicBezTo>
                  <a:cubicBezTo>
                    <a:pt x="1727" y="208"/>
                    <a:pt x="2048" y="232"/>
                    <a:pt x="2429" y="291"/>
                  </a:cubicBezTo>
                  <a:cubicBezTo>
                    <a:pt x="2798" y="351"/>
                    <a:pt x="3203" y="410"/>
                    <a:pt x="3632" y="494"/>
                  </a:cubicBezTo>
                  <a:cubicBezTo>
                    <a:pt x="4060" y="565"/>
                    <a:pt x="4513" y="684"/>
                    <a:pt x="4989" y="803"/>
                  </a:cubicBezTo>
                  <a:cubicBezTo>
                    <a:pt x="5918" y="1065"/>
                    <a:pt x="6954" y="1423"/>
                    <a:pt x="7989" y="1863"/>
                  </a:cubicBezTo>
                  <a:cubicBezTo>
                    <a:pt x="9013" y="2327"/>
                    <a:pt x="9966" y="2851"/>
                    <a:pt x="10799" y="3363"/>
                  </a:cubicBezTo>
                  <a:cubicBezTo>
                    <a:pt x="11204" y="3637"/>
                    <a:pt x="11609" y="3887"/>
                    <a:pt x="11954" y="4161"/>
                  </a:cubicBezTo>
                  <a:cubicBezTo>
                    <a:pt x="12323" y="4411"/>
                    <a:pt x="12633" y="4661"/>
                    <a:pt x="12919" y="4899"/>
                  </a:cubicBezTo>
                  <a:cubicBezTo>
                    <a:pt x="13216" y="5137"/>
                    <a:pt x="13454" y="5375"/>
                    <a:pt x="13681" y="5566"/>
                  </a:cubicBezTo>
                  <a:cubicBezTo>
                    <a:pt x="13895" y="5768"/>
                    <a:pt x="14085" y="5947"/>
                    <a:pt x="14228" y="6090"/>
                  </a:cubicBezTo>
                  <a:lnTo>
                    <a:pt x="14693" y="6554"/>
                  </a:lnTo>
                  <a:cubicBezTo>
                    <a:pt x="14693" y="6554"/>
                    <a:pt x="14550" y="6376"/>
                    <a:pt x="14288" y="6042"/>
                  </a:cubicBezTo>
                  <a:cubicBezTo>
                    <a:pt x="14157" y="5887"/>
                    <a:pt x="13990" y="5685"/>
                    <a:pt x="13788" y="5471"/>
                  </a:cubicBezTo>
                  <a:cubicBezTo>
                    <a:pt x="13573" y="5256"/>
                    <a:pt x="13347" y="4994"/>
                    <a:pt x="13073" y="4732"/>
                  </a:cubicBezTo>
                  <a:cubicBezTo>
                    <a:pt x="12799" y="4471"/>
                    <a:pt x="12490" y="4185"/>
                    <a:pt x="12145" y="3899"/>
                  </a:cubicBezTo>
                  <a:cubicBezTo>
                    <a:pt x="11799" y="3601"/>
                    <a:pt x="11418" y="3339"/>
                    <a:pt x="11014" y="3042"/>
                  </a:cubicBezTo>
                  <a:cubicBezTo>
                    <a:pt x="10180" y="2482"/>
                    <a:pt x="9228" y="1911"/>
                    <a:pt x="8168" y="1434"/>
                  </a:cubicBezTo>
                  <a:cubicBezTo>
                    <a:pt x="7120" y="958"/>
                    <a:pt x="6061" y="637"/>
                    <a:pt x="5072" y="410"/>
                  </a:cubicBezTo>
                  <a:cubicBezTo>
                    <a:pt x="4584" y="303"/>
                    <a:pt x="4120" y="196"/>
                    <a:pt x="3679" y="160"/>
                  </a:cubicBezTo>
                  <a:cubicBezTo>
                    <a:pt x="3227" y="101"/>
                    <a:pt x="2810" y="65"/>
                    <a:pt x="2441" y="41"/>
                  </a:cubicBezTo>
                  <a:cubicBezTo>
                    <a:pt x="2072" y="6"/>
                    <a:pt x="1727" y="6"/>
                    <a:pt x="1429" y="6"/>
                  </a:cubicBezTo>
                  <a:cubicBezTo>
                    <a:pt x="1338" y="2"/>
                    <a:pt x="1253" y="1"/>
                    <a:pt x="117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16"/>
            <p:cNvSpPr/>
            <p:nvPr/>
          </p:nvSpPr>
          <p:spPr>
            <a:xfrm>
              <a:off x="3687350" y="2738550"/>
              <a:ext cx="259575" cy="143500"/>
            </a:xfrm>
            <a:custGeom>
              <a:rect b="b" l="l" r="r" t="t"/>
              <a:pathLst>
                <a:path extrusionOk="0" h="5740" w="1038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79" y="37"/>
                    <a:pt x="477" y="96"/>
                  </a:cubicBezTo>
                  <a:cubicBezTo>
                    <a:pt x="620" y="120"/>
                    <a:pt x="810" y="156"/>
                    <a:pt x="1025" y="203"/>
                  </a:cubicBezTo>
                  <a:cubicBezTo>
                    <a:pt x="1251" y="239"/>
                    <a:pt x="1489" y="287"/>
                    <a:pt x="1751" y="358"/>
                  </a:cubicBezTo>
                  <a:cubicBezTo>
                    <a:pt x="2287" y="501"/>
                    <a:pt x="2906" y="692"/>
                    <a:pt x="3584" y="942"/>
                  </a:cubicBezTo>
                  <a:cubicBezTo>
                    <a:pt x="4251" y="1215"/>
                    <a:pt x="4977" y="1537"/>
                    <a:pt x="5704" y="1942"/>
                  </a:cubicBezTo>
                  <a:cubicBezTo>
                    <a:pt x="6430" y="2346"/>
                    <a:pt x="7097" y="2775"/>
                    <a:pt x="7668" y="3204"/>
                  </a:cubicBezTo>
                  <a:cubicBezTo>
                    <a:pt x="8252" y="3632"/>
                    <a:pt x="8740" y="4049"/>
                    <a:pt x="9145" y="4442"/>
                  </a:cubicBezTo>
                  <a:cubicBezTo>
                    <a:pt x="9335" y="4621"/>
                    <a:pt x="9514" y="4811"/>
                    <a:pt x="9669" y="4966"/>
                  </a:cubicBezTo>
                  <a:cubicBezTo>
                    <a:pt x="9835" y="5121"/>
                    <a:pt x="9954" y="5264"/>
                    <a:pt x="10050" y="5383"/>
                  </a:cubicBezTo>
                  <a:cubicBezTo>
                    <a:pt x="10264" y="5597"/>
                    <a:pt x="10383" y="5740"/>
                    <a:pt x="10383" y="5740"/>
                  </a:cubicBezTo>
                  <a:cubicBezTo>
                    <a:pt x="10383" y="5740"/>
                    <a:pt x="10276" y="5585"/>
                    <a:pt x="10121" y="5335"/>
                  </a:cubicBezTo>
                  <a:cubicBezTo>
                    <a:pt x="10026" y="5204"/>
                    <a:pt x="9919" y="5049"/>
                    <a:pt x="9788" y="4871"/>
                  </a:cubicBezTo>
                  <a:cubicBezTo>
                    <a:pt x="9657" y="4704"/>
                    <a:pt x="9502" y="4502"/>
                    <a:pt x="9311" y="4287"/>
                  </a:cubicBezTo>
                  <a:cubicBezTo>
                    <a:pt x="8954" y="3859"/>
                    <a:pt x="8478" y="3382"/>
                    <a:pt x="7918" y="2906"/>
                  </a:cubicBezTo>
                  <a:cubicBezTo>
                    <a:pt x="7335" y="2430"/>
                    <a:pt x="6668" y="1954"/>
                    <a:pt x="5918" y="1537"/>
                  </a:cubicBezTo>
                  <a:cubicBezTo>
                    <a:pt x="5156" y="1120"/>
                    <a:pt x="4406" y="822"/>
                    <a:pt x="3703" y="584"/>
                  </a:cubicBezTo>
                  <a:cubicBezTo>
                    <a:pt x="2989" y="358"/>
                    <a:pt x="2334" y="215"/>
                    <a:pt x="1787" y="144"/>
                  </a:cubicBezTo>
                  <a:cubicBezTo>
                    <a:pt x="1513" y="84"/>
                    <a:pt x="1263" y="60"/>
                    <a:pt x="1036" y="49"/>
                  </a:cubicBezTo>
                  <a:cubicBezTo>
                    <a:pt x="810" y="37"/>
                    <a:pt x="620" y="25"/>
                    <a:pt x="477" y="25"/>
                  </a:cubicBezTo>
                  <a:cubicBezTo>
                    <a:pt x="179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16"/>
            <p:cNvSpPr/>
            <p:nvPr/>
          </p:nvSpPr>
          <p:spPr>
            <a:xfrm>
              <a:off x="3817725" y="2742725"/>
              <a:ext cx="131600" cy="98550"/>
            </a:xfrm>
            <a:custGeom>
              <a:rect b="b" l="l" r="r" t="t"/>
              <a:pathLst>
                <a:path extrusionOk="0" h="3942" w="5264">
                  <a:moveTo>
                    <a:pt x="1" y="1"/>
                  </a:moveTo>
                  <a:cubicBezTo>
                    <a:pt x="1" y="1"/>
                    <a:pt x="96" y="36"/>
                    <a:pt x="239" y="96"/>
                  </a:cubicBezTo>
                  <a:cubicBezTo>
                    <a:pt x="405" y="155"/>
                    <a:pt x="632" y="251"/>
                    <a:pt x="917" y="370"/>
                  </a:cubicBezTo>
                  <a:cubicBezTo>
                    <a:pt x="1465" y="632"/>
                    <a:pt x="2191" y="1025"/>
                    <a:pt x="2918" y="1584"/>
                  </a:cubicBezTo>
                  <a:cubicBezTo>
                    <a:pt x="3644" y="2132"/>
                    <a:pt x="4227" y="2715"/>
                    <a:pt x="4632" y="3168"/>
                  </a:cubicBezTo>
                  <a:cubicBezTo>
                    <a:pt x="4835" y="3406"/>
                    <a:pt x="4989" y="3608"/>
                    <a:pt x="5096" y="3739"/>
                  </a:cubicBezTo>
                  <a:cubicBezTo>
                    <a:pt x="5204" y="3870"/>
                    <a:pt x="5263" y="3942"/>
                    <a:pt x="5263" y="3942"/>
                  </a:cubicBezTo>
                  <a:cubicBezTo>
                    <a:pt x="5263" y="3942"/>
                    <a:pt x="5216" y="3858"/>
                    <a:pt x="5156" y="3692"/>
                  </a:cubicBezTo>
                  <a:cubicBezTo>
                    <a:pt x="5096" y="3525"/>
                    <a:pt x="4989" y="3299"/>
                    <a:pt x="4823" y="3037"/>
                  </a:cubicBezTo>
                  <a:cubicBezTo>
                    <a:pt x="4525" y="2501"/>
                    <a:pt x="3977" y="1798"/>
                    <a:pt x="3203" y="1215"/>
                  </a:cubicBezTo>
                  <a:cubicBezTo>
                    <a:pt x="2429" y="644"/>
                    <a:pt x="1608" y="310"/>
                    <a:pt x="1001" y="167"/>
                  </a:cubicBezTo>
                  <a:cubicBezTo>
                    <a:pt x="691" y="96"/>
                    <a:pt x="453" y="48"/>
                    <a:pt x="274" y="36"/>
                  </a:cubicBezTo>
                  <a:cubicBezTo>
                    <a:pt x="96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16"/>
            <p:cNvSpPr/>
            <p:nvPr/>
          </p:nvSpPr>
          <p:spPr>
            <a:xfrm>
              <a:off x="3859100" y="2723375"/>
              <a:ext cx="94675" cy="71475"/>
            </a:xfrm>
            <a:custGeom>
              <a:rect b="b" l="l" r="r" t="t"/>
              <a:pathLst>
                <a:path extrusionOk="0" h="2859" w="3787">
                  <a:moveTo>
                    <a:pt x="1" y="1"/>
                  </a:moveTo>
                  <a:cubicBezTo>
                    <a:pt x="1" y="1"/>
                    <a:pt x="239" y="120"/>
                    <a:pt x="608" y="358"/>
                  </a:cubicBezTo>
                  <a:cubicBezTo>
                    <a:pt x="989" y="584"/>
                    <a:pt x="1477" y="906"/>
                    <a:pt x="2001" y="1299"/>
                  </a:cubicBezTo>
                  <a:cubicBezTo>
                    <a:pt x="2513" y="1680"/>
                    <a:pt x="2965" y="2072"/>
                    <a:pt x="3275" y="2370"/>
                  </a:cubicBezTo>
                  <a:cubicBezTo>
                    <a:pt x="3584" y="2668"/>
                    <a:pt x="3787" y="2858"/>
                    <a:pt x="3787" y="2858"/>
                  </a:cubicBezTo>
                  <a:cubicBezTo>
                    <a:pt x="3787" y="2858"/>
                    <a:pt x="3680" y="2584"/>
                    <a:pt x="3441" y="2215"/>
                  </a:cubicBezTo>
                  <a:cubicBezTo>
                    <a:pt x="3203" y="1846"/>
                    <a:pt x="2810" y="1358"/>
                    <a:pt x="2263" y="941"/>
                  </a:cubicBezTo>
                  <a:cubicBezTo>
                    <a:pt x="1715" y="525"/>
                    <a:pt x="1132" y="275"/>
                    <a:pt x="703" y="156"/>
                  </a:cubicBezTo>
                  <a:cubicBezTo>
                    <a:pt x="286" y="3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16"/>
            <p:cNvSpPr/>
            <p:nvPr/>
          </p:nvSpPr>
          <p:spPr>
            <a:xfrm>
              <a:off x="3880825" y="2702850"/>
              <a:ext cx="72350" cy="46550"/>
            </a:xfrm>
            <a:custGeom>
              <a:rect b="b" l="l" r="r" t="t"/>
              <a:pathLst>
                <a:path extrusionOk="0" h="1862" w="2894">
                  <a:moveTo>
                    <a:pt x="1" y="0"/>
                  </a:moveTo>
                  <a:cubicBezTo>
                    <a:pt x="1" y="0"/>
                    <a:pt x="513" y="631"/>
                    <a:pt x="1310" y="1155"/>
                  </a:cubicBezTo>
                  <a:cubicBezTo>
                    <a:pt x="1703" y="1405"/>
                    <a:pt x="2096" y="1596"/>
                    <a:pt x="2394" y="1727"/>
                  </a:cubicBezTo>
                  <a:cubicBezTo>
                    <a:pt x="2537" y="1786"/>
                    <a:pt x="2656" y="1858"/>
                    <a:pt x="2763" y="1858"/>
                  </a:cubicBezTo>
                  <a:cubicBezTo>
                    <a:pt x="2776" y="1861"/>
                    <a:pt x="2788" y="1862"/>
                    <a:pt x="2799" y="1862"/>
                  </a:cubicBezTo>
                  <a:cubicBezTo>
                    <a:pt x="2876" y="1862"/>
                    <a:pt x="2894" y="1798"/>
                    <a:pt x="2894" y="1798"/>
                  </a:cubicBezTo>
                  <a:lnTo>
                    <a:pt x="2894" y="1798"/>
                  </a:lnTo>
                  <a:cubicBezTo>
                    <a:pt x="2894" y="1798"/>
                    <a:pt x="2878" y="1819"/>
                    <a:pt x="2843" y="1819"/>
                  </a:cubicBezTo>
                  <a:cubicBezTo>
                    <a:pt x="2825" y="1819"/>
                    <a:pt x="2803" y="1814"/>
                    <a:pt x="2775" y="1798"/>
                  </a:cubicBezTo>
                  <a:cubicBezTo>
                    <a:pt x="2703" y="1762"/>
                    <a:pt x="2632" y="1655"/>
                    <a:pt x="2513" y="1548"/>
                  </a:cubicBezTo>
                  <a:cubicBezTo>
                    <a:pt x="2287" y="1322"/>
                    <a:pt x="1965" y="1048"/>
                    <a:pt x="1560" y="774"/>
                  </a:cubicBezTo>
                  <a:cubicBezTo>
                    <a:pt x="775" y="23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16"/>
            <p:cNvSpPr/>
            <p:nvPr/>
          </p:nvSpPr>
          <p:spPr>
            <a:xfrm>
              <a:off x="3900475" y="2684975"/>
              <a:ext cx="44375" cy="26225"/>
            </a:xfrm>
            <a:custGeom>
              <a:rect b="b" l="l" r="r" t="t"/>
              <a:pathLst>
                <a:path extrusionOk="0" h="1049" w="1775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86" y="441"/>
                    <a:pt x="774" y="715"/>
                  </a:cubicBezTo>
                  <a:cubicBezTo>
                    <a:pt x="1263" y="1013"/>
                    <a:pt x="1775" y="1049"/>
                    <a:pt x="1775" y="1049"/>
                  </a:cubicBezTo>
                  <a:cubicBezTo>
                    <a:pt x="1775" y="1049"/>
                    <a:pt x="1489" y="620"/>
                    <a:pt x="1001" y="334"/>
                  </a:cubicBezTo>
                  <a:cubicBezTo>
                    <a:pt x="501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16"/>
            <p:cNvSpPr/>
            <p:nvPr/>
          </p:nvSpPr>
          <p:spPr>
            <a:xfrm>
              <a:off x="3894825" y="2666600"/>
              <a:ext cx="46150" cy="19300"/>
            </a:xfrm>
            <a:custGeom>
              <a:rect b="b" l="l" r="r" t="t"/>
              <a:pathLst>
                <a:path extrusionOk="0" h="772" w="1846">
                  <a:moveTo>
                    <a:pt x="287" y="0"/>
                  </a:moveTo>
                  <a:cubicBezTo>
                    <a:pt x="114" y="0"/>
                    <a:pt x="0" y="21"/>
                    <a:pt x="0" y="21"/>
                  </a:cubicBezTo>
                  <a:cubicBezTo>
                    <a:pt x="0" y="21"/>
                    <a:pt x="369" y="355"/>
                    <a:pt x="858" y="557"/>
                  </a:cubicBezTo>
                  <a:cubicBezTo>
                    <a:pt x="1358" y="760"/>
                    <a:pt x="1846" y="772"/>
                    <a:pt x="1846" y="772"/>
                  </a:cubicBezTo>
                  <a:cubicBezTo>
                    <a:pt x="1846" y="772"/>
                    <a:pt x="1548" y="355"/>
                    <a:pt x="1024" y="141"/>
                  </a:cubicBezTo>
                  <a:cubicBezTo>
                    <a:pt x="753" y="27"/>
                    <a:pt x="482" y="0"/>
                    <a:pt x="28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6"/>
            <p:cNvSpPr/>
            <p:nvPr/>
          </p:nvSpPr>
          <p:spPr>
            <a:xfrm>
              <a:off x="3632575" y="2067200"/>
              <a:ext cx="242925" cy="79650"/>
            </a:xfrm>
            <a:custGeom>
              <a:rect b="b" l="l" r="r" t="t"/>
              <a:pathLst>
                <a:path extrusionOk="0" h="3186" w="9717">
                  <a:moveTo>
                    <a:pt x="2445" y="1"/>
                  </a:moveTo>
                  <a:cubicBezTo>
                    <a:pt x="2104" y="1"/>
                    <a:pt x="1790" y="19"/>
                    <a:pt x="1513" y="54"/>
                  </a:cubicBezTo>
                  <a:cubicBezTo>
                    <a:pt x="1275" y="66"/>
                    <a:pt x="1072" y="114"/>
                    <a:pt x="882" y="149"/>
                  </a:cubicBezTo>
                  <a:cubicBezTo>
                    <a:pt x="680" y="173"/>
                    <a:pt x="537" y="221"/>
                    <a:pt x="406" y="245"/>
                  </a:cubicBezTo>
                  <a:cubicBezTo>
                    <a:pt x="144" y="328"/>
                    <a:pt x="1" y="352"/>
                    <a:pt x="1" y="352"/>
                  </a:cubicBezTo>
                  <a:cubicBezTo>
                    <a:pt x="1" y="352"/>
                    <a:pt x="144" y="340"/>
                    <a:pt x="418" y="328"/>
                  </a:cubicBezTo>
                  <a:cubicBezTo>
                    <a:pt x="537" y="304"/>
                    <a:pt x="703" y="292"/>
                    <a:pt x="894" y="292"/>
                  </a:cubicBezTo>
                  <a:cubicBezTo>
                    <a:pt x="1021" y="292"/>
                    <a:pt x="1153" y="287"/>
                    <a:pt x="1298" y="287"/>
                  </a:cubicBezTo>
                  <a:cubicBezTo>
                    <a:pt x="1370" y="287"/>
                    <a:pt x="1446" y="288"/>
                    <a:pt x="1525" y="292"/>
                  </a:cubicBezTo>
                  <a:cubicBezTo>
                    <a:pt x="1989" y="292"/>
                    <a:pt x="2561" y="340"/>
                    <a:pt x="3168" y="411"/>
                  </a:cubicBezTo>
                  <a:cubicBezTo>
                    <a:pt x="3775" y="506"/>
                    <a:pt x="4454" y="637"/>
                    <a:pt x="5132" y="828"/>
                  </a:cubicBezTo>
                  <a:cubicBezTo>
                    <a:pt x="5799" y="1042"/>
                    <a:pt x="6442" y="1280"/>
                    <a:pt x="7014" y="1530"/>
                  </a:cubicBezTo>
                  <a:cubicBezTo>
                    <a:pt x="7573" y="1780"/>
                    <a:pt x="8061" y="2054"/>
                    <a:pt x="8466" y="2304"/>
                  </a:cubicBezTo>
                  <a:cubicBezTo>
                    <a:pt x="8669" y="2411"/>
                    <a:pt x="8835" y="2542"/>
                    <a:pt x="9002" y="2650"/>
                  </a:cubicBezTo>
                  <a:cubicBezTo>
                    <a:pt x="9157" y="2745"/>
                    <a:pt x="9288" y="2852"/>
                    <a:pt x="9395" y="2923"/>
                  </a:cubicBezTo>
                  <a:cubicBezTo>
                    <a:pt x="9597" y="3090"/>
                    <a:pt x="9716" y="3185"/>
                    <a:pt x="9716" y="3185"/>
                  </a:cubicBezTo>
                  <a:cubicBezTo>
                    <a:pt x="9716" y="3185"/>
                    <a:pt x="9609" y="3078"/>
                    <a:pt x="9443" y="2864"/>
                  </a:cubicBezTo>
                  <a:cubicBezTo>
                    <a:pt x="9347" y="2769"/>
                    <a:pt x="9240" y="2650"/>
                    <a:pt x="9085" y="2531"/>
                  </a:cubicBezTo>
                  <a:cubicBezTo>
                    <a:pt x="8954" y="2411"/>
                    <a:pt x="8788" y="2257"/>
                    <a:pt x="8597" y="2114"/>
                  </a:cubicBezTo>
                  <a:cubicBezTo>
                    <a:pt x="8228" y="1792"/>
                    <a:pt x="7752" y="1483"/>
                    <a:pt x="7180" y="1173"/>
                  </a:cubicBezTo>
                  <a:cubicBezTo>
                    <a:pt x="6621" y="876"/>
                    <a:pt x="5978" y="590"/>
                    <a:pt x="5263" y="387"/>
                  </a:cubicBezTo>
                  <a:cubicBezTo>
                    <a:pt x="4549" y="185"/>
                    <a:pt x="3859" y="66"/>
                    <a:pt x="3216" y="30"/>
                  </a:cubicBezTo>
                  <a:cubicBezTo>
                    <a:pt x="2947" y="10"/>
                    <a:pt x="2689" y="1"/>
                    <a:pt x="244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16"/>
            <p:cNvSpPr/>
            <p:nvPr/>
          </p:nvSpPr>
          <p:spPr>
            <a:xfrm>
              <a:off x="3648075" y="2114950"/>
              <a:ext cx="232775" cy="71475"/>
            </a:xfrm>
            <a:custGeom>
              <a:rect b="b" l="l" r="r" t="t"/>
              <a:pathLst>
                <a:path extrusionOk="0" h="2859" w="9311">
                  <a:moveTo>
                    <a:pt x="2469" y="1"/>
                  </a:moveTo>
                  <a:cubicBezTo>
                    <a:pt x="2080" y="1"/>
                    <a:pt x="1724" y="32"/>
                    <a:pt x="1417" y="85"/>
                  </a:cubicBezTo>
                  <a:cubicBezTo>
                    <a:pt x="976" y="156"/>
                    <a:pt x="619" y="240"/>
                    <a:pt x="381" y="335"/>
                  </a:cubicBezTo>
                  <a:cubicBezTo>
                    <a:pt x="143" y="406"/>
                    <a:pt x="0" y="466"/>
                    <a:pt x="0" y="466"/>
                  </a:cubicBezTo>
                  <a:cubicBezTo>
                    <a:pt x="0" y="466"/>
                    <a:pt x="143" y="442"/>
                    <a:pt x="393" y="394"/>
                  </a:cubicBezTo>
                  <a:cubicBezTo>
                    <a:pt x="643" y="359"/>
                    <a:pt x="1000" y="323"/>
                    <a:pt x="1453" y="299"/>
                  </a:cubicBezTo>
                  <a:cubicBezTo>
                    <a:pt x="1515" y="297"/>
                    <a:pt x="1579" y="297"/>
                    <a:pt x="1645" y="297"/>
                  </a:cubicBezTo>
                  <a:cubicBezTo>
                    <a:pt x="2516" y="297"/>
                    <a:pt x="3650" y="446"/>
                    <a:pt x="4846" y="823"/>
                  </a:cubicBezTo>
                  <a:cubicBezTo>
                    <a:pt x="6120" y="1228"/>
                    <a:pt x="7227" y="1764"/>
                    <a:pt x="8025" y="2180"/>
                  </a:cubicBezTo>
                  <a:cubicBezTo>
                    <a:pt x="8811" y="2597"/>
                    <a:pt x="9311" y="2859"/>
                    <a:pt x="9311" y="2859"/>
                  </a:cubicBezTo>
                  <a:cubicBezTo>
                    <a:pt x="9311" y="2859"/>
                    <a:pt x="8870" y="2490"/>
                    <a:pt x="8132" y="1990"/>
                  </a:cubicBezTo>
                  <a:cubicBezTo>
                    <a:pt x="7382" y="1478"/>
                    <a:pt x="6298" y="811"/>
                    <a:pt x="4965" y="394"/>
                  </a:cubicBezTo>
                  <a:cubicBezTo>
                    <a:pt x="4082" y="113"/>
                    <a:pt x="3214" y="1"/>
                    <a:pt x="246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16"/>
            <p:cNvSpPr/>
            <p:nvPr/>
          </p:nvSpPr>
          <p:spPr>
            <a:xfrm>
              <a:off x="3719500" y="2151850"/>
              <a:ext cx="113125" cy="39650"/>
            </a:xfrm>
            <a:custGeom>
              <a:rect b="b" l="l" r="r" t="t"/>
              <a:pathLst>
                <a:path extrusionOk="0" h="1586" w="4525">
                  <a:moveTo>
                    <a:pt x="825" y="0"/>
                  </a:moveTo>
                  <a:cubicBezTo>
                    <a:pt x="788" y="0"/>
                    <a:pt x="751" y="1"/>
                    <a:pt x="715" y="2"/>
                  </a:cubicBezTo>
                  <a:cubicBezTo>
                    <a:pt x="274" y="2"/>
                    <a:pt x="1" y="61"/>
                    <a:pt x="1" y="61"/>
                  </a:cubicBezTo>
                  <a:cubicBezTo>
                    <a:pt x="1" y="61"/>
                    <a:pt x="274" y="121"/>
                    <a:pt x="703" y="228"/>
                  </a:cubicBezTo>
                  <a:cubicBezTo>
                    <a:pt x="1120" y="335"/>
                    <a:pt x="1703" y="490"/>
                    <a:pt x="2310" y="704"/>
                  </a:cubicBezTo>
                  <a:cubicBezTo>
                    <a:pt x="2918" y="907"/>
                    <a:pt x="3477" y="1121"/>
                    <a:pt x="3870" y="1300"/>
                  </a:cubicBezTo>
                  <a:cubicBezTo>
                    <a:pt x="4275" y="1478"/>
                    <a:pt x="4525" y="1585"/>
                    <a:pt x="4525" y="1585"/>
                  </a:cubicBezTo>
                  <a:cubicBezTo>
                    <a:pt x="4525" y="1585"/>
                    <a:pt x="4346" y="1371"/>
                    <a:pt x="3977" y="1109"/>
                  </a:cubicBezTo>
                  <a:cubicBezTo>
                    <a:pt x="3632" y="823"/>
                    <a:pt x="3096" y="490"/>
                    <a:pt x="2441" y="276"/>
                  </a:cubicBezTo>
                  <a:cubicBezTo>
                    <a:pt x="1838" y="67"/>
                    <a:pt x="1266" y="0"/>
                    <a:pt x="82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6"/>
            <p:cNvSpPr/>
            <p:nvPr/>
          </p:nvSpPr>
          <p:spPr>
            <a:xfrm>
              <a:off x="3756400" y="2206375"/>
              <a:ext cx="75925" cy="33650"/>
            </a:xfrm>
            <a:custGeom>
              <a:rect b="b" l="l" r="r" t="t"/>
              <a:pathLst>
                <a:path extrusionOk="0" h="1346" w="3037">
                  <a:moveTo>
                    <a:pt x="671" y="0"/>
                  </a:moveTo>
                  <a:cubicBezTo>
                    <a:pt x="597" y="0"/>
                    <a:pt x="528" y="4"/>
                    <a:pt x="465" y="12"/>
                  </a:cubicBezTo>
                  <a:cubicBezTo>
                    <a:pt x="370" y="23"/>
                    <a:pt x="310" y="23"/>
                    <a:pt x="239" y="35"/>
                  </a:cubicBezTo>
                  <a:cubicBezTo>
                    <a:pt x="168" y="59"/>
                    <a:pt x="120" y="95"/>
                    <a:pt x="72" y="131"/>
                  </a:cubicBezTo>
                  <a:cubicBezTo>
                    <a:pt x="1" y="214"/>
                    <a:pt x="49" y="273"/>
                    <a:pt x="49" y="273"/>
                  </a:cubicBezTo>
                  <a:cubicBezTo>
                    <a:pt x="49" y="273"/>
                    <a:pt x="49" y="214"/>
                    <a:pt x="120" y="190"/>
                  </a:cubicBezTo>
                  <a:cubicBezTo>
                    <a:pt x="132" y="188"/>
                    <a:pt x="146" y="187"/>
                    <a:pt x="160" y="187"/>
                  </a:cubicBezTo>
                  <a:cubicBezTo>
                    <a:pt x="230" y="187"/>
                    <a:pt x="325" y="210"/>
                    <a:pt x="453" y="250"/>
                  </a:cubicBezTo>
                  <a:cubicBezTo>
                    <a:pt x="727" y="321"/>
                    <a:pt x="1120" y="476"/>
                    <a:pt x="1537" y="631"/>
                  </a:cubicBezTo>
                  <a:cubicBezTo>
                    <a:pt x="1954" y="797"/>
                    <a:pt x="2323" y="964"/>
                    <a:pt x="2596" y="1107"/>
                  </a:cubicBezTo>
                  <a:cubicBezTo>
                    <a:pt x="2870" y="1262"/>
                    <a:pt x="3037" y="1345"/>
                    <a:pt x="3037" y="1345"/>
                  </a:cubicBezTo>
                  <a:cubicBezTo>
                    <a:pt x="3037" y="1345"/>
                    <a:pt x="2954" y="1166"/>
                    <a:pt x="2727" y="928"/>
                  </a:cubicBezTo>
                  <a:cubicBezTo>
                    <a:pt x="2513" y="678"/>
                    <a:pt x="2156" y="393"/>
                    <a:pt x="1703" y="202"/>
                  </a:cubicBezTo>
                  <a:cubicBezTo>
                    <a:pt x="1333" y="60"/>
                    <a:pt x="963" y="0"/>
                    <a:pt x="67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6"/>
            <p:cNvSpPr/>
            <p:nvPr/>
          </p:nvSpPr>
          <p:spPr>
            <a:xfrm>
              <a:off x="3764150" y="2249050"/>
              <a:ext cx="51825" cy="17750"/>
            </a:xfrm>
            <a:custGeom>
              <a:rect b="b" l="l" r="r" t="t"/>
              <a:pathLst>
                <a:path extrusionOk="0" h="710" w="2073">
                  <a:moveTo>
                    <a:pt x="561" y="1"/>
                  </a:moveTo>
                  <a:cubicBezTo>
                    <a:pt x="478" y="1"/>
                    <a:pt x="401" y="7"/>
                    <a:pt x="334" y="19"/>
                  </a:cubicBezTo>
                  <a:cubicBezTo>
                    <a:pt x="131" y="43"/>
                    <a:pt x="0" y="90"/>
                    <a:pt x="0" y="90"/>
                  </a:cubicBezTo>
                  <a:cubicBezTo>
                    <a:pt x="0" y="90"/>
                    <a:pt x="120" y="162"/>
                    <a:pt x="298" y="257"/>
                  </a:cubicBezTo>
                  <a:cubicBezTo>
                    <a:pt x="477" y="341"/>
                    <a:pt x="715" y="448"/>
                    <a:pt x="1001" y="531"/>
                  </a:cubicBezTo>
                  <a:cubicBezTo>
                    <a:pt x="1286" y="614"/>
                    <a:pt x="1548" y="650"/>
                    <a:pt x="1751" y="686"/>
                  </a:cubicBezTo>
                  <a:cubicBezTo>
                    <a:pt x="1941" y="710"/>
                    <a:pt x="2072" y="710"/>
                    <a:pt x="2072" y="710"/>
                  </a:cubicBezTo>
                  <a:cubicBezTo>
                    <a:pt x="2072" y="710"/>
                    <a:pt x="2001" y="614"/>
                    <a:pt x="1822" y="471"/>
                  </a:cubicBezTo>
                  <a:cubicBezTo>
                    <a:pt x="1655" y="341"/>
                    <a:pt x="1417" y="174"/>
                    <a:pt x="1120" y="90"/>
                  </a:cubicBezTo>
                  <a:cubicBezTo>
                    <a:pt x="921" y="27"/>
                    <a:pt x="728" y="1"/>
                    <a:pt x="56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6"/>
            <p:cNvSpPr/>
            <p:nvPr/>
          </p:nvSpPr>
          <p:spPr>
            <a:xfrm>
              <a:off x="3493875" y="2528200"/>
              <a:ext cx="383100" cy="74650"/>
            </a:xfrm>
            <a:custGeom>
              <a:rect b="b" l="l" r="r" t="t"/>
              <a:pathLst>
                <a:path extrusionOk="0" h="2986" w="15324">
                  <a:moveTo>
                    <a:pt x="4082" y="0"/>
                  </a:moveTo>
                  <a:cubicBezTo>
                    <a:pt x="3418" y="0"/>
                    <a:pt x="2816" y="25"/>
                    <a:pt x="2287" y="69"/>
                  </a:cubicBezTo>
                  <a:cubicBezTo>
                    <a:pt x="1572" y="128"/>
                    <a:pt x="989" y="188"/>
                    <a:pt x="608" y="259"/>
                  </a:cubicBezTo>
                  <a:cubicBezTo>
                    <a:pt x="215" y="343"/>
                    <a:pt x="1" y="366"/>
                    <a:pt x="1" y="366"/>
                  </a:cubicBezTo>
                  <a:cubicBezTo>
                    <a:pt x="1" y="366"/>
                    <a:pt x="215" y="354"/>
                    <a:pt x="620" y="343"/>
                  </a:cubicBezTo>
                  <a:cubicBezTo>
                    <a:pt x="1013" y="307"/>
                    <a:pt x="1584" y="295"/>
                    <a:pt x="2298" y="295"/>
                  </a:cubicBezTo>
                  <a:cubicBezTo>
                    <a:pt x="3013" y="295"/>
                    <a:pt x="3846" y="319"/>
                    <a:pt x="4787" y="402"/>
                  </a:cubicBezTo>
                  <a:cubicBezTo>
                    <a:pt x="5727" y="474"/>
                    <a:pt x="6740" y="593"/>
                    <a:pt x="7811" y="771"/>
                  </a:cubicBezTo>
                  <a:cubicBezTo>
                    <a:pt x="8883" y="962"/>
                    <a:pt x="9883" y="1188"/>
                    <a:pt x="10788" y="1426"/>
                  </a:cubicBezTo>
                  <a:cubicBezTo>
                    <a:pt x="11693" y="1664"/>
                    <a:pt x="12502" y="1914"/>
                    <a:pt x="13169" y="2152"/>
                  </a:cubicBezTo>
                  <a:cubicBezTo>
                    <a:pt x="13836" y="2390"/>
                    <a:pt x="14371" y="2605"/>
                    <a:pt x="14741" y="2748"/>
                  </a:cubicBezTo>
                  <a:cubicBezTo>
                    <a:pt x="15122" y="2902"/>
                    <a:pt x="15324" y="2986"/>
                    <a:pt x="15324" y="2986"/>
                  </a:cubicBezTo>
                  <a:cubicBezTo>
                    <a:pt x="15324" y="2986"/>
                    <a:pt x="15133" y="2879"/>
                    <a:pt x="14764" y="2688"/>
                  </a:cubicBezTo>
                  <a:cubicBezTo>
                    <a:pt x="14419" y="2498"/>
                    <a:pt x="13895" y="2248"/>
                    <a:pt x="13240" y="1950"/>
                  </a:cubicBezTo>
                  <a:cubicBezTo>
                    <a:pt x="12585" y="1652"/>
                    <a:pt x="11800" y="1355"/>
                    <a:pt x="10895" y="1057"/>
                  </a:cubicBezTo>
                  <a:cubicBezTo>
                    <a:pt x="9978" y="771"/>
                    <a:pt x="8966" y="521"/>
                    <a:pt x="7883" y="319"/>
                  </a:cubicBezTo>
                  <a:cubicBezTo>
                    <a:pt x="6799" y="140"/>
                    <a:pt x="5751" y="45"/>
                    <a:pt x="4799" y="9"/>
                  </a:cubicBezTo>
                  <a:cubicBezTo>
                    <a:pt x="4553" y="3"/>
                    <a:pt x="4314" y="0"/>
                    <a:pt x="408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6"/>
            <p:cNvSpPr/>
            <p:nvPr/>
          </p:nvSpPr>
          <p:spPr>
            <a:xfrm>
              <a:off x="3660850" y="2501325"/>
              <a:ext cx="133975" cy="30400"/>
            </a:xfrm>
            <a:custGeom>
              <a:rect b="b" l="l" r="r" t="t"/>
              <a:pathLst>
                <a:path extrusionOk="0" h="1216" w="5359">
                  <a:moveTo>
                    <a:pt x="823" y="1"/>
                  </a:moveTo>
                  <a:cubicBezTo>
                    <a:pt x="311" y="1"/>
                    <a:pt x="1" y="48"/>
                    <a:pt x="1" y="48"/>
                  </a:cubicBezTo>
                  <a:lnTo>
                    <a:pt x="2680" y="644"/>
                  </a:lnTo>
                  <a:cubicBezTo>
                    <a:pt x="4156" y="953"/>
                    <a:pt x="5359" y="1215"/>
                    <a:pt x="5359" y="1215"/>
                  </a:cubicBezTo>
                  <a:cubicBezTo>
                    <a:pt x="5359" y="1215"/>
                    <a:pt x="5085" y="1037"/>
                    <a:pt x="4644" y="834"/>
                  </a:cubicBezTo>
                  <a:cubicBezTo>
                    <a:pt x="4192" y="608"/>
                    <a:pt x="3537" y="358"/>
                    <a:pt x="2787" y="191"/>
                  </a:cubicBezTo>
                  <a:cubicBezTo>
                    <a:pt x="2025" y="25"/>
                    <a:pt x="1323" y="1"/>
                    <a:pt x="82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16"/>
            <p:cNvSpPr/>
            <p:nvPr/>
          </p:nvSpPr>
          <p:spPr>
            <a:xfrm>
              <a:off x="3723375" y="2480900"/>
              <a:ext cx="66100" cy="18850"/>
            </a:xfrm>
            <a:custGeom>
              <a:rect b="b" l="l" r="r" t="t"/>
              <a:pathLst>
                <a:path extrusionOk="0" h="754" w="2644">
                  <a:moveTo>
                    <a:pt x="224" y="0"/>
                  </a:moveTo>
                  <a:cubicBezTo>
                    <a:pt x="84" y="0"/>
                    <a:pt x="0" y="8"/>
                    <a:pt x="0" y="8"/>
                  </a:cubicBezTo>
                  <a:cubicBezTo>
                    <a:pt x="0" y="8"/>
                    <a:pt x="536" y="401"/>
                    <a:pt x="1262" y="591"/>
                  </a:cubicBezTo>
                  <a:cubicBezTo>
                    <a:pt x="1729" y="729"/>
                    <a:pt x="2167" y="754"/>
                    <a:pt x="2419" y="754"/>
                  </a:cubicBezTo>
                  <a:cubicBezTo>
                    <a:pt x="2560" y="754"/>
                    <a:pt x="2643" y="746"/>
                    <a:pt x="2643" y="746"/>
                  </a:cubicBezTo>
                  <a:cubicBezTo>
                    <a:pt x="2643" y="746"/>
                    <a:pt x="2108" y="353"/>
                    <a:pt x="1381" y="163"/>
                  </a:cubicBezTo>
                  <a:cubicBezTo>
                    <a:pt x="915" y="25"/>
                    <a:pt x="477" y="0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16"/>
            <p:cNvSpPr/>
            <p:nvPr/>
          </p:nvSpPr>
          <p:spPr>
            <a:xfrm>
              <a:off x="3730225" y="2454850"/>
              <a:ext cx="58950" cy="13650"/>
            </a:xfrm>
            <a:custGeom>
              <a:rect b="b" l="l" r="r" t="t"/>
              <a:pathLst>
                <a:path extrusionOk="0" h="546" w="2358">
                  <a:moveTo>
                    <a:pt x="794" y="1"/>
                  </a:moveTo>
                  <a:cubicBezTo>
                    <a:pt x="334" y="1"/>
                    <a:pt x="0" y="121"/>
                    <a:pt x="0" y="121"/>
                  </a:cubicBezTo>
                  <a:cubicBezTo>
                    <a:pt x="0" y="121"/>
                    <a:pt x="512" y="383"/>
                    <a:pt x="1155" y="490"/>
                  </a:cubicBezTo>
                  <a:cubicBezTo>
                    <a:pt x="1407" y="532"/>
                    <a:pt x="1645" y="545"/>
                    <a:pt x="1843" y="545"/>
                  </a:cubicBezTo>
                  <a:cubicBezTo>
                    <a:pt x="2150" y="545"/>
                    <a:pt x="2358" y="514"/>
                    <a:pt x="2358" y="514"/>
                  </a:cubicBezTo>
                  <a:cubicBezTo>
                    <a:pt x="2358" y="514"/>
                    <a:pt x="1893" y="157"/>
                    <a:pt x="1226" y="38"/>
                  </a:cubicBezTo>
                  <a:cubicBezTo>
                    <a:pt x="1075" y="11"/>
                    <a:pt x="929" y="1"/>
                    <a:pt x="79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16"/>
            <p:cNvSpPr/>
            <p:nvPr/>
          </p:nvSpPr>
          <p:spPr>
            <a:xfrm>
              <a:off x="3750150" y="2434850"/>
              <a:ext cx="37550" cy="11625"/>
            </a:xfrm>
            <a:custGeom>
              <a:rect b="b" l="l" r="r" t="t"/>
              <a:pathLst>
                <a:path extrusionOk="0" h="465" w="1502">
                  <a:moveTo>
                    <a:pt x="669" y="0"/>
                  </a:moveTo>
                  <a:cubicBezTo>
                    <a:pt x="299" y="0"/>
                    <a:pt x="1" y="159"/>
                    <a:pt x="1" y="159"/>
                  </a:cubicBezTo>
                  <a:cubicBezTo>
                    <a:pt x="1" y="159"/>
                    <a:pt x="310" y="409"/>
                    <a:pt x="727" y="457"/>
                  </a:cubicBezTo>
                  <a:cubicBezTo>
                    <a:pt x="771" y="462"/>
                    <a:pt x="814" y="464"/>
                    <a:pt x="856" y="464"/>
                  </a:cubicBezTo>
                  <a:cubicBezTo>
                    <a:pt x="1215" y="464"/>
                    <a:pt x="1501" y="302"/>
                    <a:pt x="1501" y="302"/>
                  </a:cubicBezTo>
                  <a:cubicBezTo>
                    <a:pt x="1501" y="302"/>
                    <a:pt x="1180" y="52"/>
                    <a:pt x="775" y="5"/>
                  </a:cubicBezTo>
                  <a:cubicBezTo>
                    <a:pt x="739" y="2"/>
                    <a:pt x="704" y="0"/>
                    <a:pt x="66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6"/>
            <p:cNvSpPr/>
            <p:nvPr/>
          </p:nvSpPr>
          <p:spPr>
            <a:xfrm>
              <a:off x="3751650" y="2409650"/>
              <a:ext cx="39300" cy="11350"/>
            </a:xfrm>
            <a:custGeom>
              <a:rect b="b" l="l" r="r" t="t"/>
              <a:pathLst>
                <a:path extrusionOk="0" h="454" w="1572">
                  <a:moveTo>
                    <a:pt x="786" y="1"/>
                  </a:moveTo>
                  <a:cubicBezTo>
                    <a:pt x="358" y="1"/>
                    <a:pt x="0" y="227"/>
                    <a:pt x="0" y="227"/>
                  </a:cubicBezTo>
                  <a:cubicBezTo>
                    <a:pt x="0" y="227"/>
                    <a:pt x="358" y="453"/>
                    <a:pt x="786" y="453"/>
                  </a:cubicBezTo>
                  <a:cubicBezTo>
                    <a:pt x="1215" y="453"/>
                    <a:pt x="1572" y="227"/>
                    <a:pt x="1572" y="227"/>
                  </a:cubicBezTo>
                  <a:cubicBezTo>
                    <a:pt x="1572" y="227"/>
                    <a:pt x="1239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16"/>
            <p:cNvSpPr/>
            <p:nvPr/>
          </p:nvSpPr>
          <p:spPr>
            <a:xfrm>
              <a:off x="3755225" y="2382375"/>
              <a:ext cx="41400" cy="11650"/>
            </a:xfrm>
            <a:custGeom>
              <a:rect b="b" l="l" r="r" t="t"/>
              <a:pathLst>
                <a:path extrusionOk="0" h="466" w="1656">
                  <a:moveTo>
                    <a:pt x="714" y="1"/>
                  </a:moveTo>
                  <a:cubicBezTo>
                    <a:pt x="315" y="1"/>
                    <a:pt x="0" y="163"/>
                    <a:pt x="0" y="163"/>
                  </a:cubicBezTo>
                  <a:cubicBezTo>
                    <a:pt x="0" y="163"/>
                    <a:pt x="346" y="413"/>
                    <a:pt x="810" y="461"/>
                  </a:cubicBezTo>
                  <a:cubicBezTo>
                    <a:pt x="850" y="464"/>
                    <a:pt x="889" y="465"/>
                    <a:pt x="927" y="465"/>
                  </a:cubicBezTo>
                  <a:cubicBezTo>
                    <a:pt x="1337" y="465"/>
                    <a:pt x="1655" y="306"/>
                    <a:pt x="1655" y="306"/>
                  </a:cubicBezTo>
                  <a:cubicBezTo>
                    <a:pt x="1655" y="306"/>
                    <a:pt x="1298" y="56"/>
                    <a:pt x="858" y="8"/>
                  </a:cubicBezTo>
                  <a:cubicBezTo>
                    <a:pt x="809" y="3"/>
                    <a:pt x="761" y="1"/>
                    <a:pt x="71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16"/>
            <p:cNvSpPr/>
            <p:nvPr/>
          </p:nvSpPr>
          <p:spPr>
            <a:xfrm>
              <a:off x="3771600" y="2357625"/>
              <a:ext cx="25025" cy="12075"/>
            </a:xfrm>
            <a:custGeom>
              <a:rect b="b" l="l" r="r" t="t"/>
              <a:pathLst>
                <a:path extrusionOk="0" h="483" w="1001">
                  <a:moveTo>
                    <a:pt x="383" y="0"/>
                  </a:moveTo>
                  <a:cubicBezTo>
                    <a:pt x="311" y="0"/>
                    <a:pt x="241" y="13"/>
                    <a:pt x="179" y="34"/>
                  </a:cubicBezTo>
                  <a:cubicBezTo>
                    <a:pt x="83" y="58"/>
                    <a:pt x="0" y="93"/>
                    <a:pt x="0" y="93"/>
                  </a:cubicBezTo>
                  <a:cubicBezTo>
                    <a:pt x="0" y="93"/>
                    <a:pt x="36" y="165"/>
                    <a:pt x="107" y="260"/>
                  </a:cubicBezTo>
                  <a:cubicBezTo>
                    <a:pt x="179" y="343"/>
                    <a:pt x="298" y="439"/>
                    <a:pt x="453" y="462"/>
                  </a:cubicBezTo>
                  <a:cubicBezTo>
                    <a:pt x="494" y="476"/>
                    <a:pt x="535" y="482"/>
                    <a:pt x="575" y="482"/>
                  </a:cubicBezTo>
                  <a:cubicBezTo>
                    <a:pt x="670" y="482"/>
                    <a:pt x="758" y="448"/>
                    <a:pt x="834" y="415"/>
                  </a:cubicBezTo>
                  <a:cubicBezTo>
                    <a:pt x="941" y="379"/>
                    <a:pt x="1000" y="319"/>
                    <a:pt x="1000" y="319"/>
                  </a:cubicBezTo>
                  <a:cubicBezTo>
                    <a:pt x="1000" y="319"/>
                    <a:pt x="941" y="236"/>
                    <a:pt x="869" y="177"/>
                  </a:cubicBezTo>
                  <a:cubicBezTo>
                    <a:pt x="774" y="117"/>
                    <a:pt x="679" y="46"/>
                    <a:pt x="536" y="22"/>
                  </a:cubicBezTo>
                  <a:cubicBezTo>
                    <a:pt x="486" y="7"/>
                    <a:pt x="434" y="0"/>
                    <a:pt x="38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16"/>
            <p:cNvSpPr/>
            <p:nvPr/>
          </p:nvSpPr>
          <p:spPr>
            <a:xfrm>
              <a:off x="3217350" y="1987875"/>
              <a:ext cx="155400" cy="66700"/>
            </a:xfrm>
            <a:custGeom>
              <a:rect b="b" l="l" r="r" t="t"/>
              <a:pathLst>
                <a:path extrusionOk="0" h="2668" w="6216">
                  <a:moveTo>
                    <a:pt x="1" y="0"/>
                  </a:moveTo>
                  <a:cubicBezTo>
                    <a:pt x="1" y="1"/>
                    <a:pt x="275" y="251"/>
                    <a:pt x="786" y="620"/>
                  </a:cubicBezTo>
                  <a:cubicBezTo>
                    <a:pt x="1298" y="1001"/>
                    <a:pt x="2025" y="1453"/>
                    <a:pt x="2906" y="1834"/>
                  </a:cubicBezTo>
                  <a:cubicBezTo>
                    <a:pt x="3775" y="2203"/>
                    <a:pt x="4608" y="2406"/>
                    <a:pt x="5228" y="2525"/>
                  </a:cubicBezTo>
                  <a:cubicBezTo>
                    <a:pt x="5835" y="2632"/>
                    <a:pt x="6216" y="2667"/>
                    <a:pt x="6216" y="2667"/>
                  </a:cubicBezTo>
                  <a:cubicBezTo>
                    <a:pt x="6216" y="2667"/>
                    <a:pt x="5859" y="2525"/>
                    <a:pt x="5287" y="2322"/>
                  </a:cubicBezTo>
                  <a:cubicBezTo>
                    <a:pt x="4716" y="2096"/>
                    <a:pt x="3930" y="1786"/>
                    <a:pt x="3084" y="1417"/>
                  </a:cubicBezTo>
                  <a:cubicBezTo>
                    <a:pt x="2227" y="1036"/>
                    <a:pt x="1453" y="703"/>
                    <a:pt x="906" y="429"/>
                  </a:cubicBezTo>
                  <a:cubicBezTo>
                    <a:pt x="334" y="16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16"/>
            <p:cNvSpPr/>
            <p:nvPr/>
          </p:nvSpPr>
          <p:spPr>
            <a:xfrm>
              <a:off x="3218850" y="2012575"/>
              <a:ext cx="69975" cy="42000"/>
            </a:xfrm>
            <a:custGeom>
              <a:rect b="b" l="l" r="r" t="t"/>
              <a:pathLst>
                <a:path extrusionOk="0" h="1680" w="2799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07" y="167"/>
                    <a:pt x="310" y="394"/>
                  </a:cubicBezTo>
                  <a:cubicBezTo>
                    <a:pt x="524" y="620"/>
                    <a:pt x="834" y="894"/>
                    <a:pt x="1215" y="1144"/>
                  </a:cubicBezTo>
                  <a:cubicBezTo>
                    <a:pt x="1619" y="1382"/>
                    <a:pt x="2012" y="1513"/>
                    <a:pt x="2310" y="1584"/>
                  </a:cubicBezTo>
                  <a:cubicBezTo>
                    <a:pt x="2608" y="1656"/>
                    <a:pt x="2798" y="1679"/>
                    <a:pt x="2798" y="1679"/>
                  </a:cubicBezTo>
                  <a:cubicBezTo>
                    <a:pt x="2798" y="1679"/>
                    <a:pt x="2643" y="1560"/>
                    <a:pt x="2393" y="1370"/>
                  </a:cubicBezTo>
                  <a:cubicBezTo>
                    <a:pt x="2143" y="1215"/>
                    <a:pt x="1810" y="977"/>
                    <a:pt x="1441" y="751"/>
                  </a:cubicBezTo>
                  <a:cubicBezTo>
                    <a:pt x="1072" y="525"/>
                    <a:pt x="715" y="346"/>
                    <a:pt x="441" y="215"/>
                  </a:cubicBezTo>
                  <a:cubicBezTo>
                    <a:pt x="179" y="8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16"/>
            <p:cNvSpPr/>
            <p:nvPr/>
          </p:nvSpPr>
          <p:spPr>
            <a:xfrm>
              <a:off x="3172700" y="2106925"/>
              <a:ext cx="73250" cy="22950"/>
            </a:xfrm>
            <a:custGeom>
              <a:rect b="b" l="l" r="r" t="t"/>
              <a:pathLst>
                <a:path extrusionOk="0" h="918" w="2930">
                  <a:moveTo>
                    <a:pt x="1" y="1"/>
                  </a:moveTo>
                  <a:cubicBezTo>
                    <a:pt x="1" y="1"/>
                    <a:pt x="132" y="120"/>
                    <a:pt x="370" y="287"/>
                  </a:cubicBezTo>
                  <a:cubicBezTo>
                    <a:pt x="608" y="441"/>
                    <a:pt x="953" y="620"/>
                    <a:pt x="1370" y="751"/>
                  </a:cubicBezTo>
                  <a:cubicBezTo>
                    <a:pt x="1787" y="882"/>
                    <a:pt x="2191" y="918"/>
                    <a:pt x="2465" y="918"/>
                  </a:cubicBezTo>
                  <a:cubicBezTo>
                    <a:pt x="2751" y="918"/>
                    <a:pt x="2930" y="894"/>
                    <a:pt x="2930" y="894"/>
                  </a:cubicBezTo>
                  <a:cubicBezTo>
                    <a:pt x="2930" y="894"/>
                    <a:pt x="2287" y="549"/>
                    <a:pt x="1501" y="322"/>
                  </a:cubicBezTo>
                  <a:cubicBezTo>
                    <a:pt x="715" y="7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16"/>
            <p:cNvSpPr/>
            <p:nvPr/>
          </p:nvSpPr>
          <p:spPr>
            <a:xfrm>
              <a:off x="2975950" y="2639750"/>
              <a:ext cx="235775" cy="52800"/>
            </a:xfrm>
            <a:custGeom>
              <a:rect b="b" l="l" r="r" t="t"/>
              <a:pathLst>
                <a:path extrusionOk="0" h="2112" w="9431">
                  <a:moveTo>
                    <a:pt x="1" y="0"/>
                  </a:moveTo>
                  <a:cubicBezTo>
                    <a:pt x="1" y="0"/>
                    <a:pt x="477" y="250"/>
                    <a:pt x="1287" y="595"/>
                  </a:cubicBezTo>
                  <a:cubicBezTo>
                    <a:pt x="2108" y="953"/>
                    <a:pt x="3251" y="1357"/>
                    <a:pt x="4585" y="1655"/>
                  </a:cubicBezTo>
                  <a:cubicBezTo>
                    <a:pt x="5906" y="1953"/>
                    <a:pt x="7121" y="2072"/>
                    <a:pt x="8002" y="2096"/>
                  </a:cubicBezTo>
                  <a:cubicBezTo>
                    <a:pt x="8295" y="2108"/>
                    <a:pt x="8552" y="2111"/>
                    <a:pt x="8764" y="2111"/>
                  </a:cubicBezTo>
                  <a:cubicBezTo>
                    <a:pt x="9187" y="2111"/>
                    <a:pt x="9430" y="2096"/>
                    <a:pt x="9430" y="2096"/>
                  </a:cubicBezTo>
                  <a:cubicBezTo>
                    <a:pt x="9430" y="2096"/>
                    <a:pt x="8895" y="2012"/>
                    <a:pt x="8014" y="1857"/>
                  </a:cubicBezTo>
                  <a:cubicBezTo>
                    <a:pt x="7156" y="1715"/>
                    <a:pt x="5966" y="1488"/>
                    <a:pt x="4668" y="1203"/>
                  </a:cubicBezTo>
                  <a:cubicBezTo>
                    <a:pt x="3370" y="917"/>
                    <a:pt x="2215" y="619"/>
                    <a:pt x="1370" y="381"/>
                  </a:cubicBezTo>
                  <a:cubicBezTo>
                    <a:pt x="513" y="14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6"/>
            <p:cNvSpPr/>
            <p:nvPr/>
          </p:nvSpPr>
          <p:spPr>
            <a:xfrm>
              <a:off x="2991725" y="2597975"/>
              <a:ext cx="61050" cy="16575"/>
            </a:xfrm>
            <a:custGeom>
              <a:rect b="b" l="l" r="r" t="t"/>
              <a:pathLst>
                <a:path extrusionOk="0" h="663" w="2442">
                  <a:moveTo>
                    <a:pt x="332" y="1"/>
                  </a:moveTo>
                  <a:cubicBezTo>
                    <a:pt x="128" y="1"/>
                    <a:pt x="1" y="16"/>
                    <a:pt x="1" y="16"/>
                  </a:cubicBezTo>
                  <a:cubicBezTo>
                    <a:pt x="1" y="16"/>
                    <a:pt x="501" y="373"/>
                    <a:pt x="1168" y="552"/>
                  </a:cubicBezTo>
                  <a:cubicBezTo>
                    <a:pt x="1533" y="642"/>
                    <a:pt x="1874" y="662"/>
                    <a:pt x="2111" y="662"/>
                  </a:cubicBezTo>
                  <a:cubicBezTo>
                    <a:pt x="2315" y="662"/>
                    <a:pt x="2442" y="647"/>
                    <a:pt x="2442" y="647"/>
                  </a:cubicBezTo>
                  <a:cubicBezTo>
                    <a:pt x="2442" y="647"/>
                    <a:pt x="1953" y="290"/>
                    <a:pt x="1287" y="111"/>
                  </a:cubicBezTo>
                  <a:cubicBezTo>
                    <a:pt x="915" y="22"/>
                    <a:pt x="571" y="1"/>
                    <a:pt x="33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16"/>
            <p:cNvSpPr/>
            <p:nvPr/>
          </p:nvSpPr>
          <p:spPr>
            <a:xfrm>
              <a:off x="3004525" y="2565800"/>
              <a:ext cx="58675" cy="13975"/>
            </a:xfrm>
            <a:custGeom>
              <a:rect b="b" l="l" r="r" t="t"/>
              <a:pathLst>
                <a:path extrusionOk="0" h="559" w="2347">
                  <a:moveTo>
                    <a:pt x="609" y="0"/>
                  </a:moveTo>
                  <a:cubicBezTo>
                    <a:pt x="249" y="0"/>
                    <a:pt x="1" y="53"/>
                    <a:pt x="1" y="53"/>
                  </a:cubicBezTo>
                  <a:cubicBezTo>
                    <a:pt x="1" y="53"/>
                    <a:pt x="477" y="386"/>
                    <a:pt x="1132" y="505"/>
                  </a:cubicBezTo>
                  <a:cubicBezTo>
                    <a:pt x="1350" y="545"/>
                    <a:pt x="1558" y="558"/>
                    <a:pt x="1738" y="558"/>
                  </a:cubicBezTo>
                  <a:cubicBezTo>
                    <a:pt x="2098" y="558"/>
                    <a:pt x="2346" y="505"/>
                    <a:pt x="2346" y="505"/>
                  </a:cubicBezTo>
                  <a:cubicBezTo>
                    <a:pt x="2346" y="505"/>
                    <a:pt x="1870" y="184"/>
                    <a:pt x="1215" y="53"/>
                  </a:cubicBezTo>
                  <a:cubicBezTo>
                    <a:pt x="997" y="13"/>
                    <a:pt x="789" y="0"/>
                    <a:pt x="60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16"/>
            <p:cNvSpPr/>
            <p:nvPr/>
          </p:nvSpPr>
          <p:spPr>
            <a:xfrm>
              <a:off x="3017025" y="2533350"/>
              <a:ext cx="35750" cy="13675"/>
            </a:xfrm>
            <a:custGeom>
              <a:rect b="b" l="l" r="r" t="t"/>
              <a:pathLst>
                <a:path extrusionOk="0" h="547" w="1430">
                  <a:moveTo>
                    <a:pt x="405" y="0"/>
                  </a:moveTo>
                  <a:cubicBezTo>
                    <a:pt x="175" y="0"/>
                    <a:pt x="1" y="53"/>
                    <a:pt x="1" y="53"/>
                  </a:cubicBezTo>
                  <a:cubicBezTo>
                    <a:pt x="1" y="53"/>
                    <a:pt x="251" y="375"/>
                    <a:pt x="656" y="494"/>
                  </a:cubicBezTo>
                  <a:cubicBezTo>
                    <a:pt x="787" y="533"/>
                    <a:pt x="916" y="547"/>
                    <a:pt x="1031" y="547"/>
                  </a:cubicBezTo>
                  <a:cubicBezTo>
                    <a:pt x="1260" y="547"/>
                    <a:pt x="1430" y="494"/>
                    <a:pt x="1430" y="494"/>
                  </a:cubicBezTo>
                  <a:cubicBezTo>
                    <a:pt x="1430" y="494"/>
                    <a:pt x="1179" y="172"/>
                    <a:pt x="775" y="53"/>
                  </a:cubicBezTo>
                  <a:cubicBezTo>
                    <a:pt x="648" y="14"/>
                    <a:pt x="519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16"/>
            <p:cNvSpPr/>
            <p:nvPr/>
          </p:nvSpPr>
          <p:spPr>
            <a:xfrm>
              <a:off x="3025950" y="2504300"/>
              <a:ext cx="30400" cy="11650"/>
            </a:xfrm>
            <a:custGeom>
              <a:rect b="b" l="l" r="r" t="t"/>
              <a:pathLst>
                <a:path extrusionOk="0" h="466" w="1216">
                  <a:moveTo>
                    <a:pt x="632" y="1"/>
                  </a:moveTo>
                  <a:cubicBezTo>
                    <a:pt x="453" y="1"/>
                    <a:pt x="287" y="60"/>
                    <a:pt x="180" y="120"/>
                  </a:cubicBezTo>
                  <a:cubicBezTo>
                    <a:pt x="60" y="191"/>
                    <a:pt x="1" y="251"/>
                    <a:pt x="1" y="251"/>
                  </a:cubicBezTo>
                  <a:cubicBezTo>
                    <a:pt x="1" y="251"/>
                    <a:pt x="84" y="310"/>
                    <a:pt x="180" y="358"/>
                  </a:cubicBezTo>
                  <a:cubicBezTo>
                    <a:pt x="299" y="406"/>
                    <a:pt x="441" y="465"/>
                    <a:pt x="596" y="465"/>
                  </a:cubicBezTo>
                  <a:cubicBezTo>
                    <a:pt x="751" y="465"/>
                    <a:pt x="894" y="429"/>
                    <a:pt x="1013" y="382"/>
                  </a:cubicBezTo>
                  <a:cubicBezTo>
                    <a:pt x="1132" y="346"/>
                    <a:pt x="1215" y="298"/>
                    <a:pt x="1215" y="298"/>
                  </a:cubicBezTo>
                  <a:cubicBezTo>
                    <a:pt x="1215" y="298"/>
                    <a:pt x="1168" y="227"/>
                    <a:pt x="1061" y="167"/>
                  </a:cubicBezTo>
                  <a:cubicBezTo>
                    <a:pt x="953" y="84"/>
                    <a:pt x="811" y="13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6"/>
            <p:cNvSpPr/>
            <p:nvPr/>
          </p:nvSpPr>
          <p:spPr>
            <a:xfrm>
              <a:off x="2825925" y="2812075"/>
              <a:ext cx="125050" cy="19025"/>
            </a:xfrm>
            <a:custGeom>
              <a:rect b="b" l="l" r="r" t="t"/>
              <a:pathLst>
                <a:path extrusionOk="0" h="761" w="5002">
                  <a:moveTo>
                    <a:pt x="5002" y="1"/>
                  </a:moveTo>
                  <a:cubicBezTo>
                    <a:pt x="5001" y="1"/>
                    <a:pt x="3858" y="60"/>
                    <a:pt x="2489" y="227"/>
                  </a:cubicBezTo>
                  <a:cubicBezTo>
                    <a:pt x="1120" y="406"/>
                    <a:pt x="1" y="644"/>
                    <a:pt x="1" y="644"/>
                  </a:cubicBezTo>
                  <a:cubicBezTo>
                    <a:pt x="1" y="644"/>
                    <a:pt x="287" y="703"/>
                    <a:pt x="739" y="739"/>
                  </a:cubicBezTo>
                  <a:cubicBezTo>
                    <a:pt x="915" y="753"/>
                    <a:pt x="1118" y="761"/>
                    <a:pt x="1339" y="761"/>
                  </a:cubicBezTo>
                  <a:cubicBezTo>
                    <a:pt x="1700" y="761"/>
                    <a:pt x="2113" y="739"/>
                    <a:pt x="2549" y="679"/>
                  </a:cubicBezTo>
                  <a:cubicBezTo>
                    <a:pt x="3239" y="596"/>
                    <a:pt x="3870" y="418"/>
                    <a:pt x="4299" y="263"/>
                  </a:cubicBezTo>
                  <a:cubicBezTo>
                    <a:pt x="4728" y="120"/>
                    <a:pt x="5002" y="1"/>
                    <a:pt x="500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16"/>
            <p:cNvSpPr/>
            <p:nvPr/>
          </p:nvSpPr>
          <p:spPr>
            <a:xfrm>
              <a:off x="2836650" y="2794625"/>
              <a:ext cx="56875" cy="12400"/>
            </a:xfrm>
            <a:custGeom>
              <a:rect b="b" l="l" r="r" t="t"/>
              <a:pathLst>
                <a:path extrusionOk="0" h="496" w="2275">
                  <a:moveTo>
                    <a:pt x="1427" y="0"/>
                  </a:moveTo>
                  <a:cubicBezTo>
                    <a:pt x="1329" y="0"/>
                    <a:pt x="1225" y="6"/>
                    <a:pt x="1120" y="20"/>
                  </a:cubicBezTo>
                  <a:cubicBezTo>
                    <a:pt x="465" y="103"/>
                    <a:pt x="1" y="425"/>
                    <a:pt x="1" y="425"/>
                  </a:cubicBezTo>
                  <a:cubicBezTo>
                    <a:pt x="1" y="425"/>
                    <a:pt x="318" y="495"/>
                    <a:pt x="751" y="495"/>
                  </a:cubicBezTo>
                  <a:cubicBezTo>
                    <a:pt x="881" y="495"/>
                    <a:pt x="1022" y="489"/>
                    <a:pt x="1167" y="473"/>
                  </a:cubicBezTo>
                  <a:cubicBezTo>
                    <a:pt x="1775" y="401"/>
                    <a:pt x="2275" y="139"/>
                    <a:pt x="2275" y="139"/>
                  </a:cubicBezTo>
                  <a:cubicBezTo>
                    <a:pt x="2275" y="139"/>
                    <a:pt x="1906" y="0"/>
                    <a:pt x="142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16"/>
            <p:cNvSpPr/>
            <p:nvPr/>
          </p:nvSpPr>
          <p:spPr>
            <a:xfrm>
              <a:off x="2850350" y="2757150"/>
              <a:ext cx="38125" cy="11325"/>
            </a:xfrm>
            <a:custGeom>
              <a:rect b="b" l="l" r="r" t="t"/>
              <a:pathLst>
                <a:path extrusionOk="0" h="453" w="1525">
                  <a:moveTo>
                    <a:pt x="847" y="1"/>
                  </a:moveTo>
                  <a:cubicBezTo>
                    <a:pt x="808" y="1"/>
                    <a:pt x="768" y="3"/>
                    <a:pt x="727" y="7"/>
                  </a:cubicBezTo>
                  <a:cubicBezTo>
                    <a:pt x="298" y="31"/>
                    <a:pt x="0" y="317"/>
                    <a:pt x="0" y="317"/>
                  </a:cubicBezTo>
                  <a:cubicBezTo>
                    <a:pt x="0" y="317"/>
                    <a:pt x="301" y="453"/>
                    <a:pt x="658" y="453"/>
                  </a:cubicBezTo>
                  <a:cubicBezTo>
                    <a:pt x="696" y="453"/>
                    <a:pt x="735" y="451"/>
                    <a:pt x="774" y="448"/>
                  </a:cubicBezTo>
                  <a:cubicBezTo>
                    <a:pt x="1179" y="424"/>
                    <a:pt x="1524" y="198"/>
                    <a:pt x="1524" y="198"/>
                  </a:cubicBezTo>
                  <a:cubicBezTo>
                    <a:pt x="1524" y="198"/>
                    <a:pt x="1239" y="1"/>
                    <a:pt x="84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16"/>
            <p:cNvSpPr/>
            <p:nvPr/>
          </p:nvSpPr>
          <p:spPr>
            <a:xfrm>
              <a:off x="2920300" y="2601275"/>
              <a:ext cx="43175" cy="11450"/>
            </a:xfrm>
            <a:custGeom>
              <a:rect b="b" l="l" r="r" t="t"/>
              <a:pathLst>
                <a:path extrusionOk="0" h="458" w="1727">
                  <a:moveTo>
                    <a:pt x="976" y="0"/>
                  </a:moveTo>
                  <a:cubicBezTo>
                    <a:pt x="937" y="0"/>
                    <a:pt x="897" y="1"/>
                    <a:pt x="857" y="3"/>
                  </a:cubicBezTo>
                  <a:cubicBezTo>
                    <a:pt x="619" y="15"/>
                    <a:pt x="417" y="75"/>
                    <a:pt x="262" y="122"/>
                  </a:cubicBezTo>
                  <a:cubicBezTo>
                    <a:pt x="107" y="170"/>
                    <a:pt x="0" y="218"/>
                    <a:pt x="0" y="218"/>
                  </a:cubicBezTo>
                  <a:cubicBezTo>
                    <a:pt x="0" y="218"/>
                    <a:pt x="95" y="289"/>
                    <a:pt x="262" y="348"/>
                  </a:cubicBezTo>
                  <a:cubicBezTo>
                    <a:pt x="403" y="403"/>
                    <a:pt x="604" y="457"/>
                    <a:pt x="828" y="457"/>
                  </a:cubicBezTo>
                  <a:cubicBezTo>
                    <a:pt x="850" y="457"/>
                    <a:pt x="871" y="457"/>
                    <a:pt x="893" y="456"/>
                  </a:cubicBezTo>
                  <a:cubicBezTo>
                    <a:pt x="1155" y="432"/>
                    <a:pt x="1358" y="348"/>
                    <a:pt x="1512" y="253"/>
                  </a:cubicBezTo>
                  <a:cubicBezTo>
                    <a:pt x="1655" y="170"/>
                    <a:pt x="1727" y="98"/>
                    <a:pt x="1727" y="98"/>
                  </a:cubicBezTo>
                  <a:cubicBezTo>
                    <a:pt x="1727" y="98"/>
                    <a:pt x="1608" y="63"/>
                    <a:pt x="1453" y="39"/>
                  </a:cubicBezTo>
                  <a:cubicBezTo>
                    <a:pt x="1326" y="19"/>
                    <a:pt x="1152" y="0"/>
                    <a:pt x="97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6"/>
            <p:cNvSpPr/>
            <p:nvPr/>
          </p:nvSpPr>
          <p:spPr>
            <a:xfrm>
              <a:off x="2931300" y="2574250"/>
              <a:ext cx="30400" cy="11050"/>
            </a:xfrm>
            <a:custGeom>
              <a:rect b="b" l="l" r="r" t="t"/>
              <a:pathLst>
                <a:path extrusionOk="0" h="442" w="1216">
                  <a:moveTo>
                    <a:pt x="608" y="1"/>
                  </a:moveTo>
                  <a:cubicBezTo>
                    <a:pt x="263" y="1"/>
                    <a:pt x="1" y="227"/>
                    <a:pt x="1" y="227"/>
                  </a:cubicBezTo>
                  <a:cubicBezTo>
                    <a:pt x="1" y="227"/>
                    <a:pt x="263" y="441"/>
                    <a:pt x="608" y="441"/>
                  </a:cubicBezTo>
                  <a:cubicBezTo>
                    <a:pt x="953" y="441"/>
                    <a:pt x="1215" y="227"/>
                    <a:pt x="1215" y="227"/>
                  </a:cubicBezTo>
                  <a:cubicBezTo>
                    <a:pt x="1215" y="227"/>
                    <a:pt x="929" y="1"/>
                    <a:pt x="60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16"/>
            <p:cNvSpPr/>
            <p:nvPr/>
          </p:nvSpPr>
          <p:spPr>
            <a:xfrm>
              <a:off x="2954225" y="2542100"/>
              <a:ext cx="26825" cy="11350"/>
            </a:xfrm>
            <a:custGeom>
              <a:rect b="b" l="l" r="r" t="t"/>
              <a:pathLst>
                <a:path extrusionOk="0" h="454" w="1073">
                  <a:moveTo>
                    <a:pt x="558" y="0"/>
                  </a:moveTo>
                  <a:cubicBezTo>
                    <a:pt x="551" y="0"/>
                    <a:pt x="544" y="1"/>
                    <a:pt x="536" y="1"/>
                  </a:cubicBezTo>
                  <a:cubicBezTo>
                    <a:pt x="239" y="1"/>
                    <a:pt x="1" y="227"/>
                    <a:pt x="1" y="227"/>
                  </a:cubicBezTo>
                  <a:cubicBezTo>
                    <a:pt x="1" y="227"/>
                    <a:pt x="239" y="453"/>
                    <a:pt x="536" y="453"/>
                  </a:cubicBezTo>
                  <a:cubicBezTo>
                    <a:pt x="834" y="453"/>
                    <a:pt x="1072" y="227"/>
                    <a:pt x="1072" y="227"/>
                  </a:cubicBezTo>
                  <a:cubicBezTo>
                    <a:pt x="1072" y="227"/>
                    <a:pt x="845" y="0"/>
                    <a:pt x="55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16"/>
            <p:cNvSpPr/>
            <p:nvPr/>
          </p:nvSpPr>
          <p:spPr>
            <a:xfrm>
              <a:off x="3016725" y="2803450"/>
              <a:ext cx="430750" cy="31575"/>
            </a:xfrm>
            <a:custGeom>
              <a:rect b="b" l="l" r="r" t="t"/>
              <a:pathLst>
                <a:path extrusionOk="0" h="1263" w="17230">
                  <a:moveTo>
                    <a:pt x="17229" y="1"/>
                  </a:moveTo>
                  <a:cubicBezTo>
                    <a:pt x="17229" y="1"/>
                    <a:pt x="13359" y="48"/>
                    <a:pt x="8597" y="405"/>
                  </a:cubicBezTo>
                  <a:cubicBezTo>
                    <a:pt x="3835" y="763"/>
                    <a:pt x="1" y="1263"/>
                    <a:pt x="1" y="1263"/>
                  </a:cubicBezTo>
                  <a:cubicBezTo>
                    <a:pt x="1" y="1263"/>
                    <a:pt x="3882" y="1203"/>
                    <a:pt x="8633" y="858"/>
                  </a:cubicBezTo>
                  <a:cubicBezTo>
                    <a:pt x="13395" y="501"/>
                    <a:pt x="17229" y="1"/>
                    <a:pt x="1722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16"/>
            <p:cNvSpPr/>
            <p:nvPr/>
          </p:nvSpPr>
          <p:spPr>
            <a:xfrm>
              <a:off x="3045900" y="2792250"/>
              <a:ext cx="214650" cy="13900"/>
            </a:xfrm>
            <a:custGeom>
              <a:rect b="b" l="l" r="r" t="t"/>
              <a:pathLst>
                <a:path extrusionOk="0" h="556" w="8586">
                  <a:moveTo>
                    <a:pt x="5255" y="1"/>
                  </a:moveTo>
                  <a:cubicBezTo>
                    <a:pt x="4943" y="1"/>
                    <a:pt x="4619" y="7"/>
                    <a:pt x="4287" y="20"/>
                  </a:cubicBezTo>
                  <a:cubicBezTo>
                    <a:pt x="3096" y="56"/>
                    <a:pt x="2025" y="198"/>
                    <a:pt x="1251" y="318"/>
                  </a:cubicBezTo>
                  <a:cubicBezTo>
                    <a:pt x="477" y="449"/>
                    <a:pt x="1" y="556"/>
                    <a:pt x="1" y="556"/>
                  </a:cubicBezTo>
                  <a:cubicBezTo>
                    <a:pt x="1" y="556"/>
                    <a:pt x="1929" y="556"/>
                    <a:pt x="4299" y="460"/>
                  </a:cubicBezTo>
                  <a:cubicBezTo>
                    <a:pt x="6644" y="377"/>
                    <a:pt x="8585" y="222"/>
                    <a:pt x="8585" y="222"/>
                  </a:cubicBezTo>
                  <a:cubicBezTo>
                    <a:pt x="8585" y="222"/>
                    <a:pt x="8109" y="151"/>
                    <a:pt x="7335" y="91"/>
                  </a:cubicBezTo>
                  <a:cubicBezTo>
                    <a:pt x="6777" y="40"/>
                    <a:pt x="6058" y="1"/>
                    <a:pt x="525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16"/>
            <p:cNvSpPr/>
            <p:nvPr/>
          </p:nvSpPr>
          <p:spPr>
            <a:xfrm>
              <a:off x="3036375" y="2778700"/>
              <a:ext cx="103900" cy="11425"/>
            </a:xfrm>
            <a:custGeom>
              <a:rect b="b" l="l" r="r" t="t"/>
              <a:pathLst>
                <a:path extrusionOk="0" h="457" w="4156">
                  <a:moveTo>
                    <a:pt x="2261" y="0"/>
                  </a:moveTo>
                  <a:cubicBezTo>
                    <a:pt x="2199" y="0"/>
                    <a:pt x="2136" y="1"/>
                    <a:pt x="2072" y="2"/>
                  </a:cubicBezTo>
                  <a:cubicBezTo>
                    <a:pt x="929" y="26"/>
                    <a:pt x="1" y="276"/>
                    <a:pt x="1" y="276"/>
                  </a:cubicBezTo>
                  <a:cubicBezTo>
                    <a:pt x="1" y="276"/>
                    <a:pt x="840" y="457"/>
                    <a:pt x="1896" y="457"/>
                  </a:cubicBezTo>
                  <a:cubicBezTo>
                    <a:pt x="1958" y="457"/>
                    <a:pt x="2021" y="456"/>
                    <a:pt x="2084" y="455"/>
                  </a:cubicBezTo>
                  <a:cubicBezTo>
                    <a:pt x="3239" y="443"/>
                    <a:pt x="4156" y="181"/>
                    <a:pt x="4156" y="181"/>
                  </a:cubicBezTo>
                  <a:cubicBezTo>
                    <a:pt x="4156" y="181"/>
                    <a:pt x="3317" y="0"/>
                    <a:pt x="226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16"/>
            <p:cNvSpPr/>
            <p:nvPr/>
          </p:nvSpPr>
          <p:spPr>
            <a:xfrm>
              <a:off x="3034900" y="2753425"/>
              <a:ext cx="57175" cy="11675"/>
            </a:xfrm>
            <a:custGeom>
              <a:rect b="b" l="l" r="r" t="t"/>
              <a:pathLst>
                <a:path extrusionOk="0" h="467" w="2287">
                  <a:moveTo>
                    <a:pt x="1185" y="1"/>
                  </a:moveTo>
                  <a:cubicBezTo>
                    <a:pt x="1167" y="1"/>
                    <a:pt x="1149" y="1"/>
                    <a:pt x="1131" y="1"/>
                  </a:cubicBezTo>
                  <a:cubicBezTo>
                    <a:pt x="512" y="37"/>
                    <a:pt x="0" y="275"/>
                    <a:pt x="0" y="275"/>
                  </a:cubicBezTo>
                  <a:cubicBezTo>
                    <a:pt x="0" y="275"/>
                    <a:pt x="494" y="466"/>
                    <a:pt x="1101" y="466"/>
                  </a:cubicBezTo>
                  <a:cubicBezTo>
                    <a:pt x="1119" y="466"/>
                    <a:pt x="1137" y="466"/>
                    <a:pt x="1155" y="466"/>
                  </a:cubicBezTo>
                  <a:cubicBezTo>
                    <a:pt x="1774" y="442"/>
                    <a:pt x="2286" y="192"/>
                    <a:pt x="2286" y="192"/>
                  </a:cubicBezTo>
                  <a:cubicBezTo>
                    <a:pt x="2286" y="192"/>
                    <a:pt x="1792" y="1"/>
                    <a:pt x="118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16"/>
            <p:cNvSpPr/>
            <p:nvPr/>
          </p:nvSpPr>
          <p:spPr>
            <a:xfrm>
              <a:off x="2993825" y="2730825"/>
              <a:ext cx="30375" cy="11625"/>
            </a:xfrm>
            <a:custGeom>
              <a:rect b="b" l="l" r="r" t="t"/>
              <a:pathLst>
                <a:path extrusionOk="0" h="465" w="1215">
                  <a:moveTo>
                    <a:pt x="619" y="0"/>
                  </a:moveTo>
                  <a:cubicBezTo>
                    <a:pt x="441" y="0"/>
                    <a:pt x="262" y="60"/>
                    <a:pt x="155" y="131"/>
                  </a:cubicBezTo>
                  <a:cubicBezTo>
                    <a:pt x="60" y="191"/>
                    <a:pt x="0" y="274"/>
                    <a:pt x="0" y="274"/>
                  </a:cubicBezTo>
                  <a:lnTo>
                    <a:pt x="179" y="358"/>
                  </a:lnTo>
                  <a:cubicBezTo>
                    <a:pt x="298" y="405"/>
                    <a:pt x="441" y="453"/>
                    <a:pt x="595" y="465"/>
                  </a:cubicBezTo>
                  <a:cubicBezTo>
                    <a:pt x="738" y="465"/>
                    <a:pt x="893" y="429"/>
                    <a:pt x="1012" y="405"/>
                  </a:cubicBezTo>
                  <a:cubicBezTo>
                    <a:pt x="1131" y="369"/>
                    <a:pt x="1215" y="346"/>
                    <a:pt x="1215" y="346"/>
                  </a:cubicBezTo>
                  <a:cubicBezTo>
                    <a:pt x="1215" y="346"/>
                    <a:pt x="1167" y="274"/>
                    <a:pt x="1072" y="179"/>
                  </a:cubicBezTo>
                  <a:cubicBezTo>
                    <a:pt x="964" y="96"/>
                    <a:pt x="810" y="12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16"/>
            <p:cNvSpPr/>
            <p:nvPr/>
          </p:nvSpPr>
          <p:spPr>
            <a:xfrm>
              <a:off x="3764150" y="3101350"/>
              <a:ext cx="434600" cy="11425"/>
            </a:xfrm>
            <a:custGeom>
              <a:rect b="b" l="l" r="r" t="t"/>
              <a:pathLst>
                <a:path extrusionOk="0" h="457" w="17384">
                  <a:moveTo>
                    <a:pt x="7901" y="1"/>
                  </a:moveTo>
                  <a:cubicBezTo>
                    <a:pt x="3473" y="1"/>
                    <a:pt x="0" y="181"/>
                    <a:pt x="0" y="181"/>
                  </a:cubicBezTo>
                  <a:cubicBezTo>
                    <a:pt x="0" y="181"/>
                    <a:pt x="3906" y="419"/>
                    <a:pt x="8692" y="455"/>
                  </a:cubicBezTo>
                  <a:cubicBezTo>
                    <a:pt x="8945" y="456"/>
                    <a:pt x="9196" y="457"/>
                    <a:pt x="9443" y="457"/>
                  </a:cubicBezTo>
                  <a:cubicBezTo>
                    <a:pt x="13900" y="457"/>
                    <a:pt x="17384" y="265"/>
                    <a:pt x="17384" y="265"/>
                  </a:cubicBezTo>
                  <a:cubicBezTo>
                    <a:pt x="17384" y="265"/>
                    <a:pt x="13502" y="15"/>
                    <a:pt x="8692" y="3"/>
                  </a:cubicBezTo>
                  <a:cubicBezTo>
                    <a:pt x="8425" y="1"/>
                    <a:pt x="8162" y="1"/>
                    <a:pt x="790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16"/>
            <p:cNvSpPr/>
            <p:nvPr/>
          </p:nvSpPr>
          <p:spPr>
            <a:xfrm>
              <a:off x="3764750" y="3085325"/>
              <a:ext cx="192600" cy="11350"/>
            </a:xfrm>
            <a:custGeom>
              <a:rect b="b" l="l" r="r" t="t"/>
              <a:pathLst>
                <a:path extrusionOk="0" h="454" w="7704">
                  <a:moveTo>
                    <a:pt x="3846" y="1"/>
                  </a:moveTo>
                  <a:cubicBezTo>
                    <a:pt x="1727" y="1"/>
                    <a:pt x="0" y="227"/>
                    <a:pt x="0" y="227"/>
                  </a:cubicBezTo>
                  <a:cubicBezTo>
                    <a:pt x="0" y="227"/>
                    <a:pt x="1727" y="453"/>
                    <a:pt x="3846" y="453"/>
                  </a:cubicBezTo>
                  <a:cubicBezTo>
                    <a:pt x="5977" y="453"/>
                    <a:pt x="7704" y="227"/>
                    <a:pt x="7704" y="227"/>
                  </a:cubicBezTo>
                  <a:cubicBezTo>
                    <a:pt x="7704" y="227"/>
                    <a:pt x="5977" y="1"/>
                    <a:pt x="384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16"/>
            <p:cNvSpPr/>
            <p:nvPr/>
          </p:nvSpPr>
          <p:spPr>
            <a:xfrm>
              <a:off x="3792425" y="3067475"/>
              <a:ext cx="154200" cy="11325"/>
            </a:xfrm>
            <a:custGeom>
              <a:rect b="b" l="l" r="r" t="t"/>
              <a:pathLst>
                <a:path extrusionOk="0" h="453" w="6168">
                  <a:moveTo>
                    <a:pt x="3084" y="0"/>
                  </a:moveTo>
                  <a:cubicBezTo>
                    <a:pt x="1382" y="0"/>
                    <a:pt x="1" y="227"/>
                    <a:pt x="1" y="227"/>
                  </a:cubicBezTo>
                  <a:cubicBezTo>
                    <a:pt x="1" y="227"/>
                    <a:pt x="1382" y="453"/>
                    <a:pt x="3084" y="453"/>
                  </a:cubicBezTo>
                  <a:cubicBezTo>
                    <a:pt x="4787" y="453"/>
                    <a:pt x="6168" y="227"/>
                    <a:pt x="6168" y="227"/>
                  </a:cubicBezTo>
                  <a:cubicBezTo>
                    <a:pt x="6168" y="227"/>
                    <a:pt x="4787" y="0"/>
                    <a:pt x="308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16"/>
            <p:cNvSpPr/>
            <p:nvPr/>
          </p:nvSpPr>
          <p:spPr>
            <a:xfrm>
              <a:off x="3859100" y="3048125"/>
              <a:ext cx="160750" cy="11325"/>
            </a:xfrm>
            <a:custGeom>
              <a:rect b="b" l="l" r="r" t="t"/>
              <a:pathLst>
                <a:path extrusionOk="0" h="453" w="6430">
                  <a:moveTo>
                    <a:pt x="3345" y="0"/>
                  </a:moveTo>
                  <a:cubicBezTo>
                    <a:pt x="3302" y="0"/>
                    <a:pt x="3259" y="0"/>
                    <a:pt x="3215" y="0"/>
                  </a:cubicBezTo>
                  <a:cubicBezTo>
                    <a:pt x="1441" y="0"/>
                    <a:pt x="1" y="227"/>
                    <a:pt x="1" y="227"/>
                  </a:cubicBezTo>
                  <a:cubicBezTo>
                    <a:pt x="1" y="227"/>
                    <a:pt x="1441" y="453"/>
                    <a:pt x="3215" y="453"/>
                  </a:cubicBezTo>
                  <a:cubicBezTo>
                    <a:pt x="4989" y="453"/>
                    <a:pt x="6430" y="227"/>
                    <a:pt x="6430" y="227"/>
                  </a:cubicBezTo>
                  <a:cubicBezTo>
                    <a:pt x="6430" y="227"/>
                    <a:pt x="5070" y="0"/>
                    <a:pt x="334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16"/>
            <p:cNvSpPr/>
            <p:nvPr/>
          </p:nvSpPr>
          <p:spPr>
            <a:xfrm>
              <a:off x="4972050" y="2710275"/>
              <a:ext cx="27400" cy="64925"/>
            </a:xfrm>
            <a:custGeom>
              <a:rect b="b" l="l" r="r" t="t"/>
              <a:pathLst>
                <a:path extrusionOk="0" h="2597" w="1096">
                  <a:moveTo>
                    <a:pt x="167" y="1"/>
                  </a:moveTo>
                  <a:cubicBezTo>
                    <a:pt x="167" y="1"/>
                    <a:pt x="83" y="168"/>
                    <a:pt x="24" y="418"/>
                  </a:cubicBezTo>
                  <a:cubicBezTo>
                    <a:pt x="0" y="691"/>
                    <a:pt x="0" y="1072"/>
                    <a:pt x="143" y="1465"/>
                  </a:cubicBezTo>
                  <a:cubicBezTo>
                    <a:pt x="298" y="1870"/>
                    <a:pt x="548" y="2168"/>
                    <a:pt x="738" y="2346"/>
                  </a:cubicBezTo>
                  <a:cubicBezTo>
                    <a:pt x="953" y="2525"/>
                    <a:pt x="1095" y="2596"/>
                    <a:pt x="1095" y="2596"/>
                  </a:cubicBezTo>
                  <a:cubicBezTo>
                    <a:pt x="1095" y="2596"/>
                    <a:pt x="1036" y="2442"/>
                    <a:pt x="929" y="2204"/>
                  </a:cubicBezTo>
                  <a:cubicBezTo>
                    <a:pt x="845" y="1965"/>
                    <a:pt x="726" y="1656"/>
                    <a:pt x="595" y="1311"/>
                  </a:cubicBezTo>
                  <a:cubicBezTo>
                    <a:pt x="476" y="977"/>
                    <a:pt x="357" y="644"/>
                    <a:pt x="286" y="406"/>
                  </a:cubicBezTo>
                  <a:cubicBezTo>
                    <a:pt x="202" y="156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16"/>
            <p:cNvSpPr/>
            <p:nvPr/>
          </p:nvSpPr>
          <p:spPr>
            <a:xfrm>
              <a:off x="4954775" y="2749875"/>
              <a:ext cx="18175" cy="31275"/>
            </a:xfrm>
            <a:custGeom>
              <a:rect b="b" l="l" r="r" t="t"/>
              <a:pathLst>
                <a:path extrusionOk="0" h="1251" w="727">
                  <a:moveTo>
                    <a:pt x="84" y="0"/>
                  </a:moveTo>
                  <a:cubicBezTo>
                    <a:pt x="84" y="0"/>
                    <a:pt x="0" y="370"/>
                    <a:pt x="155" y="715"/>
                  </a:cubicBezTo>
                  <a:cubicBezTo>
                    <a:pt x="322" y="1060"/>
                    <a:pt x="643" y="1251"/>
                    <a:pt x="643" y="1251"/>
                  </a:cubicBezTo>
                  <a:cubicBezTo>
                    <a:pt x="643" y="1251"/>
                    <a:pt x="727" y="881"/>
                    <a:pt x="572" y="536"/>
                  </a:cubicBezTo>
                  <a:cubicBezTo>
                    <a:pt x="405" y="191"/>
                    <a:pt x="84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16"/>
            <p:cNvSpPr/>
            <p:nvPr/>
          </p:nvSpPr>
          <p:spPr>
            <a:xfrm>
              <a:off x="4199625" y="1988475"/>
              <a:ext cx="16975" cy="54800"/>
            </a:xfrm>
            <a:custGeom>
              <a:rect b="b" l="l" r="r" t="t"/>
              <a:pathLst>
                <a:path extrusionOk="0" h="2192" w="679">
                  <a:moveTo>
                    <a:pt x="131" y="0"/>
                  </a:moveTo>
                  <a:cubicBezTo>
                    <a:pt x="131" y="0"/>
                    <a:pt x="0" y="524"/>
                    <a:pt x="119" y="1131"/>
                  </a:cubicBezTo>
                  <a:cubicBezTo>
                    <a:pt x="238" y="1750"/>
                    <a:pt x="548" y="2191"/>
                    <a:pt x="548" y="2191"/>
                  </a:cubicBezTo>
                  <a:cubicBezTo>
                    <a:pt x="548" y="2191"/>
                    <a:pt x="679" y="1667"/>
                    <a:pt x="560" y="1060"/>
                  </a:cubicBezTo>
                  <a:cubicBezTo>
                    <a:pt x="441" y="453"/>
                    <a:pt x="131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16"/>
            <p:cNvSpPr/>
            <p:nvPr/>
          </p:nvSpPr>
          <p:spPr>
            <a:xfrm>
              <a:off x="4658600" y="2070925"/>
              <a:ext cx="19075" cy="57175"/>
            </a:xfrm>
            <a:custGeom>
              <a:rect b="b" l="l" r="r" t="t"/>
              <a:pathLst>
                <a:path extrusionOk="0" h="2287" w="763">
                  <a:moveTo>
                    <a:pt x="1" y="0"/>
                  </a:moveTo>
                  <a:cubicBezTo>
                    <a:pt x="1" y="0"/>
                    <a:pt x="25" y="560"/>
                    <a:pt x="215" y="1191"/>
                  </a:cubicBezTo>
                  <a:cubicBezTo>
                    <a:pt x="406" y="1798"/>
                    <a:pt x="715" y="2286"/>
                    <a:pt x="715" y="2286"/>
                  </a:cubicBezTo>
                  <a:cubicBezTo>
                    <a:pt x="715" y="2286"/>
                    <a:pt x="751" y="2143"/>
                    <a:pt x="763" y="1917"/>
                  </a:cubicBezTo>
                  <a:cubicBezTo>
                    <a:pt x="763" y="1691"/>
                    <a:pt x="751" y="1381"/>
                    <a:pt x="644" y="1048"/>
                  </a:cubicBezTo>
                  <a:cubicBezTo>
                    <a:pt x="537" y="727"/>
                    <a:pt x="370" y="453"/>
                    <a:pt x="239" y="274"/>
                  </a:cubicBezTo>
                  <a:cubicBezTo>
                    <a:pt x="108" y="9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16"/>
            <p:cNvSpPr/>
            <p:nvPr/>
          </p:nvSpPr>
          <p:spPr>
            <a:xfrm>
              <a:off x="4621700" y="2066750"/>
              <a:ext cx="17275" cy="33075"/>
            </a:xfrm>
            <a:custGeom>
              <a:rect b="b" l="l" r="r" t="t"/>
              <a:pathLst>
                <a:path extrusionOk="0" h="1323" w="691">
                  <a:moveTo>
                    <a:pt x="143" y="1"/>
                  </a:moveTo>
                  <a:cubicBezTo>
                    <a:pt x="143" y="1"/>
                    <a:pt x="0" y="370"/>
                    <a:pt x="143" y="739"/>
                  </a:cubicBezTo>
                  <a:cubicBezTo>
                    <a:pt x="274" y="1132"/>
                    <a:pt x="619" y="1322"/>
                    <a:pt x="619" y="1322"/>
                  </a:cubicBezTo>
                  <a:cubicBezTo>
                    <a:pt x="619" y="1322"/>
                    <a:pt x="691" y="953"/>
                    <a:pt x="572" y="596"/>
                  </a:cubicBezTo>
                  <a:cubicBezTo>
                    <a:pt x="441" y="239"/>
                    <a:pt x="143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16"/>
            <p:cNvSpPr/>
            <p:nvPr/>
          </p:nvSpPr>
          <p:spPr>
            <a:xfrm>
              <a:off x="3442075" y="2701050"/>
              <a:ext cx="20875" cy="98550"/>
            </a:xfrm>
            <a:custGeom>
              <a:rect b="b" l="l" r="r" t="t"/>
              <a:pathLst>
                <a:path extrusionOk="0" h="3942" w="835">
                  <a:moveTo>
                    <a:pt x="775" y="1"/>
                  </a:moveTo>
                  <a:cubicBezTo>
                    <a:pt x="775" y="1"/>
                    <a:pt x="382" y="846"/>
                    <a:pt x="191" y="1941"/>
                  </a:cubicBezTo>
                  <a:cubicBezTo>
                    <a:pt x="1" y="3025"/>
                    <a:pt x="60" y="3942"/>
                    <a:pt x="60" y="3942"/>
                  </a:cubicBezTo>
                  <a:cubicBezTo>
                    <a:pt x="60" y="3942"/>
                    <a:pt x="441" y="3096"/>
                    <a:pt x="644" y="2013"/>
                  </a:cubicBezTo>
                  <a:cubicBezTo>
                    <a:pt x="834" y="930"/>
                    <a:pt x="775" y="1"/>
                    <a:pt x="77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6"/>
            <p:cNvSpPr/>
            <p:nvPr/>
          </p:nvSpPr>
          <p:spPr>
            <a:xfrm>
              <a:off x="3463225" y="2773100"/>
              <a:ext cx="13125" cy="28000"/>
            </a:xfrm>
            <a:custGeom>
              <a:rect b="b" l="l" r="r" t="t"/>
              <a:pathLst>
                <a:path extrusionOk="0" h="1120" w="525">
                  <a:moveTo>
                    <a:pt x="357" y="0"/>
                  </a:moveTo>
                  <a:cubicBezTo>
                    <a:pt x="357" y="0"/>
                    <a:pt x="298" y="72"/>
                    <a:pt x="215" y="167"/>
                  </a:cubicBezTo>
                  <a:cubicBezTo>
                    <a:pt x="155" y="262"/>
                    <a:pt x="60" y="381"/>
                    <a:pt x="36" y="524"/>
                  </a:cubicBezTo>
                  <a:cubicBezTo>
                    <a:pt x="0" y="667"/>
                    <a:pt x="12" y="810"/>
                    <a:pt x="36" y="929"/>
                  </a:cubicBezTo>
                  <a:cubicBezTo>
                    <a:pt x="48" y="1036"/>
                    <a:pt x="72" y="1119"/>
                    <a:pt x="72" y="1119"/>
                  </a:cubicBezTo>
                  <a:cubicBezTo>
                    <a:pt x="72" y="1119"/>
                    <a:pt x="155" y="1095"/>
                    <a:pt x="238" y="1000"/>
                  </a:cubicBezTo>
                  <a:cubicBezTo>
                    <a:pt x="334" y="929"/>
                    <a:pt x="429" y="798"/>
                    <a:pt x="476" y="631"/>
                  </a:cubicBezTo>
                  <a:cubicBezTo>
                    <a:pt x="524" y="464"/>
                    <a:pt x="488" y="298"/>
                    <a:pt x="453" y="191"/>
                  </a:cubicBezTo>
                  <a:cubicBezTo>
                    <a:pt x="417" y="83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6"/>
            <p:cNvSpPr/>
            <p:nvPr/>
          </p:nvSpPr>
          <p:spPr>
            <a:xfrm>
              <a:off x="3483750" y="2774875"/>
              <a:ext cx="16100" cy="23250"/>
            </a:xfrm>
            <a:custGeom>
              <a:rect b="b" l="l" r="r" t="t"/>
              <a:pathLst>
                <a:path extrusionOk="0" h="930" w="644">
                  <a:moveTo>
                    <a:pt x="477" y="1"/>
                  </a:moveTo>
                  <a:cubicBezTo>
                    <a:pt x="477" y="1"/>
                    <a:pt x="203" y="143"/>
                    <a:pt x="108" y="382"/>
                  </a:cubicBezTo>
                  <a:cubicBezTo>
                    <a:pt x="1" y="632"/>
                    <a:pt x="108" y="929"/>
                    <a:pt x="108" y="929"/>
                  </a:cubicBezTo>
                  <a:cubicBezTo>
                    <a:pt x="108" y="929"/>
                    <a:pt x="417" y="846"/>
                    <a:pt x="525" y="560"/>
                  </a:cubicBezTo>
                  <a:cubicBezTo>
                    <a:pt x="644" y="274"/>
                    <a:pt x="477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6"/>
            <p:cNvSpPr/>
            <p:nvPr/>
          </p:nvSpPr>
          <p:spPr>
            <a:xfrm>
              <a:off x="3460250" y="2009300"/>
              <a:ext cx="18775" cy="67000"/>
            </a:xfrm>
            <a:custGeom>
              <a:rect b="b" l="l" r="r" t="t"/>
              <a:pathLst>
                <a:path extrusionOk="0" h="2680" w="751">
                  <a:moveTo>
                    <a:pt x="643" y="1"/>
                  </a:moveTo>
                  <a:cubicBezTo>
                    <a:pt x="643" y="1"/>
                    <a:pt x="298" y="560"/>
                    <a:pt x="155" y="1298"/>
                  </a:cubicBezTo>
                  <a:cubicBezTo>
                    <a:pt x="0" y="2049"/>
                    <a:pt x="107" y="2680"/>
                    <a:pt x="107" y="2680"/>
                  </a:cubicBezTo>
                  <a:cubicBezTo>
                    <a:pt x="107" y="2680"/>
                    <a:pt x="429" y="2120"/>
                    <a:pt x="595" y="1394"/>
                  </a:cubicBezTo>
                  <a:cubicBezTo>
                    <a:pt x="750" y="644"/>
                    <a:pt x="643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6"/>
            <p:cNvSpPr/>
            <p:nvPr/>
          </p:nvSpPr>
          <p:spPr>
            <a:xfrm>
              <a:off x="3484650" y="2016750"/>
              <a:ext cx="13125" cy="25025"/>
            </a:xfrm>
            <a:custGeom>
              <a:rect b="b" l="l" r="r" t="t"/>
              <a:pathLst>
                <a:path extrusionOk="0" h="1001" w="525">
                  <a:moveTo>
                    <a:pt x="453" y="0"/>
                  </a:moveTo>
                  <a:cubicBezTo>
                    <a:pt x="453" y="0"/>
                    <a:pt x="381" y="12"/>
                    <a:pt x="286" y="96"/>
                  </a:cubicBezTo>
                  <a:cubicBezTo>
                    <a:pt x="191" y="167"/>
                    <a:pt x="96" y="286"/>
                    <a:pt x="48" y="429"/>
                  </a:cubicBezTo>
                  <a:cubicBezTo>
                    <a:pt x="0" y="584"/>
                    <a:pt x="48" y="727"/>
                    <a:pt x="96" y="834"/>
                  </a:cubicBezTo>
                  <a:cubicBezTo>
                    <a:pt x="143" y="941"/>
                    <a:pt x="203" y="1000"/>
                    <a:pt x="203" y="1000"/>
                  </a:cubicBezTo>
                  <a:cubicBezTo>
                    <a:pt x="203" y="1000"/>
                    <a:pt x="262" y="941"/>
                    <a:pt x="334" y="846"/>
                  </a:cubicBezTo>
                  <a:cubicBezTo>
                    <a:pt x="393" y="774"/>
                    <a:pt x="465" y="655"/>
                    <a:pt x="501" y="536"/>
                  </a:cubicBezTo>
                  <a:cubicBezTo>
                    <a:pt x="524" y="417"/>
                    <a:pt x="512" y="286"/>
                    <a:pt x="501" y="179"/>
                  </a:cubicBezTo>
                  <a:cubicBezTo>
                    <a:pt x="489" y="72"/>
                    <a:pt x="453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16"/>
            <p:cNvSpPr/>
            <p:nvPr/>
          </p:nvSpPr>
          <p:spPr>
            <a:xfrm>
              <a:off x="3177475" y="2730825"/>
              <a:ext cx="22050" cy="59250"/>
            </a:xfrm>
            <a:custGeom>
              <a:rect b="b" l="l" r="r" t="t"/>
              <a:pathLst>
                <a:path extrusionOk="0" h="2370" w="882">
                  <a:moveTo>
                    <a:pt x="834" y="0"/>
                  </a:moveTo>
                  <a:cubicBezTo>
                    <a:pt x="834" y="0"/>
                    <a:pt x="453" y="465"/>
                    <a:pt x="226" y="1120"/>
                  </a:cubicBezTo>
                  <a:cubicBezTo>
                    <a:pt x="0" y="1774"/>
                    <a:pt x="48" y="2370"/>
                    <a:pt x="48" y="2370"/>
                  </a:cubicBezTo>
                  <a:cubicBezTo>
                    <a:pt x="48" y="2370"/>
                    <a:pt x="429" y="1905"/>
                    <a:pt x="655" y="1251"/>
                  </a:cubicBezTo>
                  <a:cubicBezTo>
                    <a:pt x="881" y="596"/>
                    <a:pt x="834" y="1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16"/>
            <p:cNvSpPr/>
            <p:nvPr/>
          </p:nvSpPr>
          <p:spPr>
            <a:xfrm>
              <a:off x="3195625" y="2756125"/>
              <a:ext cx="17875" cy="33075"/>
            </a:xfrm>
            <a:custGeom>
              <a:rect b="b" l="l" r="r" t="t"/>
              <a:pathLst>
                <a:path extrusionOk="0" h="1323" w="715">
                  <a:moveTo>
                    <a:pt x="620" y="0"/>
                  </a:moveTo>
                  <a:lnTo>
                    <a:pt x="620" y="0"/>
                  </a:lnTo>
                  <a:cubicBezTo>
                    <a:pt x="620" y="0"/>
                    <a:pt x="286" y="215"/>
                    <a:pt x="155" y="584"/>
                  </a:cubicBezTo>
                  <a:cubicBezTo>
                    <a:pt x="1" y="953"/>
                    <a:pt x="108" y="1322"/>
                    <a:pt x="108" y="1322"/>
                  </a:cubicBezTo>
                  <a:cubicBezTo>
                    <a:pt x="108" y="1322"/>
                    <a:pt x="441" y="1108"/>
                    <a:pt x="572" y="751"/>
                  </a:cubicBezTo>
                  <a:cubicBezTo>
                    <a:pt x="715" y="370"/>
                    <a:pt x="620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16"/>
            <p:cNvSpPr/>
            <p:nvPr/>
          </p:nvSpPr>
          <p:spPr>
            <a:xfrm>
              <a:off x="4286525" y="3098125"/>
              <a:ext cx="568550" cy="11050"/>
            </a:xfrm>
            <a:custGeom>
              <a:rect b="b" l="l" r="r" t="t"/>
              <a:pathLst>
                <a:path extrusionOk="0" h="442" w="22742">
                  <a:moveTo>
                    <a:pt x="11829" y="0"/>
                  </a:moveTo>
                  <a:cubicBezTo>
                    <a:pt x="11677" y="0"/>
                    <a:pt x="11525" y="0"/>
                    <a:pt x="11371" y="1"/>
                  </a:cubicBezTo>
                  <a:cubicBezTo>
                    <a:pt x="5097" y="1"/>
                    <a:pt x="1" y="227"/>
                    <a:pt x="1" y="227"/>
                  </a:cubicBezTo>
                  <a:cubicBezTo>
                    <a:pt x="1" y="227"/>
                    <a:pt x="5097" y="441"/>
                    <a:pt x="11371" y="441"/>
                  </a:cubicBezTo>
                  <a:cubicBezTo>
                    <a:pt x="17658" y="441"/>
                    <a:pt x="22742" y="227"/>
                    <a:pt x="22742" y="227"/>
                  </a:cubicBezTo>
                  <a:cubicBezTo>
                    <a:pt x="22742" y="227"/>
                    <a:pt x="17903" y="0"/>
                    <a:pt x="1182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16"/>
            <p:cNvSpPr/>
            <p:nvPr/>
          </p:nvSpPr>
          <p:spPr>
            <a:xfrm>
              <a:off x="4874100" y="3096625"/>
              <a:ext cx="64025" cy="11050"/>
            </a:xfrm>
            <a:custGeom>
              <a:rect b="b" l="l" r="r" t="t"/>
              <a:pathLst>
                <a:path extrusionOk="0" h="442" w="2561">
                  <a:moveTo>
                    <a:pt x="1337" y="1"/>
                  </a:moveTo>
                  <a:cubicBezTo>
                    <a:pt x="1320" y="1"/>
                    <a:pt x="1304" y="1"/>
                    <a:pt x="1287" y="1"/>
                  </a:cubicBezTo>
                  <a:cubicBezTo>
                    <a:pt x="584" y="1"/>
                    <a:pt x="1" y="227"/>
                    <a:pt x="1" y="227"/>
                  </a:cubicBezTo>
                  <a:cubicBezTo>
                    <a:pt x="1" y="227"/>
                    <a:pt x="572" y="442"/>
                    <a:pt x="1287" y="442"/>
                  </a:cubicBezTo>
                  <a:cubicBezTo>
                    <a:pt x="1977" y="442"/>
                    <a:pt x="2561" y="227"/>
                    <a:pt x="2561" y="227"/>
                  </a:cubicBezTo>
                  <a:cubicBezTo>
                    <a:pt x="2561" y="227"/>
                    <a:pt x="2005" y="1"/>
                    <a:pt x="133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16"/>
            <p:cNvSpPr/>
            <p:nvPr/>
          </p:nvSpPr>
          <p:spPr>
            <a:xfrm>
              <a:off x="4958350" y="3093075"/>
              <a:ext cx="39300" cy="11325"/>
            </a:xfrm>
            <a:custGeom>
              <a:rect b="b" l="l" r="r" t="t"/>
              <a:pathLst>
                <a:path extrusionOk="0" h="453" w="1572">
                  <a:moveTo>
                    <a:pt x="786" y="0"/>
                  </a:moveTo>
                  <a:cubicBezTo>
                    <a:pt x="358" y="0"/>
                    <a:pt x="0" y="226"/>
                    <a:pt x="0" y="226"/>
                  </a:cubicBezTo>
                  <a:cubicBezTo>
                    <a:pt x="0" y="226"/>
                    <a:pt x="358" y="453"/>
                    <a:pt x="786" y="453"/>
                  </a:cubicBezTo>
                  <a:cubicBezTo>
                    <a:pt x="1215" y="453"/>
                    <a:pt x="1572" y="226"/>
                    <a:pt x="1572" y="226"/>
                  </a:cubicBezTo>
                  <a:cubicBezTo>
                    <a:pt x="1572" y="22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16"/>
            <p:cNvSpPr/>
            <p:nvPr/>
          </p:nvSpPr>
          <p:spPr>
            <a:xfrm>
              <a:off x="5018175" y="3096625"/>
              <a:ext cx="32775" cy="11050"/>
            </a:xfrm>
            <a:custGeom>
              <a:rect b="b" l="l" r="r" t="t"/>
              <a:pathLst>
                <a:path extrusionOk="0" h="442" w="1311">
                  <a:moveTo>
                    <a:pt x="681" y="1"/>
                  </a:moveTo>
                  <a:cubicBezTo>
                    <a:pt x="673" y="1"/>
                    <a:pt x="664" y="1"/>
                    <a:pt x="655" y="1"/>
                  </a:cubicBezTo>
                  <a:cubicBezTo>
                    <a:pt x="298" y="1"/>
                    <a:pt x="0" y="227"/>
                    <a:pt x="0" y="227"/>
                  </a:cubicBezTo>
                  <a:cubicBezTo>
                    <a:pt x="0" y="227"/>
                    <a:pt x="298" y="442"/>
                    <a:pt x="655" y="442"/>
                  </a:cubicBezTo>
                  <a:cubicBezTo>
                    <a:pt x="1013" y="442"/>
                    <a:pt x="1310" y="227"/>
                    <a:pt x="1310" y="227"/>
                  </a:cubicBezTo>
                  <a:cubicBezTo>
                    <a:pt x="1310" y="227"/>
                    <a:pt x="1027" y="1"/>
                    <a:pt x="68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6"/>
            <p:cNvSpPr/>
            <p:nvPr/>
          </p:nvSpPr>
          <p:spPr>
            <a:xfrm>
              <a:off x="5094375" y="3096625"/>
              <a:ext cx="55100" cy="11050"/>
            </a:xfrm>
            <a:custGeom>
              <a:rect b="b" l="l" r="r" t="t"/>
              <a:pathLst>
                <a:path extrusionOk="0" h="442" w="2204">
                  <a:moveTo>
                    <a:pt x="1152" y="1"/>
                  </a:moveTo>
                  <a:cubicBezTo>
                    <a:pt x="1137" y="1"/>
                    <a:pt x="1123" y="1"/>
                    <a:pt x="1108" y="1"/>
                  </a:cubicBezTo>
                  <a:cubicBezTo>
                    <a:pt x="489" y="1"/>
                    <a:pt x="0" y="227"/>
                    <a:pt x="0" y="227"/>
                  </a:cubicBezTo>
                  <a:cubicBezTo>
                    <a:pt x="0" y="227"/>
                    <a:pt x="489" y="442"/>
                    <a:pt x="1108" y="442"/>
                  </a:cubicBezTo>
                  <a:cubicBezTo>
                    <a:pt x="1715" y="442"/>
                    <a:pt x="2203" y="227"/>
                    <a:pt x="2203" y="227"/>
                  </a:cubicBezTo>
                  <a:cubicBezTo>
                    <a:pt x="2203" y="227"/>
                    <a:pt x="1738" y="1"/>
                    <a:pt x="115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16"/>
            <p:cNvSpPr/>
            <p:nvPr/>
          </p:nvSpPr>
          <p:spPr>
            <a:xfrm>
              <a:off x="2982200" y="3102600"/>
              <a:ext cx="748625" cy="11075"/>
            </a:xfrm>
            <a:custGeom>
              <a:rect b="b" l="l" r="r" t="t"/>
              <a:pathLst>
                <a:path extrusionOk="0" h="443" w="29945">
                  <a:moveTo>
                    <a:pt x="14967" y="0"/>
                  </a:moveTo>
                  <a:cubicBezTo>
                    <a:pt x="6692" y="0"/>
                    <a:pt x="1" y="215"/>
                    <a:pt x="1" y="215"/>
                  </a:cubicBezTo>
                  <a:cubicBezTo>
                    <a:pt x="1" y="215"/>
                    <a:pt x="6098" y="442"/>
                    <a:pt x="13849" y="442"/>
                  </a:cubicBezTo>
                  <a:cubicBezTo>
                    <a:pt x="14218" y="442"/>
                    <a:pt x="14591" y="442"/>
                    <a:pt x="14967" y="441"/>
                  </a:cubicBezTo>
                  <a:cubicBezTo>
                    <a:pt x="23242" y="441"/>
                    <a:pt x="29945" y="215"/>
                    <a:pt x="29945" y="215"/>
                  </a:cubicBezTo>
                  <a:cubicBezTo>
                    <a:pt x="29945" y="215"/>
                    <a:pt x="23242" y="0"/>
                    <a:pt x="1496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16"/>
            <p:cNvSpPr/>
            <p:nvPr/>
          </p:nvSpPr>
          <p:spPr>
            <a:xfrm>
              <a:off x="2952750" y="3106700"/>
              <a:ext cx="11925" cy="9075"/>
            </a:xfrm>
            <a:custGeom>
              <a:rect b="b" l="l" r="r" t="t"/>
              <a:pathLst>
                <a:path extrusionOk="0" h="363" w="477">
                  <a:moveTo>
                    <a:pt x="327" y="0"/>
                  </a:moveTo>
                  <a:cubicBezTo>
                    <a:pt x="239" y="0"/>
                    <a:pt x="119" y="51"/>
                    <a:pt x="119" y="51"/>
                  </a:cubicBezTo>
                  <a:cubicBezTo>
                    <a:pt x="119" y="51"/>
                    <a:pt x="0" y="277"/>
                    <a:pt x="95" y="336"/>
                  </a:cubicBezTo>
                  <a:cubicBezTo>
                    <a:pt x="108" y="356"/>
                    <a:pt x="135" y="363"/>
                    <a:pt x="166" y="363"/>
                  </a:cubicBezTo>
                  <a:cubicBezTo>
                    <a:pt x="249" y="363"/>
                    <a:pt x="369" y="313"/>
                    <a:pt x="369" y="313"/>
                  </a:cubicBezTo>
                  <a:cubicBezTo>
                    <a:pt x="369" y="313"/>
                    <a:pt x="476" y="98"/>
                    <a:pt x="405" y="27"/>
                  </a:cubicBezTo>
                  <a:cubicBezTo>
                    <a:pt x="389" y="7"/>
                    <a:pt x="360" y="0"/>
                    <a:pt x="32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6"/>
            <p:cNvSpPr/>
            <p:nvPr/>
          </p:nvSpPr>
          <p:spPr>
            <a:xfrm>
              <a:off x="2814625" y="3105875"/>
              <a:ext cx="31275" cy="11325"/>
            </a:xfrm>
            <a:custGeom>
              <a:rect b="b" l="l" r="r" t="t"/>
              <a:pathLst>
                <a:path extrusionOk="0" h="453" w="1251">
                  <a:moveTo>
                    <a:pt x="632" y="0"/>
                  </a:moveTo>
                  <a:cubicBezTo>
                    <a:pt x="286" y="0"/>
                    <a:pt x="1" y="226"/>
                    <a:pt x="1" y="226"/>
                  </a:cubicBezTo>
                  <a:cubicBezTo>
                    <a:pt x="1" y="226"/>
                    <a:pt x="286" y="453"/>
                    <a:pt x="632" y="453"/>
                  </a:cubicBezTo>
                  <a:cubicBezTo>
                    <a:pt x="977" y="453"/>
                    <a:pt x="1251" y="226"/>
                    <a:pt x="1251" y="226"/>
                  </a:cubicBezTo>
                  <a:cubicBezTo>
                    <a:pt x="1251" y="226"/>
                    <a:pt x="977" y="0"/>
                    <a:pt x="63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16"/>
            <p:cNvSpPr/>
            <p:nvPr/>
          </p:nvSpPr>
          <p:spPr>
            <a:xfrm>
              <a:off x="4163000" y="3163900"/>
              <a:ext cx="410200" cy="11050"/>
            </a:xfrm>
            <a:custGeom>
              <a:rect b="b" l="l" r="r" t="t"/>
              <a:pathLst>
                <a:path extrusionOk="0" h="442" w="16408">
                  <a:moveTo>
                    <a:pt x="8204" y="1"/>
                  </a:moveTo>
                  <a:cubicBezTo>
                    <a:pt x="3680" y="1"/>
                    <a:pt x="1" y="227"/>
                    <a:pt x="1" y="227"/>
                  </a:cubicBezTo>
                  <a:cubicBezTo>
                    <a:pt x="1" y="227"/>
                    <a:pt x="3680" y="441"/>
                    <a:pt x="8204" y="441"/>
                  </a:cubicBezTo>
                  <a:cubicBezTo>
                    <a:pt x="12729" y="441"/>
                    <a:pt x="16408" y="227"/>
                    <a:pt x="16408" y="227"/>
                  </a:cubicBezTo>
                  <a:cubicBezTo>
                    <a:pt x="16408" y="227"/>
                    <a:pt x="12729" y="1"/>
                    <a:pt x="820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16"/>
            <p:cNvSpPr/>
            <p:nvPr/>
          </p:nvSpPr>
          <p:spPr>
            <a:xfrm>
              <a:off x="3923100" y="3180275"/>
              <a:ext cx="595325" cy="11350"/>
            </a:xfrm>
            <a:custGeom>
              <a:rect b="b" l="l" r="r" t="t"/>
              <a:pathLst>
                <a:path extrusionOk="0" h="454" w="23813">
                  <a:moveTo>
                    <a:pt x="11907" y="1"/>
                  </a:moveTo>
                  <a:cubicBezTo>
                    <a:pt x="5334" y="1"/>
                    <a:pt x="0" y="227"/>
                    <a:pt x="0" y="227"/>
                  </a:cubicBezTo>
                  <a:cubicBezTo>
                    <a:pt x="0" y="227"/>
                    <a:pt x="5334" y="453"/>
                    <a:pt x="11907" y="453"/>
                  </a:cubicBezTo>
                  <a:cubicBezTo>
                    <a:pt x="18491" y="453"/>
                    <a:pt x="23813" y="227"/>
                    <a:pt x="23813" y="227"/>
                  </a:cubicBezTo>
                  <a:cubicBezTo>
                    <a:pt x="23813" y="227"/>
                    <a:pt x="18467" y="1"/>
                    <a:pt x="1190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6"/>
            <p:cNvSpPr/>
            <p:nvPr/>
          </p:nvSpPr>
          <p:spPr>
            <a:xfrm>
              <a:off x="4106150" y="3215700"/>
              <a:ext cx="1046300" cy="11050"/>
            </a:xfrm>
            <a:custGeom>
              <a:rect b="b" l="l" r="r" t="t"/>
              <a:pathLst>
                <a:path extrusionOk="0" h="442" w="41852">
                  <a:moveTo>
                    <a:pt x="20932" y="1"/>
                  </a:moveTo>
                  <a:cubicBezTo>
                    <a:pt x="9383" y="1"/>
                    <a:pt x="1" y="227"/>
                    <a:pt x="1" y="227"/>
                  </a:cubicBezTo>
                  <a:cubicBezTo>
                    <a:pt x="1" y="227"/>
                    <a:pt x="9359" y="441"/>
                    <a:pt x="20932" y="441"/>
                  </a:cubicBezTo>
                  <a:cubicBezTo>
                    <a:pt x="32481" y="441"/>
                    <a:pt x="41851" y="227"/>
                    <a:pt x="41851" y="227"/>
                  </a:cubicBezTo>
                  <a:cubicBezTo>
                    <a:pt x="41851" y="227"/>
                    <a:pt x="32481" y="1"/>
                    <a:pt x="2093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16"/>
            <p:cNvSpPr/>
            <p:nvPr/>
          </p:nvSpPr>
          <p:spPr>
            <a:xfrm>
              <a:off x="3556675" y="3237725"/>
              <a:ext cx="1029925" cy="11050"/>
            </a:xfrm>
            <a:custGeom>
              <a:rect b="b" l="l" r="r" t="t"/>
              <a:pathLst>
                <a:path extrusionOk="0" h="442" w="41197">
                  <a:moveTo>
                    <a:pt x="20599" y="1"/>
                  </a:moveTo>
                  <a:cubicBezTo>
                    <a:pt x="9228" y="1"/>
                    <a:pt x="1" y="215"/>
                    <a:pt x="1" y="215"/>
                  </a:cubicBezTo>
                  <a:cubicBezTo>
                    <a:pt x="1" y="215"/>
                    <a:pt x="9228" y="441"/>
                    <a:pt x="20599" y="441"/>
                  </a:cubicBezTo>
                  <a:cubicBezTo>
                    <a:pt x="31969" y="441"/>
                    <a:pt x="41196" y="215"/>
                    <a:pt x="41196" y="215"/>
                  </a:cubicBezTo>
                  <a:cubicBezTo>
                    <a:pt x="41196" y="215"/>
                    <a:pt x="31969" y="1"/>
                    <a:pt x="2059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16"/>
            <p:cNvSpPr/>
            <p:nvPr/>
          </p:nvSpPr>
          <p:spPr>
            <a:xfrm>
              <a:off x="3589425" y="3213025"/>
              <a:ext cx="505150" cy="11325"/>
            </a:xfrm>
            <a:custGeom>
              <a:rect b="b" l="l" r="r" t="t"/>
              <a:pathLst>
                <a:path extrusionOk="0" h="453" w="20206">
                  <a:moveTo>
                    <a:pt x="10109" y="0"/>
                  </a:moveTo>
                  <a:cubicBezTo>
                    <a:pt x="4525" y="0"/>
                    <a:pt x="0" y="227"/>
                    <a:pt x="0" y="227"/>
                  </a:cubicBezTo>
                  <a:cubicBezTo>
                    <a:pt x="0" y="227"/>
                    <a:pt x="4525" y="453"/>
                    <a:pt x="10109" y="453"/>
                  </a:cubicBezTo>
                  <a:cubicBezTo>
                    <a:pt x="15681" y="453"/>
                    <a:pt x="20205" y="227"/>
                    <a:pt x="20205" y="227"/>
                  </a:cubicBezTo>
                  <a:cubicBezTo>
                    <a:pt x="20205" y="227"/>
                    <a:pt x="15681" y="0"/>
                    <a:pt x="1010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16"/>
            <p:cNvSpPr/>
            <p:nvPr/>
          </p:nvSpPr>
          <p:spPr>
            <a:xfrm>
              <a:off x="3272425" y="3163900"/>
              <a:ext cx="617650" cy="11050"/>
            </a:xfrm>
            <a:custGeom>
              <a:rect b="b" l="l" r="r" t="t"/>
              <a:pathLst>
                <a:path extrusionOk="0" h="442" w="24706">
                  <a:moveTo>
                    <a:pt x="12347" y="1"/>
                  </a:moveTo>
                  <a:cubicBezTo>
                    <a:pt x="5537" y="1"/>
                    <a:pt x="0" y="227"/>
                    <a:pt x="0" y="227"/>
                  </a:cubicBezTo>
                  <a:cubicBezTo>
                    <a:pt x="0" y="227"/>
                    <a:pt x="5537" y="441"/>
                    <a:pt x="12347" y="441"/>
                  </a:cubicBezTo>
                  <a:cubicBezTo>
                    <a:pt x="19169" y="441"/>
                    <a:pt x="24706" y="227"/>
                    <a:pt x="24706" y="227"/>
                  </a:cubicBezTo>
                  <a:cubicBezTo>
                    <a:pt x="24706" y="227"/>
                    <a:pt x="19169" y="1"/>
                    <a:pt x="1234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16"/>
            <p:cNvSpPr/>
            <p:nvPr/>
          </p:nvSpPr>
          <p:spPr>
            <a:xfrm>
              <a:off x="3613825" y="3180275"/>
              <a:ext cx="303650" cy="11350"/>
            </a:xfrm>
            <a:custGeom>
              <a:rect b="b" l="l" r="r" t="t"/>
              <a:pathLst>
                <a:path extrusionOk="0" h="454" w="12146">
                  <a:moveTo>
                    <a:pt x="6073" y="1"/>
                  </a:moveTo>
                  <a:cubicBezTo>
                    <a:pt x="2715" y="1"/>
                    <a:pt x="1" y="227"/>
                    <a:pt x="1" y="227"/>
                  </a:cubicBezTo>
                  <a:cubicBezTo>
                    <a:pt x="1" y="227"/>
                    <a:pt x="2715" y="453"/>
                    <a:pt x="6073" y="453"/>
                  </a:cubicBezTo>
                  <a:cubicBezTo>
                    <a:pt x="9442" y="453"/>
                    <a:pt x="12145" y="227"/>
                    <a:pt x="12145" y="227"/>
                  </a:cubicBezTo>
                  <a:cubicBezTo>
                    <a:pt x="12145" y="227"/>
                    <a:pt x="9419" y="1"/>
                    <a:pt x="607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16"/>
            <p:cNvSpPr/>
            <p:nvPr/>
          </p:nvSpPr>
          <p:spPr>
            <a:xfrm>
              <a:off x="2048150" y="3141875"/>
              <a:ext cx="951050" cy="11350"/>
            </a:xfrm>
            <a:custGeom>
              <a:rect b="b" l="l" r="r" t="t"/>
              <a:pathLst>
                <a:path extrusionOk="0" h="454" w="38042">
                  <a:moveTo>
                    <a:pt x="19027" y="1"/>
                  </a:moveTo>
                  <a:cubicBezTo>
                    <a:pt x="8514" y="1"/>
                    <a:pt x="1" y="227"/>
                    <a:pt x="1" y="227"/>
                  </a:cubicBezTo>
                  <a:cubicBezTo>
                    <a:pt x="1" y="227"/>
                    <a:pt x="8514" y="453"/>
                    <a:pt x="19027" y="453"/>
                  </a:cubicBezTo>
                  <a:cubicBezTo>
                    <a:pt x="29528" y="453"/>
                    <a:pt x="38041" y="227"/>
                    <a:pt x="38041" y="227"/>
                  </a:cubicBezTo>
                  <a:cubicBezTo>
                    <a:pt x="38041" y="227"/>
                    <a:pt x="29528" y="1"/>
                    <a:pt x="1902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16"/>
            <p:cNvSpPr/>
            <p:nvPr/>
          </p:nvSpPr>
          <p:spPr>
            <a:xfrm>
              <a:off x="2414275" y="3182950"/>
              <a:ext cx="639400" cy="11050"/>
            </a:xfrm>
            <a:custGeom>
              <a:rect b="b" l="l" r="r" t="t"/>
              <a:pathLst>
                <a:path extrusionOk="0" h="442" w="25576">
                  <a:moveTo>
                    <a:pt x="12788" y="1"/>
                  </a:moveTo>
                  <a:cubicBezTo>
                    <a:pt x="5739" y="1"/>
                    <a:pt x="1" y="227"/>
                    <a:pt x="1" y="227"/>
                  </a:cubicBezTo>
                  <a:cubicBezTo>
                    <a:pt x="1" y="227"/>
                    <a:pt x="5716" y="441"/>
                    <a:pt x="12788" y="441"/>
                  </a:cubicBezTo>
                  <a:cubicBezTo>
                    <a:pt x="19848" y="441"/>
                    <a:pt x="25575" y="227"/>
                    <a:pt x="25575" y="227"/>
                  </a:cubicBezTo>
                  <a:cubicBezTo>
                    <a:pt x="25575" y="227"/>
                    <a:pt x="19860" y="1"/>
                    <a:pt x="1278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16"/>
            <p:cNvSpPr/>
            <p:nvPr/>
          </p:nvSpPr>
          <p:spPr>
            <a:xfrm>
              <a:off x="2580675" y="3221350"/>
              <a:ext cx="320000" cy="11050"/>
            </a:xfrm>
            <a:custGeom>
              <a:rect b="b" l="l" r="r" t="t"/>
              <a:pathLst>
                <a:path extrusionOk="0" h="442" w="12800">
                  <a:moveTo>
                    <a:pt x="6406" y="1"/>
                  </a:moveTo>
                  <a:cubicBezTo>
                    <a:pt x="2858" y="1"/>
                    <a:pt x="0" y="215"/>
                    <a:pt x="0" y="215"/>
                  </a:cubicBezTo>
                  <a:cubicBezTo>
                    <a:pt x="0" y="215"/>
                    <a:pt x="2870" y="441"/>
                    <a:pt x="6406" y="441"/>
                  </a:cubicBezTo>
                  <a:cubicBezTo>
                    <a:pt x="9942" y="441"/>
                    <a:pt x="12799" y="215"/>
                    <a:pt x="12799" y="215"/>
                  </a:cubicBezTo>
                  <a:cubicBezTo>
                    <a:pt x="12799" y="215"/>
                    <a:pt x="9942" y="1"/>
                    <a:pt x="64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6"/>
            <p:cNvSpPr/>
            <p:nvPr/>
          </p:nvSpPr>
          <p:spPr>
            <a:xfrm>
              <a:off x="2750625" y="3248725"/>
              <a:ext cx="237550" cy="11350"/>
            </a:xfrm>
            <a:custGeom>
              <a:rect b="b" l="l" r="r" t="t"/>
              <a:pathLst>
                <a:path extrusionOk="0" h="454" w="9502">
                  <a:moveTo>
                    <a:pt x="4942" y="1"/>
                  </a:moveTo>
                  <a:cubicBezTo>
                    <a:pt x="4879" y="1"/>
                    <a:pt x="4815" y="1"/>
                    <a:pt x="4751" y="1"/>
                  </a:cubicBezTo>
                  <a:cubicBezTo>
                    <a:pt x="2132" y="1"/>
                    <a:pt x="1" y="227"/>
                    <a:pt x="1" y="227"/>
                  </a:cubicBezTo>
                  <a:cubicBezTo>
                    <a:pt x="1" y="227"/>
                    <a:pt x="2132" y="454"/>
                    <a:pt x="4751" y="454"/>
                  </a:cubicBezTo>
                  <a:cubicBezTo>
                    <a:pt x="7371" y="454"/>
                    <a:pt x="9502" y="227"/>
                    <a:pt x="9502" y="227"/>
                  </a:cubicBezTo>
                  <a:cubicBezTo>
                    <a:pt x="9502" y="227"/>
                    <a:pt x="7473" y="1"/>
                    <a:pt x="494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16"/>
            <p:cNvSpPr/>
            <p:nvPr/>
          </p:nvSpPr>
          <p:spPr>
            <a:xfrm>
              <a:off x="3095325" y="3229400"/>
              <a:ext cx="220875" cy="11325"/>
            </a:xfrm>
            <a:custGeom>
              <a:rect b="b" l="l" r="r" t="t"/>
              <a:pathLst>
                <a:path extrusionOk="0" h="453" w="8835">
                  <a:moveTo>
                    <a:pt x="4417" y="0"/>
                  </a:moveTo>
                  <a:cubicBezTo>
                    <a:pt x="1977" y="0"/>
                    <a:pt x="0" y="227"/>
                    <a:pt x="0" y="227"/>
                  </a:cubicBezTo>
                  <a:cubicBezTo>
                    <a:pt x="0" y="227"/>
                    <a:pt x="1977" y="453"/>
                    <a:pt x="4417" y="453"/>
                  </a:cubicBezTo>
                  <a:cubicBezTo>
                    <a:pt x="6858" y="453"/>
                    <a:pt x="8835" y="227"/>
                    <a:pt x="8835" y="227"/>
                  </a:cubicBezTo>
                  <a:cubicBezTo>
                    <a:pt x="8835" y="227"/>
                    <a:pt x="6858" y="0"/>
                    <a:pt x="441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16"/>
            <p:cNvSpPr/>
            <p:nvPr/>
          </p:nvSpPr>
          <p:spPr>
            <a:xfrm>
              <a:off x="3136100" y="3254100"/>
              <a:ext cx="212850" cy="11050"/>
            </a:xfrm>
            <a:custGeom>
              <a:rect b="b" l="l" r="r" t="t"/>
              <a:pathLst>
                <a:path extrusionOk="0" h="442" w="8514">
                  <a:moveTo>
                    <a:pt x="4263" y="1"/>
                  </a:moveTo>
                  <a:cubicBezTo>
                    <a:pt x="1905" y="1"/>
                    <a:pt x="0" y="215"/>
                    <a:pt x="0" y="215"/>
                  </a:cubicBezTo>
                  <a:cubicBezTo>
                    <a:pt x="0" y="215"/>
                    <a:pt x="1905" y="441"/>
                    <a:pt x="4263" y="441"/>
                  </a:cubicBezTo>
                  <a:cubicBezTo>
                    <a:pt x="6608" y="441"/>
                    <a:pt x="8513" y="215"/>
                    <a:pt x="8513" y="215"/>
                  </a:cubicBezTo>
                  <a:cubicBezTo>
                    <a:pt x="8513" y="215"/>
                    <a:pt x="6608" y="1"/>
                    <a:pt x="426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16"/>
            <p:cNvSpPr/>
            <p:nvPr/>
          </p:nvSpPr>
          <p:spPr>
            <a:xfrm>
              <a:off x="3181925" y="3270475"/>
              <a:ext cx="153325" cy="11025"/>
            </a:xfrm>
            <a:custGeom>
              <a:rect b="b" l="l" r="r" t="t"/>
              <a:pathLst>
                <a:path extrusionOk="0" h="441" w="6133">
                  <a:moveTo>
                    <a:pt x="3073" y="0"/>
                  </a:moveTo>
                  <a:cubicBezTo>
                    <a:pt x="1370" y="0"/>
                    <a:pt x="1" y="215"/>
                    <a:pt x="1" y="215"/>
                  </a:cubicBezTo>
                  <a:cubicBezTo>
                    <a:pt x="1" y="215"/>
                    <a:pt x="1370" y="441"/>
                    <a:pt x="3073" y="441"/>
                  </a:cubicBezTo>
                  <a:cubicBezTo>
                    <a:pt x="4763" y="441"/>
                    <a:pt x="6133" y="215"/>
                    <a:pt x="6133" y="215"/>
                  </a:cubicBezTo>
                  <a:cubicBezTo>
                    <a:pt x="6133" y="215"/>
                    <a:pt x="4763" y="0"/>
                    <a:pt x="307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16"/>
            <p:cNvSpPr/>
            <p:nvPr/>
          </p:nvSpPr>
          <p:spPr>
            <a:xfrm>
              <a:off x="3239375" y="3294875"/>
              <a:ext cx="104200" cy="11350"/>
            </a:xfrm>
            <a:custGeom>
              <a:rect b="b" l="l" r="r" t="t"/>
              <a:pathLst>
                <a:path extrusionOk="0" h="454" w="4168">
                  <a:moveTo>
                    <a:pt x="2084" y="1"/>
                  </a:moveTo>
                  <a:cubicBezTo>
                    <a:pt x="918" y="1"/>
                    <a:pt x="1" y="227"/>
                    <a:pt x="1" y="227"/>
                  </a:cubicBezTo>
                  <a:cubicBezTo>
                    <a:pt x="1" y="227"/>
                    <a:pt x="929" y="453"/>
                    <a:pt x="2084" y="453"/>
                  </a:cubicBezTo>
                  <a:cubicBezTo>
                    <a:pt x="3239" y="453"/>
                    <a:pt x="4168" y="227"/>
                    <a:pt x="4168" y="227"/>
                  </a:cubicBezTo>
                  <a:cubicBezTo>
                    <a:pt x="4168" y="227"/>
                    <a:pt x="3227" y="1"/>
                    <a:pt x="208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16"/>
            <p:cNvSpPr/>
            <p:nvPr/>
          </p:nvSpPr>
          <p:spPr>
            <a:xfrm>
              <a:off x="2302350" y="3117475"/>
              <a:ext cx="229225" cy="11050"/>
            </a:xfrm>
            <a:custGeom>
              <a:rect b="b" l="l" r="r" t="t"/>
              <a:pathLst>
                <a:path extrusionOk="0" h="442" w="9169">
                  <a:moveTo>
                    <a:pt x="4585" y="1"/>
                  </a:moveTo>
                  <a:cubicBezTo>
                    <a:pt x="2049" y="1"/>
                    <a:pt x="1" y="215"/>
                    <a:pt x="1" y="215"/>
                  </a:cubicBezTo>
                  <a:cubicBezTo>
                    <a:pt x="1" y="215"/>
                    <a:pt x="2061" y="441"/>
                    <a:pt x="4585" y="441"/>
                  </a:cubicBezTo>
                  <a:cubicBezTo>
                    <a:pt x="7109" y="441"/>
                    <a:pt x="9169" y="215"/>
                    <a:pt x="9169" y="215"/>
                  </a:cubicBezTo>
                  <a:cubicBezTo>
                    <a:pt x="9169" y="215"/>
                    <a:pt x="7109" y="1"/>
                    <a:pt x="458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16"/>
            <p:cNvSpPr/>
            <p:nvPr/>
          </p:nvSpPr>
          <p:spPr>
            <a:xfrm>
              <a:off x="2384225" y="3076400"/>
              <a:ext cx="106275" cy="11325"/>
            </a:xfrm>
            <a:custGeom>
              <a:rect b="b" l="l" r="r" t="t"/>
              <a:pathLst>
                <a:path extrusionOk="0" h="453" w="4251">
                  <a:moveTo>
                    <a:pt x="2131" y="1"/>
                  </a:moveTo>
                  <a:cubicBezTo>
                    <a:pt x="953" y="1"/>
                    <a:pt x="0" y="227"/>
                    <a:pt x="0" y="227"/>
                  </a:cubicBezTo>
                  <a:cubicBezTo>
                    <a:pt x="0" y="227"/>
                    <a:pt x="953" y="453"/>
                    <a:pt x="2131" y="453"/>
                  </a:cubicBezTo>
                  <a:cubicBezTo>
                    <a:pt x="3298" y="453"/>
                    <a:pt x="4251" y="227"/>
                    <a:pt x="4251" y="227"/>
                  </a:cubicBezTo>
                  <a:cubicBezTo>
                    <a:pt x="4251" y="227"/>
                    <a:pt x="3298" y="1"/>
                    <a:pt x="213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16"/>
            <p:cNvSpPr/>
            <p:nvPr/>
          </p:nvSpPr>
          <p:spPr>
            <a:xfrm>
              <a:off x="2436300" y="3057050"/>
              <a:ext cx="68500" cy="11350"/>
            </a:xfrm>
            <a:custGeom>
              <a:rect b="b" l="l" r="r" t="t"/>
              <a:pathLst>
                <a:path extrusionOk="0" h="454" w="2740">
                  <a:moveTo>
                    <a:pt x="1370" y="1"/>
                  </a:moveTo>
                  <a:cubicBezTo>
                    <a:pt x="608" y="1"/>
                    <a:pt x="1" y="227"/>
                    <a:pt x="1" y="227"/>
                  </a:cubicBezTo>
                  <a:cubicBezTo>
                    <a:pt x="1" y="227"/>
                    <a:pt x="579" y="453"/>
                    <a:pt x="1314" y="453"/>
                  </a:cubicBezTo>
                  <a:cubicBezTo>
                    <a:pt x="1333" y="453"/>
                    <a:pt x="1351" y="453"/>
                    <a:pt x="1370" y="453"/>
                  </a:cubicBezTo>
                  <a:cubicBezTo>
                    <a:pt x="2132" y="453"/>
                    <a:pt x="2739" y="227"/>
                    <a:pt x="2739" y="227"/>
                  </a:cubicBezTo>
                  <a:cubicBezTo>
                    <a:pt x="2739" y="227"/>
                    <a:pt x="2132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6"/>
            <p:cNvSpPr/>
            <p:nvPr/>
          </p:nvSpPr>
          <p:spPr>
            <a:xfrm>
              <a:off x="2266650" y="3032650"/>
              <a:ext cx="248550" cy="11075"/>
            </a:xfrm>
            <a:custGeom>
              <a:rect b="b" l="l" r="r" t="t"/>
              <a:pathLst>
                <a:path extrusionOk="0" h="443" w="9942">
                  <a:moveTo>
                    <a:pt x="4977" y="0"/>
                  </a:moveTo>
                  <a:cubicBezTo>
                    <a:pt x="2238" y="0"/>
                    <a:pt x="0" y="227"/>
                    <a:pt x="0" y="227"/>
                  </a:cubicBezTo>
                  <a:cubicBezTo>
                    <a:pt x="0" y="227"/>
                    <a:pt x="2030" y="443"/>
                    <a:pt x="4589" y="443"/>
                  </a:cubicBezTo>
                  <a:cubicBezTo>
                    <a:pt x="4717" y="443"/>
                    <a:pt x="4847" y="442"/>
                    <a:pt x="4977" y="441"/>
                  </a:cubicBezTo>
                  <a:cubicBezTo>
                    <a:pt x="7715" y="441"/>
                    <a:pt x="9942" y="227"/>
                    <a:pt x="9942" y="227"/>
                  </a:cubicBezTo>
                  <a:cubicBezTo>
                    <a:pt x="9942" y="227"/>
                    <a:pt x="7727" y="0"/>
                    <a:pt x="497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6"/>
            <p:cNvSpPr/>
            <p:nvPr/>
          </p:nvSpPr>
          <p:spPr>
            <a:xfrm>
              <a:off x="2461000" y="2994550"/>
              <a:ext cx="70575" cy="11325"/>
            </a:xfrm>
            <a:custGeom>
              <a:rect b="b" l="l" r="r" t="t"/>
              <a:pathLst>
                <a:path extrusionOk="0" h="453" w="2823">
                  <a:moveTo>
                    <a:pt x="1406" y="0"/>
                  </a:moveTo>
                  <a:cubicBezTo>
                    <a:pt x="632" y="0"/>
                    <a:pt x="1" y="227"/>
                    <a:pt x="1" y="227"/>
                  </a:cubicBezTo>
                  <a:cubicBezTo>
                    <a:pt x="1" y="227"/>
                    <a:pt x="632" y="453"/>
                    <a:pt x="1406" y="453"/>
                  </a:cubicBezTo>
                  <a:cubicBezTo>
                    <a:pt x="2180" y="453"/>
                    <a:pt x="2823" y="227"/>
                    <a:pt x="2823" y="227"/>
                  </a:cubicBezTo>
                  <a:cubicBezTo>
                    <a:pt x="2823" y="227"/>
                    <a:pt x="2192" y="0"/>
                    <a:pt x="140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6"/>
            <p:cNvSpPr/>
            <p:nvPr/>
          </p:nvSpPr>
          <p:spPr>
            <a:xfrm>
              <a:off x="4903575" y="2253975"/>
              <a:ext cx="341450" cy="11050"/>
            </a:xfrm>
            <a:custGeom>
              <a:rect b="b" l="l" r="r" t="t"/>
              <a:pathLst>
                <a:path extrusionOk="0" h="442" w="13658">
                  <a:moveTo>
                    <a:pt x="6835" y="1"/>
                  </a:moveTo>
                  <a:cubicBezTo>
                    <a:pt x="3060" y="1"/>
                    <a:pt x="1" y="215"/>
                    <a:pt x="1" y="215"/>
                  </a:cubicBezTo>
                  <a:cubicBezTo>
                    <a:pt x="1" y="215"/>
                    <a:pt x="3060" y="441"/>
                    <a:pt x="6835" y="441"/>
                  </a:cubicBezTo>
                  <a:cubicBezTo>
                    <a:pt x="10609" y="441"/>
                    <a:pt x="13657" y="215"/>
                    <a:pt x="13657" y="215"/>
                  </a:cubicBezTo>
                  <a:cubicBezTo>
                    <a:pt x="13657" y="215"/>
                    <a:pt x="10609" y="1"/>
                    <a:pt x="683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6"/>
            <p:cNvSpPr/>
            <p:nvPr/>
          </p:nvSpPr>
          <p:spPr>
            <a:xfrm>
              <a:off x="4975025" y="2286725"/>
              <a:ext cx="106275" cy="11025"/>
            </a:xfrm>
            <a:custGeom>
              <a:rect b="b" l="l" r="r" t="t"/>
              <a:pathLst>
                <a:path extrusionOk="0" h="441" w="4251">
                  <a:moveTo>
                    <a:pt x="2131" y="0"/>
                  </a:moveTo>
                  <a:cubicBezTo>
                    <a:pt x="953" y="0"/>
                    <a:pt x="0" y="215"/>
                    <a:pt x="0" y="215"/>
                  </a:cubicBezTo>
                  <a:cubicBezTo>
                    <a:pt x="0" y="215"/>
                    <a:pt x="953" y="441"/>
                    <a:pt x="2131" y="441"/>
                  </a:cubicBezTo>
                  <a:cubicBezTo>
                    <a:pt x="3298" y="441"/>
                    <a:pt x="4251" y="215"/>
                    <a:pt x="4251" y="215"/>
                  </a:cubicBezTo>
                  <a:cubicBezTo>
                    <a:pt x="4251" y="215"/>
                    <a:pt x="3298" y="0"/>
                    <a:pt x="213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6"/>
            <p:cNvSpPr/>
            <p:nvPr/>
          </p:nvSpPr>
          <p:spPr>
            <a:xfrm>
              <a:off x="5018175" y="2316775"/>
              <a:ext cx="104200" cy="11050"/>
            </a:xfrm>
            <a:custGeom>
              <a:rect b="b" l="l" r="r" t="t"/>
              <a:pathLst>
                <a:path extrusionOk="0" h="442" w="4168">
                  <a:moveTo>
                    <a:pt x="2084" y="1"/>
                  </a:moveTo>
                  <a:cubicBezTo>
                    <a:pt x="917" y="1"/>
                    <a:pt x="0" y="227"/>
                    <a:pt x="0" y="227"/>
                  </a:cubicBezTo>
                  <a:cubicBezTo>
                    <a:pt x="0" y="227"/>
                    <a:pt x="941" y="441"/>
                    <a:pt x="2084" y="441"/>
                  </a:cubicBezTo>
                  <a:cubicBezTo>
                    <a:pt x="3239" y="441"/>
                    <a:pt x="4168" y="227"/>
                    <a:pt x="4168" y="227"/>
                  </a:cubicBezTo>
                  <a:cubicBezTo>
                    <a:pt x="4168" y="227"/>
                    <a:pt x="3227" y="1"/>
                    <a:pt x="208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6"/>
            <p:cNvSpPr/>
            <p:nvPr/>
          </p:nvSpPr>
          <p:spPr>
            <a:xfrm>
              <a:off x="5058950" y="2344150"/>
              <a:ext cx="44075" cy="11350"/>
            </a:xfrm>
            <a:custGeom>
              <a:rect b="b" l="l" r="r" t="t"/>
              <a:pathLst>
                <a:path extrusionOk="0" h="454" w="1763">
                  <a:moveTo>
                    <a:pt x="917" y="1"/>
                  </a:moveTo>
                  <a:cubicBezTo>
                    <a:pt x="905" y="1"/>
                    <a:pt x="894" y="1"/>
                    <a:pt x="882" y="1"/>
                  </a:cubicBezTo>
                  <a:cubicBezTo>
                    <a:pt x="394" y="1"/>
                    <a:pt x="1" y="227"/>
                    <a:pt x="1" y="227"/>
                  </a:cubicBezTo>
                  <a:cubicBezTo>
                    <a:pt x="1" y="227"/>
                    <a:pt x="405" y="454"/>
                    <a:pt x="882" y="454"/>
                  </a:cubicBezTo>
                  <a:cubicBezTo>
                    <a:pt x="1370" y="454"/>
                    <a:pt x="1763" y="227"/>
                    <a:pt x="1763" y="227"/>
                  </a:cubicBezTo>
                  <a:cubicBezTo>
                    <a:pt x="1763" y="227"/>
                    <a:pt x="1389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6"/>
            <p:cNvSpPr/>
            <p:nvPr/>
          </p:nvSpPr>
          <p:spPr>
            <a:xfrm>
              <a:off x="5078900" y="2379600"/>
              <a:ext cx="49125" cy="11325"/>
            </a:xfrm>
            <a:custGeom>
              <a:rect b="b" l="l" r="r" t="t"/>
              <a:pathLst>
                <a:path extrusionOk="0" h="453" w="1965">
                  <a:moveTo>
                    <a:pt x="977" y="0"/>
                  </a:moveTo>
                  <a:cubicBezTo>
                    <a:pt x="441" y="0"/>
                    <a:pt x="0" y="226"/>
                    <a:pt x="0" y="226"/>
                  </a:cubicBezTo>
                  <a:cubicBezTo>
                    <a:pt x="0" y="226"/>
                    <a:pt x="429" y="452"/>
                    <a:pt x="977" y="452"/>
                  </a:cubicBezTo>
                  <a:cubicBezTo>
                    <a:pt x="1512" y="452"/>
                    <a:pt x="1965" y="226"/>
                    <a:pt x="1965" y="226"/>
                  </a:cubicBezTo>
                  <a:cubicBezTo>
                    <a:pt x="1965" y="226"/>
                    <a:pt x="1512" y="0"/>
                    <a:pt x="97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6"/>
            <p:cNvSpPr/>
            <p:nvPr/>
          </p:nvSpPr>
          <p:spPr>
            <a:xfrm>
              <a:off x="4758925" y="3158250"/>
              <a:ext cx="991800" cy="11350"/>
            </a:xfrm>
            <a:custGeom>
              <a:rect b="b" l="l" r="r" t="t"/>
              <a:pathLst>
                <a:path extrusionOk="0" h="454" w="39672">
                  <a:moveTo>
                    <a:pt x="19836" y="1"/>
                  </a:moveTo>
                  <a:cubicBezTo>
                    <a:pt x="8882" y="1"/>
                    <a:pt x="0" y="227"/>
                    <a:pt x="0" y="227"/>
                  </a:cubicBezTo>
                  <a:cubicBezTo>
                    <a:pt x="0" y="227"/>
                    <a:pt x="8882" y="453"/>
                    <a:pt x="19836" y="453"/>
                  </a:cubicBezTo>
                  <a:cubicBezTo>
                    <a:pt x="30790" y="453"/>
                    <a:pt x="39672" y="227"/>
                    <a:pt x="39672" y="227"/>
                  </a:cubicBezTo>
                  <a:cubicBezTo>
                    <a:pt x="39672" y="227"/>
                    <a:pt x="30790" y="1"/>
                    <a:pt x="1983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6"/>
            <p:cNvSpPr/>
            <p:nvPr/>
          </p:nvSpPr>
          <p:spPr>
            <a:xfrm>
              <a:off x="4580925" y="3147550"/>
              <a:ext cx="251525" cy="11325"/>
            </a:xfrm>
            <a:custGeom>
              <a:rect b="b" l="l" r="r" t="t"/>
              <a:pathLst>
                <a:path extrusionOk="0" h="453" w="10061">
                  <a:moveTo>
                    <a:pt x="5037" y="0"/>
                  </a:moveTo>
                  <a:cubicBezTo>
                    <a:pt x="2250" y="0"/>
                    <a:pt x="0" y="226"/>
                    <a:pt x="0" y="226"/>
                  </a:cubicBezTo>
                  <a:cubicBezTo>
                    <a:pt x="0" y="226"/>
                    <a:pt x="2250" y="453"/>
                    <a:pt x="5037" y="453"/>
                  </a:cubicBezTo>
                  <a:cubicBezTo>
                    <a:pt x="7811" y="453"/>
                    <a:pt x="10061" y="226"/>
                    <a:pt x="10061" y="226"/>
                  </a:cubicBezTo>
                  <a:cubicBezTo>
                    <a:pt x="10061" y="226"/>
                    <a:pt x="7811" y="0"/>
                    <a:pt x="503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16"/>
            <p:cNvSpPr/>
            <p:nvPr/>
          </p:nvSpPr>
          <p:spPr>
            <a:xfrm>
              <a:off x="4744925" y="3139500"/>
              <a:ext cx="183075" cy="11050"/>
            </a:xfrm>
            <a:custGeom>
              <a:rect b="b" l="l" r="r" t="t"/>
              <a:pathLst>
                <a:path extrusionOk="0" h="442" w="7323">
                  <a:moveTo>
                    <a:pt x="3668" y="1"/>
                  </a:moveTo>
                  <a:cubicBezTo>
                    <a:pt x="1644" y="1"/>
                    <a:pt x="1" y="215"/>
                    <a:pt x="1" y="215"/>
                  </a:cubicBezTo>
                  <a:cubicBezTo>
                    <a:pt x="1" y="215"/>
                    <a:pt x="1644" y="441"/>
                    <a:pt x="3668" y="441"/>
                  </a:cubicBezTo>
                  <a:cubicBezTo>
                    <a:pt x="5692" y="441"/>
                    <a:pt x="7323" y="215"/>
                    <a:pt x="7323" y="215"/>
                  </a:cubicBezTo>
                  <a:cubicBezTo>
                    <a:pt x="7323" y="215"/>
                    <a:pt x="5692" y="1"/>
                    <a:pt x="366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16"/>
            <p:cNvSpPr/>
            <p:nvPr/>
          </p:nvSpPr>
          <p:spPr>
            <a:xfrm>
              <a:off x="5160150" y="3133850"/>
              <a:ext cx="453950" cy="11025"/>
            </a:xfrm>
            <a:custGeom>
              <a:rect b="b" l="l" r="r" t="t"/>
              <a:pathLst>
                <a:path extrusionOk="0" h="441" w="18158">
                  <a:moveTo>
                    <a:pt x="9085" y="0"/>
                  </a:moveTo>
                  <a:cubicBezTo>
                    <a:pt x="4073" y="0"/>
                    <a:pt x="1" y="227"/>
                    <a:pt x="1" y="227"/>
                  </a:cubicBezTo>
                  <a:cubicBezTo>
                    <a:pt x="1" y="227"/>
                    <a:pt x="4073" y="441"/>
                    <a:pt x="9085" y="441"/>
                  </a:cubicBezTo>
                  <a:cubicBezTo>
                    <a:pt x="14098" y="441"/>
                    <a:pt x="18158" y="227"/>
                    <a:pt x="18158" y="227"/>
                  </a:cubicBezTo>
                  <a:cubicBezTo>
                    <a:pt x="18158" y="227"/>
                    <a:pt x="14098" y="0"/>
                    <a:pt x="908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16"/>
            <p:cNvSpPr/>
            <p:nvPr/>
          </p:nvSpPr>
          <p:spPr>
            <a:xfrm>
              <a:off x="5392325" y="3114800"/>
              <a:ext cx="112550" cy="11325"/>
            </a:xfrm>
            <a:custGeom>
              <a:rect b="b" l="l" r="r" t="t"/>
              <a:pathLst>
                <a:path extrusionOk="0" h="453" w="4502">
                  <a:moveTo>
                    <a:pt x="2342" y="0"/>
                  </a:moveTo>
                  <a:cubicBezTo>
                    <a:pt x="2312" y="0"/>
                    <a:pt x="2281" y="0"/>
                    <a:pt x="2251" y="0"/>
                  </a:cubicBezTo>
                  <a:cubicBezTo>
                    <a:pt x="1001" y="0"/>
                    <a:pt x="1" y="227"/>
                    <a:pt x="1" y="227"/>
                  </a:cubicBezTo>
                  <a:cubicBezTo>
                    <a:pt x="1" y="227"/>
                    <a:pt x="1013" y="453"/>
                    <a:pt x="2251" y="453"/>
                  </a:cubicBezTo>
                  <a:cubicBezTo>
                    <a:pt x="3501" y="453"/>
                    <a:pt x="4501" y="227"/>
                    <a:pt x="4501" y="227"/>
                  </a:cubicBezTo>
                  <a:cubicBezTo>
                    <a:pt x="4501" y="227"/>
                    <a:pt x="3549" y="0"/>
                    <a:pt x="234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16"/>
            <p:cNvSpPr/>
            <p:nvPr/>
          </p:nvSpPr>
          <p:spPr>
            <a:xfrm>
              <a:off x="5403925" y="3084725"/>
              <a:ext cx="81900" cy="11050"/>
            </a:xfrm>
            <a:custGeom>
              <a:rect b="b" l="l" r="r" t="t"/>
              <a:pathLst>
                <a:path extrusionOk="0" h="442" w="3276">
                  <a:moveTo>
                    <a:pt x="1644" y="1"/>
                  </a:moveTo>
                  <a:cubicBezTo>
                    <a:pt x="727" y="1"/>
                    <a:pt x="1" y="227"/>
                    <a:pt x="1" y="227"/>
                  </a:cubicBezTo>
                  <a:cubicBezTo>
                    <a:pt x="1" y="227"/>
                    <a:pt x="727" y="441"/>
                    <a:pt x="1644" y="441"/>
                  </a:cubicBezTo>
                  <a:cubicBezTo>
                    <a:pt x="2549" y="441"/>
                    <a:pt x="3275" y="227"/>
                    <a:pt x="3275" y="227"/>
                  </a:cubicBezTo>
                  <a:cubicBezTo>
                    <a:pt x="3275" y="227"/>
                    <a:pt x="2537" y="1"/>
                    <a:pt x="164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16"/>
            <p:cNvSpPr/>
            <p:nvPr/>
          </p:nvSpPr>
          <p:spPr>
            <a:xfrm>
              <a:off x="5390250" y="3060025"/>
              <a:ext cx="81875" cy="11350"/>
            </a:xfrm>
            <a:custGeom>
              <a:rect b="b" l="l" r="r" t="t"/>
              <a:pathLst>
                <a:path extrusionOk="0" h="454" w="3275">
                  <a:moveTo>
                    <a:pt x="1631" y="1"/>
                  </a:moveTo>
                  <a:cubicBezTo>
                    <a:pt x="727" y="1"/>
                    <a:pt x="0" y="227"/>
                    <a:pt x="0" y="227"/>
                  </a:cubicBezTo>
                  <a:cubicBezTo>
                    <a:pt x="0" y="227"/>
                    <a:pt x="727" y="453"/>
                    <a:pt x="1631" y="453"/>
                  </a:cubicBezTo>
                  <a:cubicBezTo>
                    <a:pt x="2548" y="453"/>
                    <a:pt x="3275" y="227"/>
                    <a:pt x="3275" y="227"/>
                  </a:cubicBezTo>
                  <a:cubicBezTo>
                    <a:pt x="3275" y="227"/>
                    <a:pt x="2548" y="1"/>
                    <a:pt x="163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16"/>
            <p:cNvSpPr/>
            <p:nvPr/>
          </p:nvSpPr>
          <p:spPr>
            <a:xfrm>
              <a:off x="5384875" y="3024300"/>
              <a:ext cx="78925" cy="11350"/>
            </a:xfrm>
            <a:custGeom>
              <a:rect b="b" l="l" r="r" t="t"/>
              <a:pathLst>
                <a:path extrusionOk="0" h="454" w="3157">
                  <a:moveTo>
                    <a:pt x="1585" y="1"/>
                  </a:moveTo>
                  <a:cubicBezTo>
                    <a:pt x="715" y="1"/>
                    <a:pt x="1" y="227"/>
                    <a:pt x="1" y="227"/>
                  </a:cubicBezTo>
                  <a:cubicBezTo>
                    <a:pt x="1" y="227"/>
                    <a:pt x="703" y="453"/>
                    <a:pt x="1585" y="453"/>
                  </a:cubicBezTo>
                  <a:cubicBezTo>
                    <a:pt x="2442" y="453"/>
                    <a:pt x="3156" y="227"/>
                    <a:pt x="3156" y="227"/>
                  </a:cubicBezTo>
                  <a:cubicBezTo>
                    <a:pt x="3156" y="227"/>
                    <a:pt x="2442" y="1"/>
                    <a:pt x="158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6"/>
            <p:cNvSpPr/>
            <p:nvPr/>
          </p:nvSpPr>
          <p:spPr>
            <a:xfrm>
              <a:off x="5256600" y="2737675"/>
              <a:ext cx="404250" cy="11025"/>
            </a:xfrm>
            <a:custGeom>
              <a:rect b="b" l="l" r="r" t="t"/>
              <a:pathLst>
                <a:path extrusionOk="0" h="441" w="16170">
                  <a:moveTo>
                    <a:pt x="8085" y="0"/>
                  </a:moveTo>
                  <a:cubicBezTo>
                    <a:pt x="3620" y="0"/>
                    <a:pt x="0" y="215"/>
                    <a:pt x="0" y="215"/>
                  </a:cubicBezTo>
                  <a:cubicBezTo>
                    <a:pt x="0" y="215"/>
                    <a:pt x="3620" y="441"/>
                    <a:pt x="8085" y="441"/>
                  </a:cubicBezTo>
                  <a:cubicBezTo>
                    <a:pt x="12550" y="441"/>
                    <a:pt x="16169" y="215"/>
                    <a:pt x="16169" y="215"/>
                  </a:cubicBezTo>
                  <a:cubicBezTo>
                    <a:pt x="16169" y="215"/>
                    <a:pt x="12538" y="0"/>
                    <a:pt x="808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6"/>
            <p:cNvSpPr/>
            <p:nvPr/>
          </p:nvSpPr>
          <p:spPr>
            <a:xfrm>
              <a:off x="5264050" y="2693900"/>
              <a:ext cx="87825" cy="11350"/>
            </a:xfrm>
            <a:custGeom>
              <a:rect b="b" l="l" r="r" t="t"/>
              <a:pathLst>
                <a:path extrusionOk="0" h="454" w="3513">
                  <a:moveTo>
                    <a:pt x="1832" y="1"/>
                  </a:moveTo>
                  <a:cubicBezTo>
                    <a:pt x="1809" y="1"/>
                    <a:pt x="1786" y="1"/>
                    <a:pt x="1762" y="1"/>
                  </a:cubicBezTo>
                  <a:cubicBezTo>
                    <a:pt x="786" y="1"/>
                    <a:pt x="0" y="227"/>
                    <a:pt x="0" y="227"/>
                  </a:cubicBezTo>
                  <a:cubicBezTo>
                    <a:pt x="0" y="227"/>
                    <a:pt x="786" y="453"/>
                    <a:pt x="1762" y="453"/>
                  </a:cubicBezTo>
                  <a:cubicBezTo>
                    <a:pt x="2727" y="453"/>
                    <a:pt x="3512" y="227"/>
                    <a:pt x="3512" y="227"/>
                  </a:cubicBezTo>
                  <a:cubicBezTo>
                    <a:pt x="3512" y="227"/>
                    <a:pt x="2764" y="1"/>
                    <a:pt x="183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6"/>
            <p:cNvSpPr/>
            <p:nvPr/>
          </p:nvSpPr>
          <p:spPr>
            <a:xfrm>
              <a:off x="5226525" y="2653125"/>
              <a:ext cx="78900" cy="11050"/>
            </a:xfrm>
            <a:custGeom>
              <a:rect b="b" l="l" r="r" t="t"/>
              <a:pathLst>
                <a:path extrusionOk="0" h="442" w="3156">
                  <a:moveTo>
                    <a:pt x="1636" y="0"/>
                  </a:moveTo>
                  <a:cubicBezTo>
                    <a:pt x="1615" y="0"/>
                    <a:pt x="1594" y="1"/>
                    <a:pt x="1572" y="1"/>
                  </a:cubicBezTo>
                  <a:cubicBezTo>
                    <a:pt x="715" y="1"/>
                    <a:pt x="1" y="227"/>
                    <a:pt x="1" y="227"/>
                  </a:cubicBezTo>
                  <a:cubicBezTo>
                    <a:pt x="1" y="227"/>
                    <a:pt x="703" y="441"/>
                    <a:pt x="1572" y="441"/>
                  </a:cubicBezTo>
                  <a:cubicBezTo>
                    <a:pt x="2442" y="441"/>
                    <a:pt x="3156" y="227"/>
                    <a:pt x="3156" y="227"/>
                  </a:cubicBezTo>
                  <a:cubicBezTo>
                    <a:pt x="3156" y="227"/>
                    <a:pt x="2476" y="0"/>
                    <a:pt x="163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6"/>
            <p:cNvSpPr/>
            <p:nvPr/>
          </p:nvSpPr>
          <p:spPr>
            <a:xfrm>
              <a:off x="5209275" y="2614725"/>
              <a:ext cx="60450" cy="11350"/>
            </a:xfrm>
            <a:custGeom>
              <a:rect b="b" l="l" r="r" t="t"/>
              <a:pathLst>
                <a:path extrusionOk="0" h="454" w="2418">
                  <a:moveTo>
                    <a:pt x="1263" y="1"/>
                  </a:moveTo>
                  <a:cubicBezTo>
                    <a:pt x="1247" y="1"/>
                    <a:pt x="1231" y="1"/>
                    <a:pt x="1215" y="1"/>
                  </a:cubicBezTo>
                  <a:cubicBezTo>
                    <a:pt x="536" y="1"/>
                    <a:pt x="0" y="227"/>
                    <a:pt x="0" y="227"/>
                  </a:cubicBezTo>
                  <a:cubicBezTo>
                    <a:pt x="0" y="227"/>
                    <a:pt x="536" y="453"/>
                    <a:pt x="1215" y="453"/>
                  </a:cubicBezTo>
                  <a:cubicBezTo>
                    <a:pt x="1881" y="453"/>
                    <a:pt x="2417" y="227"/>
                    <a:pt x="2417" y="227"/>
                  </a:cubicBezTo>
                  <a:cubicBezTo>
                    <a:pt x="2417" y="227"/>
                    <a:pt x="1907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6"/>
            <p:cNvSpPr/>
            <p:nvPr/>
          </p:nvSpPr>
          <p:spPr>
            <a:xfrm>
              <a:off x="5168200" y="2578900"/>
              <a:ext cx="12225" cy="8975"/>
            </a:xfrm>
            <a:custGeom>
              <a:rect b="b" l="l" r="r" t="t"/>
              <a:pathLst>
                <a:path extrusionOk="0" h="359" w="489">
                  <a:moveTo>
                    <a:pt x="220" y="1"/>
                  </a:moveTo>
                  <a:cubicBezTo>
                    <a:pt x="156" y="1"/>
                    <a:pt x="88" y="14"/>
                    <a:pt x="60" y="65"/>
                  </a:cubicBezTo>
                  <a:cubicBezTo>
                    <a:pt x="0" y="160"/>
                    <a:pt x="131" y="351"/>
                    <a:pt x="131" y="351"/>
                  </a:cubicBezTo>
                  <a:cubicBezTo>
                    <a:pt x="131" y="351"/>
                    <a:pt x="182" y="358"/>
                    <a:pt x="242" y="358"/>
                  </a:cubicBezTo>
                  <a:cubicBezTo>
                    <a:pt x="313" y="358"/>
                    <a:pt x="397" y="348"/>
                    <a:pt x="429" y="303"/>
                  </a:cubicBezTo>
                  <a:cubicBezTo>
                    <a:pt x="488" y="220"/>
                    <a:pt x="357" y="17"/>
                    <a:pt x="357" y="17"/>
                  </a:cubicBezTo>
                  <a:cubicBezTo>
                    <a:pt x="357" y="17"/>
                    <a:pt x="291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6"/>
            <p:cNvSpPr/>
            <p:nvPr/>
          </p:nvSpPr>
          <p:spPr>
            <a:xfrm>
              <a:off x="2535425" y="28722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6"/>
            <p:cNvSpPr/>
            <p:nvPr/>
          </p:nvSpPr>
          <p:spPr>
            <a:xfrm>
              <a:off x="2461300" y="2798700"/>
              <a:ext cx="84875" cy="11025"/>
            </a:xfrm>
            <a:custGeom>
              <a:rect b="b" l="l" r="r" t="t"/>
              <a:pathLst>
                <a:path extrusionOk="0" h="441" w="3395">
                  <a:moveTo>
                    <a:pt x="1691" y="0"/>
                  </a:moveTo>
                  <a:cubicBezTo>
                    <a:pt x="763" y="0"/>
                    <a:pt x="1" y="214"/>
                    <a:pt x="1" y="214"/>
                  </a:cubicBezTo>
                  <a:cubicBezTo>
                    <a:pt x="1" y="214"/>
                    <a:pt x="775" y="441"/>
                    <a:pt x="1691" y="441"/>
                  </a:cubicBezTo>
                  <a:cubicBezTo>
                    <a:pt x="2632" y="441"/>
                    <a:pt x="3394" y="214"/>
                    <a:pt x="3394" y="214"/>
                  </a:cubicBezTo>
                  <a:cubicBezTo>
                    <a:pt x="3394" y="214"/>
                    <a:pt x="2632" y="0"/>
                    <a:pt x="169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6"/>
            <p:cNvSpPr/>
            <p:nvPr/>
          </p:nvSpPr>
          <p:spPr>
            <a:xfrm>
              <a:off x="2501200" y="2843925"/>
              <a:ext cx="62525" cy="11075"/>
            </a:xfrm>
            <a:custGeom>
              <a:rect b="b" l="l" r="r" t="t"/>
              <a:pathLst>
                <a:path extrusionOk="0" h="443" w="2501">
                  <a:moveTo>
                    <a:pt x="1250" y="1"/>
                  </a:moveTo>
                  <a:cubicBezTo>
                    <a:pt x="560" y="1"/>
                    <a:pt x="0" y="227"/>
                    <a:pt x="0" y="227"/>
                  </a:cubicBezTo>
                  <a:cubicBezTo>
                    <a:pt x="0" y="227"/>
                    <a:pt x="508" y="443"/>
                    <a:pt x="1153" y="443"/>
                  </a:cubicBezTo>
                  <a:cubicBezTo>
                    <a:pt x="1185" y="443"/>
                    <a:pt x="1217" y="442"/>
                    <a:pt x="1250" y="441"/>
                  </a:cubicBezTo>
                  <a:cubicBezTo>
                    <a:pt x="1929" y="441"/>
                    <a:pt x="2501" y="227"/>
                    <a:pt x="2501" y="227"/>
                  </a:cubicBezTo>
                  <a:cubicBezTo>
                    <a:pt x="2501" y="227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6"/>
            <p:cNvSpPr/>
            <p:nvPr/>
          </p:nvSpPr>
          <p:spPr>
            <a:xfrm>
              <a:off x="2512500" y="2810000"/>
              <a:ext cx="73850" cy="11325"/>
            </a:xfrm>
            <a:custGeom>
              <a:rect b="b" l="l" r="r" t="t"/>
              <a:pathLst>
                <a:path extrusionOk="0" h="453" w="2954">
                  <a:moveTo>
                    <a:pt x="1477" y="0"/>
                  </a:moveTo>
                  <a:cubicBezTo>
                    <a:pt x="656" y="0"/>
                    <a:pt x="1" y="227"/>
                    <a:pt x="1" y="227"/>
                  </a:cubicBezTo>
                  <a:cubicBezTo>
                    <a:pt x="1" y="227"/>
                    <a:pt x="656" y="453"/>
                    <a:pt x="1477" y="453"/>
                  </a:cubicBezTo>
                  <a:cubicBezTo>
                    <a:pt x="2299" y="453"/>
                    <a:pt x="2953" y="227"/>
                    <a:pt x="2953" y="227"/>
                  </a:cubicBezTo>
                  <a:cubicBezTo>
                    <a:pt x="2953" y="227"/>
                    <a:pt x="2299" y="0"/>
                    <a:pt x="147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16"/>
            <p:cNvSpPr/>
            <p:nvPr/>
          </p:nvSpPr>
          <p:spPr>
            <a:xfrm>
              <a:off x="2268125" y="2758800"/>
              <a:ext cx="351850" cy="11625"/>
            </a:xfrm>
            <a:custGeom>
              <a:rect b="b" l="l" r="r" t="t"/>
              <a:pathLst>
                <a:path extrusionOk="0" h="465" w="14074">
                  <a:moveTo>
                    <a:pt x="7037" y="1"/>
                  </a:moveTo>
                  <a:cubicBezTo>
                    <a:pt x="3156" y="1"/>
                    <a:pt x="1" y="227"/>
                    <a:pt x="1" y="227"/>
                  </a:cubicBezTo>
                  <a:cubicBezTo>
                    <a:pt x="1" y="227"/>
                    <a:pt x="3156" y="465"/>
                    <a:pt x="7061" y="465"/>
                  </a:cubicBezTo>
                  <a:cubicBezTo>
                    <a:pt x="10942" y="465"/>
                    <a:pt x="14074" y="227"/>
                    <a:pt x="14074" y="227"/>
                  </a:cubicBezTo>
                  <a:cubicBezTo>
                    <a:pt x="14074" y="227"/>
                    <a:pt x="10931" y="1"/>
                    <a:pt x="703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16"/>
            <p:cNvSpPr/>
            <p:nvPr/>
          </p:nvSpPr>
          <p:spPr>
            <a:xfrm>
              <a:off x="2313375" y="2673675"/>
              <a:ext cx="352150" cy="11025"/>
            </a:xfrm>
            <a:custGeom>
              <a:rect b="b" l="l" r="r" t="t"/>
              <a:pathLst>
                <a:path extrusionOk="0" h="441" w="14086">
                  <a:moveTo>
                    <a:pt x="7049" y="0"/>
                  </a:moveTo>
                  <a:cubicBezTo>
                    <a:pt x="3167" y="0"/>
                    <a:pt x="0" y="215"/>
                    <a:pt x="0" y="215"/>
                  </a:cubicBezTo>
                  <a:cubicBezTo>
                    <a:pt x="0" y="215"/>
                    <a:pt x="3167" y="441"/>
                    <a:pt x="7049" y="441"/>
                  </a:cubicBezTo>
                  <a:cubicBezTo>
                    <a:pt x="10930" y="441"/>
                    <a:pt x="14085" y="215"/>
                    <a:pt x="14085" y="215"/>
                  </a:cubicBezTo>
                  <a:cubicBezTo>
                    <a:pt x="14085" y="215"/>
                    <a:pt x="10930" y="0"/>
                    <a:pt x="704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16"/>
            <p:cNvSpPr/>
            <p:nvPr/>
          </p:nvSpPr>
          <p:spPr>
            <a:xfrm>
              <a:off x="2580675" y="2639750"/>
              <a:ext cx="102125" cy="11025"/>
            </a:xfrm>
            <a:custGeom>
              <a:rect b="b" l="l" r="r" t="t"/>
              <a:pathLst>
                <a:path extrusionOk="0" h="441" w="4085">
                  <a:moveTo>
                    <a:pt x="2036" y="0"/>
                  </a:moveTo>
                  <a:cubicBezTo>
                    <a:pt x="929" y="0"/>
                    <a:pt x="0" y="226"/>
                    <a:pt x="0" y="226"/>
                  </a:cubicBezTo>
                  <a:cubicBezTo>
                    <a:pt x="0" y="226"/>
                    <a:pt x="905" y="441"/>
                    <a:pt x="2036" y="441"/>
                  </a:cubicBezTo>
                  <a:cubicBezTo>
                    <a:pt x="3155" y="441"/>
                    <a:pt x="4084" y="226"/>
                    <a:pt x="4084" y="226"/>
                  </a:cubicBezTo>
                  <a:cubicBezTo>
                    <a:pt x="4084" y="226"/>
                    <a:pt x="3167" y="0"/>
                    <a:pt x="203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16"/>
            <p:cNvSpPr/>
            <p:nvPr/>
          </p:nvSpPr>
          <p:spPr>
            <a:xfrm>
              <a:off x="2625900" y="2605500"/>
              <a:ext cx="68800" cy="11050"/>
            </a:xfrm>
            <a:custGeom>
              <a:rect b="b" l="l" r="r" t="t"/>
              <a:pathLst>
                <a:path extrusionOk="0" h="442" w="2752">
                  <a:moveTo>
                    <a:pt x="1382" y="1"/>
                  </a:moveTo>
                  <a:cubicBezTo>
                    <a:pt x="620" y="1"/>
                    <a:pt x="1" y="227"/>
                    <a:pt x="1" y="227"/>
                  </a:cubicBezTo>
                  <a:cubicBezTo>
                    <a:pt x="1" y="227"/>
                    <a:pt x="620" y="441"/>
                    <a:pt x="1382" y="441"/>
                  </a:cubicBezTo>
                  <a:cubicBezTo>
                    <a:pt x="2132" y="441"/>
                    <a:pt x="2751" y="227"/>
                    <a:pt x="2751" y="227"/>
                  </a:cubicBezTo>
                  <a:cubicBezTo>
                    <a:pt x="2751" y="227"/>
                    <a:pt x="2132" y="1"/>
                    <a:pt x="138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16"/>
            <p:cNvSpPr/>
            <p:nvPr/>
          </p:nvSpPr>
          <p:spPr>
            <a:xfrm>
              <a:off x="2671450" y="2571575"/>
              <a:ext cx="39325" cy="11350"/>
            </a:xfrm>
            <a:custGeom>
              <a:rect b="b" l="l" r="r" t="t"/>
              <a:pathLst>
                <a:path extrusionOk="0" h="454" w="1573">
                  <a:moveTo>
                    <a:pt x="786" y="1"/>
                  </a:moveTo>
                  <a:cubicBezTo>
                    <a:pt x="358" y="1"/>
                    <a:pt x="1" y="227"/>
                    <a:pt x="1" y="227"/>
                  </a:cubicBezTo>
                  <a:cubicBezTo>
                    <a:pt x="1" y="227"/>
                    <a:pt x="358" y="453"/>
                    <a:pt x="786" y="453"/>
                  </a:cubicBezTo>
                  <a:cubicBezTo>
                    <a:pt x="1227" y="453"/>
                    <a:pt x="1572" y="227"/>
                    <a:pt x="1572" y="227"/>
                  </a:cubicBezTo>
                  <a:cubicBezTo>
                    <a:pt x="1572" y="227"/>
                    <a:pt x="1239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16"/>
            <p:cNvSpPr/>
            <p:nvPr/>
          </p:nvSpPr>
          <p:spPr>
            <a:xfrm>
              <a:off x="2711350" y="25772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6"/>
            <p:cNvSpPr/>
            <p:nvPr/>
          </p:nvSpPr>
          <p:spPr>
            <a:xfrm>
              <a:off x="2705675" y="2509075"/>
              <a:ext cx="39625" cy="11325"/>
            </a:xfrm>
            <a:custGeom>
              <a:rect b="b" l="l" r="r" t="t"/>
              <a:pathLst>
                <a:path extrusionOk="0" h="453" w="1585">
                  <a:moveTo>
                    <a:pt x="787" y="0"/>
                  </a:moveTo>
                  <a:cubicBezTo>
                    <a:pt x="358" y="0"/>
                    <a:pt x="1" y="226"/>
                    <a:pt x="1" y="226"/>
                  </a:cubicBezTo>
                  <a:cubicBezTo>
                    <a:pt x="1" y="226"/>
                    <a:pt x="358" y="453"/>
                    <a:pt x="787" y="453"/>
                  </a:cubicBezTo>
                  <a:cubicBezTo>
                    <a:pt x="1227" y="453"/>
                    <a:pt x="1584" y="226"/>
                    <a:pt x="1584" y="226"/>
                  </a:cubicBezTo>
                  <a:cubicBezTo>
                    <a:pt x="1584" y="226"/>
                    <a:pt x="1239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6"/>
            <p:cNvSpPr/>
            <p:nvPr/>
          </p:nvSpPr>
          <p:spPr>
            <a:xfrm>
              <a:off x="2739625" y="2492100"/>
              <a:ext cx="28300" cy="11050"/>
            </a:xfrm>
            <a:custGeom>
              <a:rect b="b" l="l" r="r" t="t"/>
              <a:pathLst>
                <a:path extrusionOk="0" h="442" w="1132">
                  <a:moveTo>
                    <a:pt x="560" y="1"/>
                  </a:moveTo>
                  <a:cubicBezTo>
                    <a:pt x="250" y="1"/>
                    <a:pt x="0" y="215"/>
                    <a:pt x="0" y="215"/>
                  </a:cubicBezTo>
                  <a:cubicBezTo>
                    <a:pt x="0" y="215"/>
                    <a:pt x="250" y="441"/>
                    <a:pt x="560" y="441"/>
                  </a:cubicBezTo>
                  <a:cubicBezTo>
                    <a:pt x="869" y="441"/>
                    <a:pt x="1131" y="215"/>
                    <a:pt x="1131" y="215"/>
                  </a:cubicBezTo>
                  <a:cubicBezTo>
                    <a:pt x="1131" y="215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16"/>
            <p:cNvSpPr/>
            <p:nvPr/>
          </p:nvSpPr>
          <p:spPr>
            <a:xfrm>
              <a:off x="2404750" y="2417975"/>
              <a:ext cx="431625" cy="11100"/>
            </a:xfrm>
            <a:custGeom>
              <a:rect b="b" l="l" r="r" t="t"/>
              <a:pathLst>
                <a:path extrusionOk="0" h="444" w="17265">
                  <a:moveTo>
                    <a:pt x="8633" y="1"/>
                  </a:moveTo>
                  <a:cubicBezTo>
                    <a:pt x="3870" y="1"/>
                    <a:pt x="1" y="227"/>
                    <a:pt x="1" y="227"/>
                  </a:cubicBezTo>
                  <a:cubicBezTo>
                    <a:pt x="1" y="227"/>
                    <a:pt x="3500" y="443"/>
                    <a:pt x="7957" y="443"/>
                  </a:cubicBezTo>
                  <a:cubicBezTo>
                    <a:pt x="8180" y="443"/>
                    <a:pt x="8405" y="443"/>
                    <a:pt x="8633" y="441"/>
                  </a:cubicBezTo>
                  <a:cubicBezTo>
                    <a:pt x="13395" y="441"/>
                    <a:pt x="17265" y="227"/>
                    <a:pt x="17265" y="227"/>
                  </a:cubicBezTo>
                  <a:cubicBezTo>
                    <a:pt x="17265" y="227"/>
                    <a:pt x="13395" y="1"/>
                    <a:pt x="863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16"/>
            <p:cNvSpPr/>
            <p:nvPr/>
          </p:nvSpPr>
          <p:spPr>
            <a:xfrm>
              <a:off x="2625900" y="2361425"/>
              <a:ext cx="193225" cy="11050"/>
            </a:xfrm>
            <a:custGeom>
              <a:rect b="b" l="l" r="r" t="t"/>
              <a:pathLst>
                <a:path extrusionOk="0" h="442" w="7729">
                  <a:moveTo>
                    <a:pt x="3882" y="1"/>
                  </a:moveTo>
                  <a:cubicBezTo>
                    <a:pt x="1739" y="1"/>
                    <a:pt x="1" y="227"/>
                    <a:pt x="1" y="227"/>
                  </a:cubicBezTo>
                  <a:cubicBezTo>
                    <a:pt x="1" y="227"/>
                    <a:pt x="1739" y="441"/>
                    <a:pt x="3882" y="441"/>
                  </a:cubicBezTo>
                  <a:cubicBezTo>
                    <a:pt x="6002" y="441"/>
                    <a:pt x="7728" y="227"/>
                    <a:pt x="7728" y="227"/>
                  </a:cubicBezTo>
                  <a:cubicBezTo>
                    <a:pt x="7728" y="227"/>
                    <a:pt x="6002" y="1"/>
                    <a:pt x="388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16"/>
            <p:cNvSpPr/>
            <p:nvPr/>
          </p:nvSpPr>
          <p:spPr>
            <a:xfrm>
              <a:off x="2620550" y="2344175"/>
              <a:ext cx="221775" cy="11325"/>
            </a:xfrm>
            <a:custGeom>
              <a:rect b="b" l="l" r="r" t="t"/>
              <a:pathLst>
                <a:path extrusionOk="0" h="453" w="8871">
                  <a:moveTo>
                    <a:pt x="4430" y="0"/>
                  </a:moveTo>
                  <a:cubicBezTo>
                    <a:pt x="1977" y="0"/>
                    <a:pt x="1" y="226"/>
                    <a:pt x="1" y="226"/>
                  </a:cubicBezTo>
                  <a:cubicBezTo>
                    <a:pt x="1" y="226"/>
                    <a:pt x="1977" y="453"/>
                    <a:pt x="4430" y="453"/>
                  </a:cubicBezTo>
                  <a:cubicBezTo>
                    <a:pt x="6882" y="453"/>
                    <a:pt x="8871" y="226"/>
                    <a:pt x="8871" y="226"/>
                  </a:cubicBezTo>
                  <a:cubicBezTo>
                    <a:pt x="8871" y="226"/>
                    <a:pt x="6871" y="0"/>
                    <a:pt x="443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16"/>
            <p:cNvSpPr/>
            <p:nvPr/>
          </p:nvSpPr>
          <p:spPr>
            <a:xfrm>
              <a:off x="2694075" y="2219150"/>
              <a:ext cx="352150" cy="11350"/>
            </a:xfrm>
            <a:custGeom>
              <a:rect b="b" l="l" r="r" t="t"/>
              <a:pathLst>
                <a:path extrusionOk="0" h="454" w="14086">
                  <a:moveTo>
                    <a:pt x="7049" y="1"/>
                  </a:moveTo>
                  <a:cubicBezTo>
                    <a:pt x="3156" y="1"/>
                    <a:pt x="0" y="227"/>
                    <a:pt x="0" y="227"/>
                  </a:cubicBezTo>
                  <a:cubicBezTo>
                    <a:pt x="0" y="227"/>
                    <a:pt x="3156" y="453"/>
                    <a:pt x="7049" y="453"/>
                  </a:cubicBezTo>
                  <a:cubicBezTo>
                    <a:pt x="10930" y="453"/>
                    <a:pt x="14086" y="227"/>
                    <a:pt x="14086" y="227"/>
                  </a:cubicBezTo>
                  <a:cubicBezTo>
                    <a:pt x="14086" y="227"/>
                    <a:pt x="10930" y="1"/>
                    <a:pt x="704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16"/>
            <p:cNvSpPr/>
            <p:nvPr/>
          </p:nvSpPr>
          <p:spPr>
            <a:xfrm>
              <a:off x="2909875" y="2173900"/>
              <a:ext cx="142300" cy="11050"/>
            </a:xfrm>
            <a:custGeom>
              <a:rect b="b" l="l" r="r" t="t"/>
              <a:pathLst>
                <a:path extrusionOk="0" h="442" w="5692">
                  <a:moveTo>
                    <a:pt x="2846" y="1"/>
                  </a:moveTo>
                  <a:cubicBezTo>
                    <a:pt x="1274" y="1"/>
                    <a:pt x="1" y="227"/>
                    <a:pt x="1" y="227"/>
                  </a:cubicBezTo>
                  <a:cubicBezTo>
                    <a:pt x="1" y="227"/>
                    <a:pt x="1286" y="441"/>
                    <a:pt x="2846" y="441"/>
                  </a:cubicBezTo>
                  <a:cubicBezTo>
                    <a:pt x="4430" y="441"/>
                    <a:pt x="5692" y="227"/>
                    <a:pt x="5692" y="227"/>
                  </a:cubicBezTo>
                  <a:cubicBezTo>
                    <a:pt x="5692" y="227"/>
                    <a:pt x="4406" y="1"/>
                    <a:pt x="284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Master Géographies Numériques" id="1729" name="Google Shape;172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0289" y="0"/>
            <a:ext cx="885260" cy="8557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versité Jean Monnet" id="1730" name="Google Shape;173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7053" y="-9388"/>
            <a:ext cx="1686947" cy="8237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ri CityEngine Reviews: Pricing &amp;amp; Software Features 2022 -  Financesonline.com" id="1731" name="Google Shape;173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9288" y="1077873"/>
            <a:ext cx="3500998" cy="143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166" y="-85613"/>
            <a:ext cx="1773682" cy="997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"/>
          <p:cNvSpPr/>
          <p:nvPr/>
        </p:nvSpPr>
        <p:spPr>
          <a:xfrm rot="537707">
            <a:off x="590537" y="1612530"/>
            <a:ext cx="3725197" cy="3082255"/>
          </a:xfrm>
          <a:custGeom>
            <a:rect b="b" l="l" r="r" t="t"/>
            <a:pathLst>
              <a:path extrusionOk="0" h="97639" w="118006">
                <a:moveTo>
                  <a:pt x="18955" y="8403"/>
                </a:moveTo>
                <a:lnTo>
                  <a:pt x="18991" y="8451"/>
                </a:lnTo>
                <a:cubicBezTo>
                  <a:pt x="18931" y="8689"/>
                  <a:pt x="18872" y="8927"/>
                  <a:pt x="18836" y="9142"/>
                </a:cubicBezTo>
                <a:cubicBezTo>
                  <a:pt x="18193" y="10320"/>
                  <a:pt x="17562" y="11499"/>
                  <a:pt x="16955" y="12678"/>
                </a:cubicBezTo>
                <a:cubicBezTo>
                  <a:pt x="17384" y="11082"/>
                  <a:pt x="18003" y="9082"/>
                  <a:pt x="18550" y="8523"/>
                </a:cubicBezTo>
                <a:cubicBezTo>
                  <a:pt x="18681" y="8487"/>
                  <a:pt x="18812" y="8451"/>
                  <a:pt x="18955" y="8403"/>
                </a:cubicBezTo>
                <a:close/>
                <a:moveTo>
                  <a:pt x="18455" y="10809"/>
                </a:moveTo>
                <a:lnTo>
                  <a:pt x="18455" y="10809"/>
                </a:lnTo>
                <a:cubicBezTo>
                  <a:pt x="18336" y="11356"/>
                  <a:pt x="18205" y="11904"/>
                  <a:pt x="18086" y="12452"/>
                </a:cubicBezTo>
                <a:cubicBezTo>
                  <a:pt x="17503" y="13368"/>
                  <a:pt x="16895" y="14285"/>
                  <a:pt x="16336" y="15202"/>
                </a:cubicBezTo>
                <a:cubicBezTo>
                  <a:pt x="16360" y="15035"/>
                  <a:pt x="16407" y="14880"/>
                  <a:pt x="16431" y="14714"/>
                </a:cubicBezTo>
                <a:cubicBezTo>
                  <a:pt x="16467" y="14583"/>
                  <a:pt x="16574" y="14166"/>
                  <a:pt x="16705" y="13607"/>
                </a:cubicBezTo>
                <a:cubicBezTo>
                  <a:pt x="16753" y="13607"/>
                  <a:pt x="16776" y="13595"/>
                  <a:pt x="16812" y="13547"/>
                </a:cubicBezTo>
                <a:cubicBezTo>
                  <a:pt x="17372" y="12642"/>
                  <a:pt x="17919" y="11737"/>
                  <a:pt x="18455" y="10809"/>
                </a:cubicBezTo>
                <a:close/>
                <a:moveTo>
                  <a:pt x="16110" y="13154"/>
                </a:moveTo>
                <a:lnTo>
                  <a:pt x="16110" y="13154"/>
                </a:lnTo>
                <a:cubicBezTo>
                  <a:pt x="16014" y="13702"/>
                  <a:pt x="15955" y="14166"/>
                  <a:pt x="15872" y="14499"/>
                </a:cubicBezTo>
                <a:cubicBezTo>
                  <a:pt x="15502" y="16023"/>
                  <a:pt x="15121" y="17559"/>
                  <a:pt x="14740" y="19071"/>
                </a:cubicBezTo>
                <a:cubicBezTo>
                  <a:pt x="14654" y="18985"/>
                  <a:pt x="14531" y="18935"/>
                  <a:pt x="14413" y="18935"/>
                </a:cubicBezTo>
                <a:cubicBezTo>
                  <a:pt x="14352" y="18935"/>
                  <a:pt x="14293" y="18948"/>
                  <a:pt x="14240" y="18976"/>
                </a:cubicBezTo>
                <a:cubicBezTo>
                  <a:pt x="14621" y="17714"/>
                  <a:pt x="15002" y="16452"/>
                  <a:pt x="15371" y="15178"/>
                </a:cubicBezTo>
                <a:cubicBezTo>
                  <a:pt x="15645" y="15083"/>
                  <a:pt x="15764" y="14714"/>
                  <a:pt x="15717" y="14023"/>
                </a:cubicBezTo>
                <a:cubicBezTo>
                  <a:pt x="15741" y="13964"/>
                  <a:pt x="15752" y="13904"/>
                  <a:pt x="15776" y="13845"/>
                </a:cubicBezTo>
                <a:cubicBezTo>
                  <a:pt x="15895" y="13642"/>
                  <a:pt x="16002" y="13404"/>
                  <a:pt x="16110" y="13154"/>
                </a:cubicBezTo>
                <a:close/>
                <a:moveTo>
                  <a:pt x="17741" y="14059"/>
                </a:moveTo>
                <a:lnTo>
                  <a:pt x="17741" y="14059"/>
                </a:lnTo>
                <a:cubicBezTo>
                  <a:pt x="17681" y="14309"/>
                  <a:pt x="17622" y="14583"/>
                  <a:pt x="17562" y="14845"/>
                </a:cubicBezTo>
                <a:cubicBezTo>
                  <a:pt x="17538" y="14880"/>
                  <a:pt x="17526" y="14892"/>
                  <a:pt x="17503" y="14940"/>
                </a:cubicBezTo>
                <a:cubicBezTo>
                  <a:pt x="16931" y="16404"/>
                  <a:pt x="16169" y="17750"/>
                  <a:pt x="15371" y="19071"/>
                </a:cubicBezTo>
                <a:cubicBezTo>
                  <a:pt x="15586" y="18250"/>
                  <a:pt x="15776" y="17417"/>
                  <a:pt x="15991" y="16595"/>
                </a:cubicBezTo>
                <a:cubicBezTo>
                  <a:pt x="16610" y="15785"/>
                  <a:pt x="17193" y="14940"/>
                  <a:pt x="17741" y="14059"/>
                </a:cubicBezTo>
                <a:close/>
                <a:moveTo>
                  <a:pt x="16407" y="20453"/>
                </a:moveTo>
                <a:lnTo>
                  <a:pt x="16407" y="20453"/>
                </a:lnTo>
                <a:cubicBezTo>
                  <a:pt x="16395" y="20500"/>
                  <a:pt x="16372" y="20536"/>
                  <a:pt x="16372" y="20560"/>
                </a:cubicBezTo>
                <a:lnTo>
                  <a:pt x="16348" y="20560"/>
                </a:lnTo>
                <a:cubicBezTo>
                  <a:pt x="16360" y="20536"/>
                  <a:pt x="16372" y="20488"/>
                  <a:pt x="16407" y="20453"/>
                </a:cubicBezTo>
                <a:close/>
                <a:moveTo>
                  <a:pt x="17134" y="16988"/>
                </a:moveTo>
                <a:lnTo>
                  <a:pt x="16907" y="18059"/>
                </a:lnTo>
                <a:cubicBezTo>
                  <a:pt x="16229" y="19548"/>
                  <a:pt x="15360" y="20917"/>
                  <a:pt x="14574" y="22346"/>
                </a:cubicBezTo>
                <a:cubicBezTo>
                  <a:pt x="14633" y="22096"/>
                  <a:pt x="14705" y="21822"/>
                  <a:pt x="14764" y="21572"/>
                </a:cubicBezTo>
                <a:cubicBezTo>
                  <a:pt x="14871" y="21143"/>
                  <a:pt x="14979" y="20691"/>
                  <a:pt x="15098" y="20262"/>
                </a:cubicBezTo>
                <a:cubicBezTo>
                  <a:pt x="15919" y="19274"/>
                  <a:pt x="16574" y="18155"/>
                  <a:pt x="17134" y="16988"/>
                </a:cubicBezTo>
                <a:close/>
                <a:moveTo>
                  <a:pt x="15586" y="21917"/>
                </a:moveTo>
                <a:lnTo>
                  <a:pt x="15586" y="21917"/>
                </a:lnTo>
                <a:cubicBezTo>
                  <a:pt x="14919" y="23251"/>
                  <a:pt x="14217" y="24608"/>
                  <a:pt x="13669" y="26001"/>
                </a:cubicBezTo>
                <a:lnTo>
                  <a:pt x="14240" y="23643"/>
                </a:lnTo>
                <a:cubicBezTo>
                  <a:pt x="14288" y="23643"/>
                  <a:pt x="14348" y="23608"/>
                  <a:pt x="14383" y="23572"/>
                </a:cubicBezTo>
                <a:cubicBezTo>
                  <a:pt x="14824" y="23072"/>
                  <a:pt x="15217" y="22512"/>
                  <a:pt x="15586" y="21917"/>
                </a:cubicBezTo>
                <a:close/>
                <a:moveTo>
                  <a:pt x="12719" y="27351"/>
                </a:moveTo>
                <a:lnTo>
                  <a:pt x="12719" y="27351"/>
                </a:lnTo>
                <a:cubicBezTo>
                  <a:pt x="12654" y="27621"/>
                  <a:pt x="12587" y="27897"/>
                  <a:pt x="12526" y="28168"/>
                </a:cubicBezTo>
                <a:cubicBezTo>
                  <a:pt x="12502" y="28168"/>
                  <a:pt x="12502" y="28156"/>
                  <a:pt x="12490" y="28156"/>
                </a:cubicBezTo>
                <a:cubicBezTo>
                  <a:pt x="12570" y="27891"/>
                  <a:pt x="12649" y="27626"/>
                  <a:pt x="12719" y="27351"/>
                </a:cubicBezTo>
                <a:close/>
                <a:moveTo>
                  <a:pt x="15157" y="7737"/>
                </a:moveTo>
                <a:cubicBezTo>
                  <a:pt x="15169" y="7772"/>
                  <a:pt x="15169" y="7808"/>
                  <a:pt x="15205" y="7856"/>
                </a:cubicBezTo>
                <a:cubicBezTo>
                  <a:pt x="15574" y="8427"/>
                  <a:pt x="16514" y="8582"/>
                  <a:pt x="17169" y="8630"/>
                </a:cubicBezTo>
                <a:lnTo>
                  <a:pt x="17312" y="8630"/>
                </a:lnTo>
                <a:lnTo>
                  <a:pt x="17181" y="8844"/>
                </a:lnTo>
                <a:cubicBezTo>
                  <a:pt x="17113" y="8714"/>
                  <a:pt x="16961" y="8632"/>
                  <a:pt x="16818" y="8632"/>
                </a:cubicBezTo>
                <a:cubicBezTo>
                  <a:pt x="16686" y="8632"/>
                  <a:pt x="16560" y="8702"/>
                  <a:pt x="16514" y="8868"/>
                </a:cubicBezTo>
                <a:cubicBezTo>
                  <a:pt x="16419" y="9142"/>
                  <a:pt x="16348" y="9416"/>
                  <a:pt x="16253" y="9701"/>
                </a:cubicBezTo>
                <a:cubicBezTo>
                  <a:pt x="16133" y="9892"/>
                  <a:pt x="16038" y="10082"/>
                  <a:pt x="15919" y="10273"/>
                </a:cubicBezTo>
                <a:cubicBezTo>
                  <a:pt x="16014" y="9797"/>
                  <a:pt x="16110" y="9344"/>
                  <a:pt x="16217" y="8868"/>
                </a:cubicBezTo>
                <a:cubicBezTo>
                  <a:pt x="16241" y="8725"/>
                  <a:pt x="16122" y="8642"/>
                  <a:pt x="15991" y="8642"/>
                </a:cubicBezTo>
                <a:cubicBezTo>
                  <a:pt x="15945" y="8617"/>
                  <a:pt x="15892" y="8604"/>
                  <a:pt x="15839" y="8604"/>
                </a:cubicBezTo>
                <a:cubicBezTo>
                  <a:pt x="15740" y="8604"/>
                  <a:pt x="15645" y="8652"/>
                  <a:pt x="15621" y="8761"/>
                </a:cubicBezTo>
                <a:cubicBezTo>
                  <a:pt x="14693" y="11380"/>
                  <a:pt x="13895" y="13892"/>
                  <a:pt x="13574" y="16619"/>
                </a:cubicBezTo>
                <a:cubicBezTo>
                  <a:pt x="12621" y="19322"/>
                  <a:pt x="11871" y="22084"/>
                  <a:pt x="11311" y="24894"/>
                </a:cubicBezTo>
                <a:cubicBezTo>
                  <a:pt x="11061" y="26013"/>
                  <a:pt x="10835" y="27156"/>
                  <a:pt x="10645" y="28287"/>
                </a:cubicBezTo>
                <a:cubicBezTo>
                  <a:pt x="10061" y="30335"/>
                  <a:pt x="9514" y="32406"/>
                  <a:pt x="8966" y="34478"/>
                </a:cubicBezTo>
                <a:cubicBezTo>
                  <a:pt x="8418" y="35657"/>
                  <a:pt x="7942" y="36847"/>
                  <a:pt x="7549" y="38050"/>
                </a:cubicBezTo>
                <a:cubicBezTo>
                  <a:pt x="7942" y="36562"/>
                  <a:pt x="8311" y="35085"/>
                  <a:pt x="8692" y="33597"/>
                </a:cubicBezTo>
                <a:cubicBezTo>
                  <a:pt x="10883" y="25060"/>
                  <a:pt x="13716" y="16440"/>
                  <a:pt x="15157" y="7737"/>
                </a:cubicBezTo>
                <a:close/>
                <a:moveTo>
                  <a:pt x="115253" y="45444"/>
                </a:moveTo>
                <a:lnTo>
                  <a:pt x="115396" y="45539"/>
                </a:lnTo>
                <a:cubicBezTo>
                  <a:pt x="115455" y="45575"/>
                  <a:pt x="115503" y="45610"/>
                  <a:pt x="115551" y="45658"/>
                </a:cubicBezTo>
                <a:cubicBezTo>
                  <a:pt x="115336" y="45980"/>
                  <a:pt x="115122" y="46325"/>
                  <a:pt x="114920" y="46682"/>
                </a:cubicBezTo>
                <a:cubicBezTo>
                  <a:pt x="115074" y="46253"/>
                  <a:pt x="115217" y="45837"/>
                  <a:pt x="115253" y="45444"/>
                </a:cubicBezTo>
                <a:close/>
                <a:moveTo>
                  <a:pt x="115872" y="45837"/>
                </a:moveTo>
                <a:cubicBezTo>
                  <a:pt x="116086" y="45980"/>
                  <a:pt x="116360" y="46111"/>
                  <a:pt x="116610" y="46194"/>
                </a:cubicBezTo>
                <a:cubicBezTo>
                  <a:pt x="116491" y="46408"/>
                  <a:pt x="116384" y="46622"/>
                  <a:pt x="116289" y="46849"/>
                </a:cubicBezTo>
                <a:cubicBezTo>
                  <a:pt x="116241" y="46825"/>
                  <a:pt x="116194" y="46801"/>
                  <a:pt x="116170" y="46789"/>
                </a:cubicBezTo>
                <a:cubicBezTo>
                  <a:pt x="116139" y="46772"/>
                  <a:pt x="116101" y="46764"/>
                  <a:pt x="116061" y="46764"/>
                </a:cubicBezTo>
                <a:cubicBezTo>
                  <a:pt x="115993" y="46764"/>
                  <a:pt x="115922" y="46787"/>
                  <a:pt x="115884" y="46825"/>
                </a:cubicBezTo>
                <a:cubicBezTo>
                  <a:pt x="115884" y="46611"/>
                  <a:pt x="115884" y="46372"/>
                  <a:pt x="115836" y="46158"/>
                </a:cubicBezTo>
                <a:cubicBezTo>
                  <a:pt x="115836" y="46134"/>
                  <a:pt x="115813" y="46111"/>
                  <a:pt x="115789" y="46087"/>
                </a:cubicBezTo>
                <a:cubicBezTo>
                  <a:pt x="115824" y="45991"/>
                  <a:pt x="115848" y="45920"/>
                  <a:pt x="115872" y="45837"/>
                </a:cubicBezTo>
                <a:close/>
                <a:moveTo>
                  <a:pt x="117491" y="46146"/>
                </a:moveTo>
                <a:lnTo>
                  <a:pt x="117003" y="46992"/>
                </a:lnTo>
                <a:cubicBezTo>
                  <a:pt x="117075" y="46742"/>
                  <a:pt x="117134" y="46492"/>
                  <a:pt x="117206" y="46253"/>
                </a:cubicBezTo>
                <a:cubicBezTo>
                  <a:pt x="117265" y="46218"/>
                  <a:pt x="117325" y="46218"/>
                  <a:pt x="117384" y="46206"/>
                </a:cubicBezTo>
                <a:cubicBezTo>
                  <a:pt x="117432" y="46194"/>
                  <a:pt x="117456" y="46170"/>
                  <a:pt x="117491" y="46146"/>
                </a:cubicBezTo>
                <a:close/>
                <a:moveTo>
                  <a:pt x="115988" y="47529"/>
                </a:moveTo>
                <a:lnTo>
                  <a:pt x="115988" y="47529"/>
                </a:lnTo>
                <a:cubicBezTo>
                  <a:pt x="115967" y="47542"/>
                  <a:pt x="115967" y="47575"/>
                  <a:pt x="115955" y="47587"/>
                </a:cubicBezTo>
                <a:cubicBezTo>
                  <a:pt x="115884" y="47658"/>
                  <a:pt x="115801" y="47765"/>
                  <a:pt x="115717" y="47837"/>
                </a:cubicBezTo>
                <a:cubicBezTo>
                  <a:pt x="115753" y="47742"/>
                  <a:pt x="115765" y="47646"/>
                  <a:pt x="115789" y="47539"/>
                </a:cubicBezTo>
                <a:cubicBezTo>
                  <a:pt x="115816" y="47556"/>
                  <a:pt x="115844" y="47565"/>
                  <a:pt x="115874" y="47565"/>
                </a:cubicBezTo>
                <a:cubicBezTo>
                  <a:pt x="115908" y="47565"/>
                  <a:pt x="115945" y="47553"/>
                  <a:pt x="115988" y="47529"/>
                </a:cubicBezTo>
                <a:close/>
                <a:moveTo>
                  <a:pt x="114027" y="48456"/>
                </a:moveTo>
                <a:lnTo>
                  <a:pt x="114027" y="48456"/>
                </a:lnTo>
                <a:cubicBezTo>
                  <a:pt x="113943" y="48635"/>
                  <a:pt x="113860" y="48789"/>
                  <a:pt x="113789" y="48968"/>
                </a:cubicBezTo>
                <a:cubicBezTo>
                  <a:pt x="113729" y="49004"/>
                  <a:pt x="113693" y="49051"/>
                  <a:pt x="113646" y="49075"/>
                </a:cubicBezTo>
                <a:cubicBezTo>
                  <a:pt x="113765" y="48873"/>
                  <a:pt x="113908" y="48670"/>
                  <a:pt x="114027" y="48456"/>
                </a:cubicBezTo>
                <a:close/>
                <a:moveTo>
                  <a:pt x="6216" y="43158"/>
                </a:moveTo>
                <a:cubicBezTo>
                  <a:pt x="6001" y="44206"/>
                  <a:pt x="5811" y="45265"/>
                  <a:pt x="5644" y="46349"/>
                </a:cubicBezTo>
                <a:cubicBezTo>
                  <a:pt x="5596" y="46563"/>
                  <a:pt x="5537" y="46765"/>
                  <a:pt x="5501" y="46992"/>
                </a:cubicBezTo>
                <a:cubicBezTo>
                  <a:pt x="5144" y="47920"/>
                  <a:pt x="4811" y="48849"/>
                  <a:pt x="4501" y="49801"/>
                </a:cubicBezTo>
                <a:cubicBezTo>
                  <a:pt x="5061" y="47587"/>
                  <a:pt x="5644" y="45372"/>
                  <a:pt x="6216" y="43158"/>
                </a:cubicBezTo>
                <a:close/>
                <a:moveTo>
                  <a:pt x="114646" y="51016"/>
                </a:moveTo>
                <a:cubicBezTo>
                  <a:pt x="114646" y="51028"/>
                  <a:pt x="114634" y="51040"/>
                  <a:pt x="114634" y="51040"/>
                </a:cubicBezTo>
                <a:cubicBezTo>
                  <a:pt x="114634" y="51028"/>
                  <a:pt x="114646" y="51028"/>
                  <a:pt x="114646" y="51016"/>
                </a:cubicBezTo>
                <a:close/>
                <a:moveTo>
                  <a:pt x="112455" y="41753"/>
                </a:moveTo>
                <a:lnTo>
                  <a:pt x="112455" y="41753"/>
                </a:lnTo>
                <a:cubicBezTo>
                  <a:pt x="112693" y="41765"/>
                  <a:pt x="112919" y="41789"/>
                  <a:pt x="113157" y="41812"/>
                </a:cubicBezTo>
                <a:cubicBezTo>
                  <a:pt x="113693" y="41884"/>
                  <a:pt x="114241" y="42098"/>
                  <a:pt x="114777" y="42170"/>
                </a:cubicBezTo>
                <a:cubicBezTo>
                  <a:pt x="113086" y="44837"/>
                  <a:pt x="111467" y="47551"/>
                  <a:pt x="109883" y="50325"/>
                </a:cubicBezTo>
                <a:cubicBezTo>
                  <a:pt x="109867" y="50209"/>
                  <a:pt x="109757" y="50109"/>
                  <a:pt x="109635" y="50109"/>
                </a:cubicBezTo>
                <a:cubicBezTo>
                  <a:pt x="109583" y="50109"/>
                  <a:pt x="109528" y="50128"/>
                  <a:pt x="109478" y="50171"/>
                </a:cubicBezTo>
                <a:cubicBezTo>
                  <a:pt x="108157" y="51314"/>
                  <a:pt x="106942" y="52528"/>
                  <a:pt x="105835" y="53861"/>
                </a:cubicBezTo>
                <a:cubicBezTo>
                  <a:pt x="105287" y="54552"/>
                  <a:pt x="104752" y="55243"/>
                  <a:pt x="104168" y="55897"/>
                </a:cubicBezTo>
                <a:cubicBezTo>
                  <a:pt x="104097" y="55981"/>
                  <a:pt x="104037" y="56005"/>
                  <a:pt x="103978" y="56052"/>
                </a:cubicBezTo>
                <a:lnTo>
                  <a:pt x="105228" y="53195"/>
                </a:lnTo>
                <a:cubicBezTo>
                  <a:pt x="106407" y="52183"/>
                  <a:pt x="107454" y="50992"/>
                  <a:pt x="108562" y="49897"/>
                </a:cubicBezTo>
                <a:cubicBezTo>
                  <a:pt x="109574" y="48873"/>
                  <a:pt x="110657" y="47885"/>
                  <a:pt x="111550" y="46742"/>
                </a:cubicBezTo>
                <a:cubicBezTo>
                  <a:pt x="111671" y="46587"/>
                  <a:pt x="111524" y="46419"/>
                  <a:pt x="111370" y="46419"/>
                </a:cubicBezTo>
                <a:cubicBezTo>
                  <a:pt x="111311" y="46419"/>
                  <a:pt x="111251" y="46444"/>
                  <a:pt x="111205" y="46503"/>
                </a:cubicBezTo>
                <a:cubicBezTo>
                  <a:pt x="109586" y="48527"/>
                  <a:pt x="107514" y="50147"/>
                  <a:pt x="105728" y="52028"/>
                </a:cubicBezTo>
                <a:cubicBezTo>
                  <a:pt x="106073" y="51254"/>
                  <a:pt x="106407" y="50456"/>
                  <a:pt x="106728" y="49682"/>
                </a:cubicBezTo>
                <a:cubicBezTo>
                  <a:pt x="106754" y="49760"/>
                  <a:pt x="106835" y="49818"/>
                  <a:pt x="106923" y="49818"/>
                </a:cubicBezTo>
                <a:cubicBezTo>
                  <a:pt x="106957" y="49818"/>
                  <a:pt x="106993" y="49809"/>
                  <a:pt x="107026" y="49790"/>
                </a:cubicBezTo>
                <a:cubicBezTo>
                  <a:pt x="109038" y="48349"/>
                  <a:pt x="110788" y="46337"/>
                  <a:pt x="112598" y="44646"/>
                </a:cubicBezTo>
                <a:cubicBezTo>
                  <a:pt x="112786" y="44468"/>
                  <a:pt x="112618" y="44185"/>
                  <a:pt x="112422" y="44185"/>
                </a:cubicBezTo>
                <a:cubicBezTo>
                  <a:pt x="112369" y="44185"/>
                  <a:pt x="112315" y="44205"/>
                  <a:pt x="112265" y="44253"/>
                </a:cubicBezTo>
                <a:cubicBezTo>
                  <a:pt x="110479" y="45932"/>
                  <a:pt x="108395" y="47563"/>
                  <a:pt x="106835" y="49444"/>
                </a:cubicBezTo>
                <a:cubicBezTo>
                  <a:pt x="107395" y="48111"/>
                  <a:pt x="107954" y="46765"/>
                  <a:pt x="108514" y="45432"/>
                </a:cubicBezTo>
                <a:cubicBezTo>
                  <a:pt x="108514" y="45495"/>
                  <a:pt x="108582" y="45564"/>
                  <a:pt x="108661" y="45564"/>
                </a:cubicBezTo>
                <a:cubicBezTo>
                  <a:pt x="108687" y="45564"/>
                  <a:pt x="108714" y="45557"/>
                  <a:pt x="108740" y="45539"/>
                </a:cubicBezTo>
                <a:cubicBezTo>
                  <a:pt x="110157" y="44527"/>
                  <a:pt x="111383" y="43301"/>
                  <a:pt x="112538" y="41991"/>
                </a:cubicBezTo>
                <a:cubicBezTo>
                  <a:pt x="112622" y="41884"/>
                  <a:pt x="112550" y="41800"/>
                  <a:pt x="112455" y="41753"/>
                </a:cubicBezTo>
                <a:close/>
                <a:moveTo>
                  <a:pt x="4144" y="60839"/>
                </a:moveTo>
                <a:cubicBezTo>
                  <a:pt x="4406" y="60958"/>
                  <a:pt x="4692" y="61077"/>
                  <a:pt x="4965" y="61196"/>
                </a:cubicBezTo>
                <a:cubicBezTo>
                  <a:pt x="4668" y="61100"/>
                  <a:pt x="4370" y="61005"/>
                  <a:pt x="4072" y="60910"/>
                </a:cubicBezTo>
                <a:cubicBezTo>
                  <a:pt x="4096" y="60910"/>
                  <a:pt x="4132" y="60874"/>
                  <a:pt x="4144" y="60839"/>
                </a:cubicBezTo>
                <a:close/>
                <a:moveTo>
                  <a:pt x="109705" y="50671"/>
                </a:moveTo>
                <a:lnTo>
                  <a:pt x="109705" y="50671"/>
                </a:lnTo>
                <a:cubicBezTo>
                  <a:pt x="109288" y="51397"/>
                  <a:pt x="108871" y="52135"/>
                  <a:pt x="108466" y="52873"/>
                </a:cubicBezTo>
                <a:cubicBezTo>
                  <a:pt x="108446" y="52867"/>
                  <a:pt x="108425" y="52864"/>
                  <a:pt x="108402" y="52864"/>
                </a:cubicBezTo>
                <a:cubicBezTo>
                  <a:pt x="108333" y="52864"/>
                  <a:pt x="108259" y="52893"/>
                  <a:pt x="108204" y="52957"/>
                </a:cubicBezTo>
                <a:cubicBezTo>
                  <a:pt x="106442" y="54897"/>
                  <a:pt x="104335" y="56802"/>
                  <a:pt x="102870" y="58957"/>
                </a:cubicBezTo>
                <a:cubicBezTo>
                  <a:pt x="102778" y="59096"/>
                  <a:pt x="102894" y="59249"/>
                  <a:pt x="103028" y="59249"/>
                </a:cubicBezTo>
                <a:cubicBezTo>
                  <a:pt x="103067" y="59249"/>
                  <a:pt x="103107" y="59237"/>
                  <a:pt x="103144" y="59207"/>
                </a:cubicBezTo>
                <a:cubicBezTo>
                  <a:pt x="104764" y="57874"/>
                  <a:pt x="106180" y="56112"/>
                  <a:pt x="107573" y="54457"/>
                </a:cubicBezTo>
                <a:lnTo>
                  <a:pt x="107573" y="54457"/>
                </a:lnTo>
                <a:cubicBezTo>
                  <a:pt x="107216" y="55112"/>
                  <a:pt x="106859" y="55790"/>
                  <a:pt x="106502" y="56445"/>
                </a:cubicBezTo>
                <a:cubicBezTo>
                  <a:pt x="106448" y="56403"/>
                  <a:pt x="106380" y="56377"/>
                  <a:pt x="106308" y="56377"/>
                </a:cubicBezTo>
                <a:cubicBezTo>
                  <a:pt x="106237" y="56377"/>
                  <a:pt x="106163" y="56403"/>
                  <a:pt x="106097" y="56469"/>
                </a:cubicBezTo>
                <a:cubicBezTo>
                  <a:pt x="104585" y="58172"/>
                  <a:pt x="102787" y="59838"/>
                  <a:pt x="101477" y="61696"/>
                </a:cubicBezTo>
                <a:cubicBezTo>
                  <a:pt x="102263" y="59946"/>
                  <a:pt x="103025" y="58195"/>
                  <a:pt x="103799" y="56457"/>
                </a:cubicBezTo>
                <a:cubicBezTo>
                  <a:pt x="103811" y="56552"/>
                  <a:pt x="103859" y="56612"/>
                  <a:pt x="103942" y="56648"/>
                </a:cubicBezTo>
                <a:cubicBezTo>
                  <a:pt x="104008" y="56678"/>
                  <a:pt x="104061" y="56693"/>
                  <a:pt x="104110" y="56693"/>
                </a:cubicBezTo>
                <a:cubicBezTo>
                  <a:pt x="104192" y="56693"/>
                  <a:pt x="104261" y="56651"/>
                  <a:pt x="104359" y="56576"/>
                </a:cubicBezTo>
                <a:cubicBezTo>
                  <a:pt x="104442" y="56517"/>
                  <a:pt x="104454" y="56409"/>
                  <a:pt x="104418" y="56326"/>
                </a:cubicBezTo>
                <a:cubicBezTo>
                  <a:pt x="104418" y="56326"/>
                  <a:pt x="104418" y="56302"/>
                  <a:pt x="104406" y="56302"/>
                </a:cubicBezTo>
                <a:cubicBezTo>
                  <a:pt x="104573" y="56231"/>
                  <a:pt x="104752" y="56159"/>
                  <a:pt x="104787" y="56124"/>
                </a:cubicBezTo>
                <a:cubicBezTo>
                  <a:pt x="105335" y="55743"/>
                  <a:pt x="105823" y="54683"/>
                  <a:pt x="106252" y="54183"/>
                </a:cubicBezTo>
                <a:cubicBezTo>
                  <a:pt x="107288" y="52897"/>
                  <a:pt x="108455" y="51754"/>
                  <a:pt x="109705" y="50671"/>
                </a:cubicBezTo>
                <a:close/>
                <a:moveTo>
                  <a:pt x="2679" y="56850"/>
                </a:moveTo>
                <a:cubicBezTo>
                  <a:pt x="2715" y="56921"/>
                  <a:pt x="2763" y="56981"/>
                  <a:pt x="2834" y="57040"/>
                </a:cubicBezTo>
                <a:cubicBezTo>
                  <a:pt x="2477" y="58255"/>
                  <a:pt x="2120" y="59493"/>
                  <a:pt x="1798" y="60731"/>
                </a:cubicBezTo>
                <a:cubicBezTo>
                  <a:pt x="1727" y="61005"/>
                  <a:pt x="1846" y="61231"/>
                  <a:pt x="2025" y="61362"/>
                </a:cubicBezTo>
                <a:cubicBezTo>
                  <a:pt x="2025" y="61446"/>
                  <a:pt x="2036" y="61517"/>
                  <a:pt x="2072" y="61577"/>
                </a:cubicBezTo>
                <a:cubicBezTo>
                  <a:pt x="1989" y="61589"/>
                  <a:pt x="1917" y="61660"/>
                  <a:pt x="1941" y="61767"/>
                </a:cubicBezTo>
                <a:lnTo>
                  <a:pt x="1977" y="61946"/>
                </a:lnTo>
                <a:cubicBezTo>
                  <a:pt x="1786" y="61743"/>
                  <a:pt x="1644" y="61517"/>
                  <a:pt x="1536" y="61279"/>
                </a:cubicBezTo>
                <a:cubicBezTo>
                  <a:pt x="1917" y="59803"/>
                  <a:pt x="2298" y="58314"/>
                  <a:pt x="2679" y="56850"/>
                </a:cubicBezTo>
                <a:close/>
                <a:moveTo>
                  <a:pt x="11359" y="32835"/>
                </a:moveTo>
                <a:cubicBezTo>
                  <a:pt x="9192" y="41681"/>
                  <a:pt x="6989" y="50504"/>
                  <a:pt x="4799" y="59338"/>
                </a:cubicBezTo>
                <a:cubicBezTo>
                  <a:pt x="4572" y="59493"/>
                  <a:pt x="4513" y="59815"/>
                  <a:pt x="4727" y="59981"/>
                </a:cubicBezTo>
                <a:cubicBezTo>
                  <a:pt x="4739" y="60017"/>
                  <a:pt x="4751" y="60041"/>
                  <a:pt x="4787" y="60077"/>
                </a:cubicBezTo>
                <a:cubicBezTo>
                  <a:pt x="4787" y="60077"/>
                  <a:pt x="4787" y="60088"/>
                  <a:pt x="4763" y="60088"/>
                </a:cubicBezTo>
                <a:cubicBezTo>
                  <a:pt x="4706" y="60137"/>
                  <a:pt x="4765" y="60191"/>
                  <a:pt x="4812" y="60191"/>
                </a:cubicBezTo>
                <a:cubicBezTo>
                  <a:pt x="4835" y="60191"/>
                  <a:pt x="4854" y="60179"/>
                  <a:pt x="4858" y="60148"/>
                </a:cubicBezTo>
                <a:cubicBezTo>
                  <a:pt x="4933" y="60208"/>
                  <a:pt x="5017" y="60235"/>
                  <a:pt x="5096" y="60235"/>
                </a:cubicBezTo>
                <a:cubicBezTo>
                  <a:pt x="5143" y="60235"/>
                  <a:pt x="5187" y="60225"/>
                  <a:pt x="5227" y="60207"/>
                </a:cubicBezTo>
                <a:cubicBezTo>
                  <a:pt x="7323" y="61053"/>
                  <a:pt x="9442" y="61886"/>
                  <a:pt x="11550" y="62708"/>
                </a:cubicBezTo>
                <a:cubicBezTo>
                  <a:pt x="9168" y="61851"/>
                  <a:pt x="6775" y="61029"/>
                  <a:pt x="4346" y="60255"/>
                </a:cubicBezTo>
                <a:cubicBezTo>
                  <a:pt x="4442" y="59957"/>
                  <a:pt x="4513" y="59660"/>
                  <a:pt x="4584" y="59374"/>
                </a:cubicBezTo>
                <a:cubicBezTo>
                  <a:pt x="5168" y="57171"/>
                  <a:pt x="5620" y="54969"/>
                  <a:pt x="5894" y="52695"/>
                </a:cubicBezTo>
                <a:cubicBezTo>
                  <a:pt x="5918" y="52588"/>
                  <a:pt x="5894" y="52516"/>
                  <a:pt x="5870" y="52421"/>
                </a:cubicBezTo>
                <a:cubicBezTo>
                  <a:pt x="6108" y="51480"/>
                  <a:pt x="6311" y="50552"/>
                  <a:pt x="6525" y="49599"/>
                </a:cubicBezTo>
                <a:lnTo>
                  <a:pt x="6525" y="49575"/>
                </a:lnTo>
                <a:cubicBezTo>
                  <a:pt x="6537" y="49540"/>
                  <a:pt x="6537" y="49492"/>
                  <a:pt x="6549" y="49444"/>
                </a:cubicBezTo>
                <a:cubicBezTo>
                  <a:pt x="6585" y="49278"/>
                  <a:pt x="6537" y="49147"/>
                  <a:pt x="6454" y="49063"/>
                </a:cubicBezTo>
                <a:cubicBezTo>
                  <a:pt x="6775" y="48146"/>
                  <a:pt x="7085" y="47254"/>
                  <a:pt x="7406" y="46349"/>
                </a:cubicBezTo>
                <a:cubicBezTo>
                  <a:pt x="8156" y="44217"/>
                  <a:pt x="9144" y="42158"/>
                  <a:pt x="9144" y="39895"/>
                </a:cubicBezTo>
                <a:cubicBezTo>
                  <a:pt x="9442" y="38931"/>
                  <a:pt x="9740" y="37943"/>
                  <a:pt x="10049" y="36978"/>
                </a:cubicBezTo>
                <a:cubicBezTo>
                  <a:pt x="10097" y="36919"/>
                  <a:pt x="10145" y="36847"/>
                  <a:pt x="10157" y="36752"/>
                </a:cubicBezTo>
                <a:cubicBezTo>
                  <a:pt x="10168" y="36645"/>
                  <a:pt x="10204" y="36550"/>
                  <a:pt x="10228" y="36431"/>
                </a:cubicBezTo>
                <a:cubicBezTo>
                  <a:pt x="10597" y="35240"/>
                  <a:pt x="10990" y="34026"/>
                  <a:pt x="11359" y="32835"/>
                </a:cubicBezTo>
                <a:close/>
                <a:moveTo>
                  <a:pt x="2370" y="61815"/>
                </a:moveTo>
                <a:cubicBezTo>
                  <a:pt x="2423" y="61842"/>
                  <a:pt x="2490" y="61855"/>
                  <a:pt x="2551" y="61855"/>
                </a:cubicBezTo>
                <a:cubicBezTo>
                  <a:pt x="2571" y="61855"/>
                  <a:pt x="2590" y="61854"/>
                  <a:pt x="2608" y="61851"/>
                </a:cubicBezTo>
                <a:cubicBezTo>
                  <a:pt x="2656" y="61874"/>
                  <a:pt x="2691" y="61922"/>
                  <a:pt x="2763" y="61934"/>
                </a:cubicBezTo>
                <a:cubicBezTo>
                  <a:pt x="3013" y="62029"/>
                  <a:pt x="3263" y="62112"/>
                  <a:pt x="3537" y="62220"/>
                </a:cubicBezTo>
                <a:cubicBezTo>
                  <a:pt x="4311" y="62636"/>
                  <a:pt x="5096" y="63041"/>
                  <a:pt x="5894" y="63410"/>
                </a:cubicBezTo>
                <a:cubicBezTo>
                  <a:pt x="4549" y="63232"/>
                  <a:pt x="3251" y="62886"/>
                  <a:pt x="2370" y="61815"/>
                </a:cubicBezTo>
                <a:close/>
                <a:moveTo>
                  <a:pt x="16074" y="21905"/>
                </a:moveTo>
                <a:lnTo>
                  <a:pt x="16074" y="21905"/>
                </a:lnTo>
                <a:cubicBezTo>
                  <a:pt x="15895" y="22762"/>
                  <a:pt x="15717" y="23632"/>
                  <a:pt x="15538" y="24477"/>
                </a:cubicBezTo>
                <a:cubicBezTo>
                  <a:pt x="15482" y="24415"/>
                  <a:pt x="15399" y="24377"/>
                  <a:pt x="15318" y="24377"/>
                </a:cubicBezTo>
                <a:cubicBezTo>
                  <a:pt x="15228" y="24377"/>
                  <a:pt x="15141" y="24424"/>
                  <a:pt x="15098" y="24536"/>
                </a:cubicBezTo>
                <a:cubicBezTo>
                  <a:pt x="14490" y="26084"/>
                  <a:pt x="13633" y="27501"/>
                  <a:pt x="13014" y="29025"/>
                </a:cubicBezTo>
                <a:cubicBezTo>
                  <a:pt x="12965" y="29163"/>
                  <a:pt x="13072" y="29262"/>
                  <a:pt x="13182" y="29262"/>
                </a:cubicBezTo>
                <a:cubicBezTo>
                  <a:pt x="13233" y="29262"/>
                  <a:pt x="13286" y="29241"/>
                  <a:pt x="13324" y="29192"/>
                </a:cubicBezTo>
                <a:cubicBezTo>
                  <a:pt x="14228" y="28013"/>
                  <a:pt x="14848" y="26572"/>
                  <a:pt x="15395" y="25191"/>
                </a:cubicBezTo>
                <a:lnTo>
                  <a:pt x="15395" y="25191"/>
                </a:lnTo>
                <a:cubicBezTo>
                  <a:pt x="14967" y="27263"/>
                  <a:pt x="14514" y="29311"/>
                  <a:pt x="14038" y="31371"/>
                </a:cubicBezTo>
                <a:cubicBezTo>
                  <a:pt x="12085" y="39848"/>
                  <a:pt x="9966" y="48289"/>
                  <a:pt x="7740" y="56695"/>
                </a:cubicBezTo>
                <a:cubicBezTo>
                  <a:pt x="7673" y="56973"/>
                  <a:pt x="7855" y="57199"/>
                  <a:pt x="8121" y="57199"/>
                </a:cubicBezTo>
                <a:cubicBezTo>
                  <a:pt x="8141" y="57199"/>
                  <a:pt x="8160" y="57198"/>
                  <a:pt x="8180" y="57195"/>
                </a:cubicBezTo>
                <a:cubicBezTo>
                  <a:pt x="8422" y="57179"/>
                  <a:pt x="8666" y="57170"/>
                  <a:pt x="8913" y="57170"/>
                </a:cubicBezTo>
                <a:cubicBezTo>
                  <a:pt x="12706" y="57170"/>
                  <a:pt x="16998" y="59072"/>
                  <a:pt x="20408" y="60469"/>
                </a:cubicBezTo>
                <a:cubicBezTo>
                  <a:pt x="23265" y="61648"/>
                  <a:pt x="26051" y="62946"/>
                  <a:pt x="28861" y="64232"/>
                </a:cubicBezTo>
                <a:cubicBezTo>
                  <a:pt x="29433" y="64482"/>
                  <a:pt x="29980" y="64732"/>
                  <a:pt x="30540" y="64982"/>
                </a:cubicBezTo>
                <a:cubicBezTo>
                  <a:pt x="30528" y="65030"/>
                  <a:pt x="30540" y="65065"/>
                  <a:pt x="30564" y="65101"/>
                </a:cubicBezTo>
                <a:cubicBezTo>
                  <a:pt x="31254" y="66256"/>
                  <a:pt x="31957" y="67375"/>
                  <a:pt x="32659" y="68530"/>
                </a:cubicBezTo>
                <a:cubicBezTo>
                  <a:pt x="32921" y="68959"/>
                  <a:pt x="33183" y="69423"/>
                  <a:pt x="33433" y="69863"/>
                </a:cubicBezTo>
                <a:cubicBezTo>
                  <a:pt x="32826" y="69661"/>
                  <a:pt x="32195" y="69435"/>
                  <a:pt x="31588" y="69232"/>
                </a:cubicBezTo>
                <a:cubicBezTo>
                  <a:pt x="31183" y="68744"/>
                  <a:pt x="30754" y="68280"/>
                  <a:pt x="30397" y="67768"/>
                </a:cubicBezTo>
                <a:cubicBezTo>
                  <a:pt x="29588" y="66625"/>
                  <a:pt x="28933" y="65399"/>
                  <a:pt x="28385" y="64137"/>
                </a:cubicBezTo>
                <a:cubicBezTo>
                  <a:pt x="28345" y="64048"/>
                  <a:pt x="28275" y="64011"/>
                  <a:pt x="28203" y="64011"/>
                </a:cubicBezTo>
                <a:cubicBezTo>
                  <a:pt x="28063" y="64011"/>
                  <a:pt x="27917" y="64153"/>
                  <a:pt x="27980" y="64327"/>
                </a:cubicBezTo>
                <a:cubicBezTo>
                  <a:pt x="28480" y="65541"/>
                  <a:pt x="29076" y="66684"/>
                  <a:pt x="29766" y="67780"/>
                </a:cubicBezTo>
                <a:cubicBezTo>
                  <a:pt x="29980" y="68113"/>
                  <a:pt x="30207" y="68470"/>
                  <a:pt x="30457" y="68828"/>
                </a:cubicBezTo>
                <a:cubicBezTo>
                  <a:pt x="29802" y="68589"/>
                  <a:pt x="29135" y="68351"/>
                  <a:pt x="28480" y="68113"/>
                </a:cubicBezTo>
                <a:cubicBezTo>
                  <a:pt x="27623" y="66744"/>
                  <a:pt x="26790" y="65387"/>
                  <a:pt x="26099" y="63934"/>
                </a:cubicBezTo>
                <a:cubicBezTo>
                  <a:pt x="26063" y="63858"/>
                  <a:pt x="25999" y="63826"/>
                  <a:pt x="25935" y="63826"/>
                </a:cubicBezTo>
                <a:cubicBezTo>
                  <a:pt x="25810" y="63826"/>
                  <a:pt x="25683" y="63947"/>
                  <a:pt x="25754" y="64089"/>
                </a:cubicBezTo>
                <a:cubicBezTo>
                  <a:pt x="26301" y="65315"/>
                  <a:pt x="26897" y="66589"/>
                  <a:pt x="27587" y="67804"/>
                </a:cubicBezTo>
                <a:lnTo>
                  <a:pt x="25706" y="67125"/>
                </a:lnTo>
                <a:cubicBezTo>
                  <a:pt x="25599" y="66970"/>
                  <a:pt x="25504" y="66815"/>
                  <a:pt x="25408" y="66649"/>
                </a:cubicBezTo>
                <a:cubicBezTo>
                  <a:pt x="24873" y="65684"/>
                  <a:pt x="24456" y="64684"/>
                  <a:pt x="24111" y="63636"/>
                </a:cubicBezTo>
                <a:cubicBezTo>
                  <a:pt x="24074" y="63517"/>
                  <a:pt x="23972" y="63463"/>
                  <a:pt x="23875" y="63463"/>
                </a:cubicBezTo>
                <a:cubicBezTo>
                  <a:pt x="23749" y="63463"/>
                  <a:pt x="23630" y="63553"/>
                  <a:pt x="23670" y="63708"/>
                </a:cubicBezTo>
                <a:cubicBezTo>
                  <a:pt x="23968" y="64708"/>
                  <a:pt x="24349" y="65803"/>
                  <a:pt x="24873" y="66827"/>
                </a:cubicBezTo>
                <a:cubicBezTo>
                  <a:pt x="24384" y="66649"/>
                  <a:pt x="23896" y="66470"/>
                  <a:pt x="23384" y="66292"/>
                </a:cubicBezTo>
                <a:cubicBezTo>
                  <a:pt x="23361" y="66256"/>
                  <a:pt x="23325" y="66220"/>
                  <a:pt x="23313" y="66173"/>
                </a:cubicBezTo>
                <a:cubicBezTo>
                  <a:pt x="22718" y="65137"/>
                  <a:pt x="22206" y="64065"/>
                  <a:pt x="21765" y="62946"/>
                </a:cubicBezTo>
                <a:cubicBezTo>
                  <a:pt x="21732" y="62864"/>
                  <a:pt x="21668" y="62830"/>
                  <a:pt x="21601" y="62830"/>
                </a:cubicBezTo>
                <a:cubicBezTo>
                  <a:pt x="21473" y="62830"/>
                  <a:pt x="21337" y="62956"/>
                  <a:pt x="21408" y="63113"/>
                </a:cubicBezTo>
                <a:cubicBezTo>
                  <a:pt x="21753" y="64017"/>
                  <a:pt x="22146" y="65030"/>
                  <a:pt x="22646" y="66018"/>
                </a:cubicBezTo>
                <a:cubicBezTo>
                  <a:pt x="22372" y="65911"/>
                  <a:pt x="22110" y="65815"/>
                  <a:pt x="21837" y="65720"/>
                </a:cubicBezTo>
                <a:cubicBezTo>
                  <a:pt x="21015" y="64172"/>
                  <a:pt x="20063" y="62648"/>
                  <a:pt x="19253" y="61148"/>
                </a:cubicBezTo>
                <a:cubicBezTo>
                  <a:pt x="19217" y="61085"/>
                  <a:pt x="19159" y="61058"/>
                  <a:pt x="19101" y="61058"/>
                </a:cubicBezTo>
                <a:cubicBezTo>
                  <a:pt x="18984" y="61058"/>
                  <a:pt x="18868" y="61164"/>
                  <a:pt x="18931" y="61291"/>
                </a:cubicBezTo>
                <a:cubicBezTo>
                  <a:pt x="19634" y="62636"/>
                  <a:pt x="20289" y="64053"/>
                  <a:pt x="21003" y="65422"/>
                </a:cubicBezTo>
                <a:cubicBezTo>
                  <a:pt x="20444" y="65208"/>
                  <a:pt x="19860" y="65006"/>
                  <a:pt x="19289" y="64791"/>
                </a:cubicBezTo>
                <a:cubicBezTo>
                  <a:pt x="18443" y="63410"/>
                  <a:pt x="17586" y="62029"/>
                  <a:pt x="16836" y="60565"/>
                </a:cubicBezTo>
                <a:cubicBezTo>
                  <a:pt x="16796" y="60489"/>
                  <a:pt x="16730" y="60457"/>
                  <a:pt x="16665" y="60457"/>
                </a:cubicBezTo>
                <a:cubicBezTo>
                  <a:pt x="16536" y="60457"/>
                  <a:pt x="16408" y="60581"/>
                  <a:pt x="16479" y="60731"/>
                </a:cubicBezTo>
                <a:cubicBezTo>
                  <a:pt x="17074" y="61934"/>
                  <a:pt x="17681" y="63220"/>
                  <a:pt x="18360" y="64446"/>
                </a:cubicBezTo>
                <a:cubicBezTo>
                  <a:pt x="18015" y="64315"/>
                  <a:pt x="17669" y="64196"/>
                  <a:pt x="17324" y="64065"/>
                </a:cubicBezTo>
                <a:cubicBezTo>
                  <a:pt x="17110" y="63672"/>
                  <a:pt x="16872" y="63291"/>
                  <a:pt x="16657" y="62898"/>
                </a:cubicBezTo>
                <a:cubicBezTo>
                  <a:pt x="15943" y="61636"/>
                  <a:pt x="15181" y="60398"/>
                  <a:pt x="14395" y="59195"/>
                </a:cubicBezTo>
                <a:cubicBezTo>
                  <a:pt x="14348" y="59127"/>
                  <a:pt x="14289" y="59098"/>
                  <a:pt x="14229" y="59098"/>
                </a:cubicBezTo>
                <a:cubicBezTo>
                  <a:pt x="14060" y="59098"/>
                  <a:pt x="13891" y="59327"/>
                  <a:pt x="14014" y="59529"/>
                </a:cubicBezTo>
                <a:cubicBezTo>
                  <a:pt x="14848" y="60850"/>
                  <a:pt x="15645" y="62184"/>
                  <a:pt x="16395" y="63553"/>
                </a:cubicBezTo>
                <a:cubicBezTo>
                  <a:pt x="16419" y="63613"/>
                  <a:pt x="16455" y="63696"/>
                  <a:pt x="16491" y="63756"/>
                </a:cubicBezTo>
                <a:cubicBezTo>
                  <a:pt x="16133" y="63613"/>
                  <a:pt x="15764" y="63482"/>
                  <a:pt x="15407" y="63339"/>
                </a:cubicBezTo>
                <a:cubicBezTo>
                  <a:pt x="15217" y="63041"/>
                  <a:pt x="15026" y="62744"/>
                  <a:pt x="14848" y="62422"/>
                </a:cubicBezTo>
                <a:cubicBezTo>
                  <a:pt x="14228" y="61350"/>
                  <a:pt x="13657" y="60267"/>
                  <a:pt x="13085" y="59172"/>
                </a:cubicBezTo>
                <a:cubicBezTo>
                  <a:pt x="13057" y="59102"/>
                  <a:pt x="13004" y="59073"/>
                  <a:pt x="12950" y="59073"/>
                </a:cubicBezTo>
                <a:cubicBezTo>
                  <a:pt x="12848" y="59073"/>
                  <a:pt x="12741" y="59178"/>
                  <a:pt x="12788" y="59303"/>
                </a:cubicBezTo>
                <a:cubicBezTo>
                  <a:pt x="13276" y="60505"/>
                  <a:pt x="13812" y="61684"/>
                  <a:pt x="14443" y="62827"/>
                </a:cubicBezTo>
                <a:cubicBezTo>
                  <a:pt x="14467" y="62886"/>
                  <a:pt x="14502" y="62934"/>
                  <a:pt x="14526" y="62994"/>
                </a:cubicBezTo>
                <a:cubicBezTo>
                  <a:pt x="14217" y="62874"/>
                  <a:pt x="13907" y="62755"/>
                  <a:pt x="13574" y="62636"/>
                </a:cubicBezTo>
                <a:cubicBezTo>
                  <a:pt x="13455" y="62458"/>
                  <a:pt x="13335" y="62267"/>
                  <a:pt x="13240" y="62089"/>
                </a:cubicBezTo>
                <a:cubicBezTo>
                  <a:pt x="12681" y="61172"/>
                  <a:pt x="12181" y="59981"/>
                  <a:pt x="11407" y="59255"/>
                </a:cubicBezTo>
                <a:cubicBezTo>
                  <a:pt x="11350" y="59213"/>
                  <a:pt x="11286" y="59183"/>
                  <a:pt x="11222" y="59183"/>
                </a:cubicBezTo>
                <a:cubicBezTo>
                  <a:pt x="11179" y="59183"/>
                  <a:pt x="11136" y="59197"/>
                  <a:pt x="11097" y="59231"/>
                </a:cubicBezTo>
                <a:cubicBezTo>
                  <a:pt x="10954" y="59350"/>
                  <a:pt x="10930" y="59410"/>
                  <a:pt x="11038" y="59553"/>
                </a:cubicBezTo>
                <a:cubicBezTo>
                  <a:pt x="11049" y="59565"/>
                  <a:pt x="11061" y="59565"/>
                  <a:pt x="11073" y="59565"/>
                </a:cubicBezTo>
                <a:cubicBezTo>
                  <a:pt x="11097" y="59553"/>
                  <a:pt x="11121" y="59553"/>
                  <a:pt x="11133" y="59541"/>
                </a:cubicBezTo>
                <a:cubicBezTo>
                  <a:pt x="11240" y="59826"/>
                  <a:pt x="12073" y="61446"/>
                  <a:pt x="12478" y="62220"/>
                </a:cubicBezTo>
                <a:cubicBezTo>
                  <a:pt x="10157" y="61339"/>
                  <a:pt x="7823" y="60446"/>
                  <a:pt x="5501" y="59541"/>
                </a:cubicBezTo>
                <a:cubicBezTo>
                  <a:pt x="7585" y="50992"/>
                  <a:pt x="9633" y="42443"/>
                  <a:pt x="11716" y="33895"/>
                </a:cubicBezTo>
                <a:cubicBezTo>
                  <a:pt x="12288" y="31585"/>
                  <a:pt x="12847" y="29299"/>
                  <a:pt x="13419" y="26989"/>
                </a:cubicBezTo>
                <a:cubicBezTo>
                  <a:pt x="13442" y="27007"/>
                  <a:pt x="13468" y="27017"/>
                  <a:pt x="13495" y="27017"/>
                </a:cubicBezTo>
                <a:cubicBezTo>
                  <a:pt x="13537" y="27017"/>
                  <a:pt x="13580" y="26993"/>
                  <a:pt x="13609" y="26941"/>
                </a:cubicBezTo>
                <a:cubicBezTo>
                  <a:pt x="14574" y="25370"/>
                  <a:pt x="15324" y="23596"/>
                  <a:pt x="16074" y="21905"/>
                </a:cubicBezTo>
                <a:close/>
                <a:moveTo>
                  <a:pt x="25635" y="4272"/>
                </a:moveTo>
                <a:cubicBezTo>
                  <a:pt x="26575" y="5344"/>
                  <a:pt x="27921" y="5987"/>
                  <a:pt x="29326" y="6213"/>
                </a:cubicBezTo>
                <a:cubicBezTo>
                  <a:pt x="24932" y="20500"/>
                  <a:pt x="20717" y="34728"/>
                  <a:pt x="15098" y="48670"/>
                </a:cubicBezTo>
                <a:cubicBezTo>
                  <a:pt x="15050" y="48778"/>
                  <a:pt x="15062" y="48885"/>
                  <a:pt x="15121" y="48956"/>
                </a:cubicBezTo>
                <a:cubicBezTo>
                  <a:pt x="14812" y="50242"/>
                  <a:pt x="16062" y="51242"/>
                  <a:pt x="17050" y="52183"/>
                </a:cubicBezTo>
                <a:cubicBezTo>
                  <a:pt x="20039" y="55040"/>
                  <a:pt x="23551" y="57410"/>
                  <a:pt x="27206" y="59303"/>
                </a:cubicBezTo>
                <a:cubicBezTo>
                  <a:pt x="31219" y="61362"/>
                  <a:pt x="35576" y="62160"/>
                  <a:pt x="39636" y="63958"/>
                </a:cubicBezTo>
                <a:cubicBezTo>
                  <a:pt x="42589" y="65268"/>
                  <a:pt x="44613" y="67696"/>
                  <a:pt x="46733" y="69994"/>
                </a:cubicBezTo>
                <a:cubicBezTo>
                  <a:pt x="42327" y="67018"/>
                  <a:pt x="37315" y="64970"/>
                  <a:pt x="32493" y="62767"/>
                </a:cubicBezTo>
                <a:cubicBezTo>
                  <a:pt x="25516" y="59600"/>
                  <a:pt x="18562" y="56016"/>
                  <a:pt x="11359" y="53409"/>
                </a:cubicBezTo>
                <a:cubicBezTo>
                  <a:pt x="16062" y="37038"/>
                  <a:pt x="21527" y="20798"/>
                  <a:pt x="25635" y="4272"/>
                </a:cubicBezTo>
                <a:close/>
                <a:moveTo>
                  <a:pt x="31171" y="65280"/>
                </a:moveTo>
                <a:lnTo>
                  <a:pt x="31171" y="65280"/>
                </a:lnTo>
                <a:cubicBezTo>
                  <a:pt x="31885" y="65601"/>
                  <a:pt x="32612" y="65922"/>
                  <a:pt x="33338" y="66256"/>
                </a:cubicBezTo>
                <a:cubicBezTo>
                  <a:pt x="33957" y="67506"/>
                  <a:pt x="34552" y="68744"/>
                  <a:pt x="35160" y="70006"/>
                </a:cubicBezTo>
                <a:cubicBezTo>
                  <a:pt x="35231" y="70161"/>
                  <a:pt x="35303" y="70363"/>
                  <a:pt x="35398" y="70554"/>
                </a:cubicBezTo>
                <a:cubicBezTo>
                  <a:pt x="35064" y="70435"/>
                  <a:pt x="34731" y="70316"/>
                  <a:pt x="34398" y="70209"/>
                </a:cubicBezTo>
                <a:cubicBezTo>
                  <a:pt x="33993" y="69542"/>
                  <a:pt x="33517" y="68899"/>
                  <a:pt x="33100" y="68280"/>
                </a:cubicBezTo>
                <a:cubicBezTo>
                  <a:pt x="32469" y="67280"/>
                  <a:pt x="31814" y="66280"/>
                  <a:pt x="31171" y="65280"/>
                </a:cubicBezTo>
                <a:close/>
                <a:moveTo>
                  <a:pt x="9049" y="65006"/>
                </a:moveTo>
                <a:lnTo>
                  <a:pt x="9049" y="65006"/>
                </a:lnTo>
                <a:cubicBezTo>
                  <a:pt x="12895" y="66101"/>
                  <a:pt x="16455" y="67839"/>
                  <a:pt x="20289" y="69113"/>
                </a:cubicBezTo>
                <a:cubicBezTo>
                  <a:pt x="20979" y="69328"/>
                  <a:pt x="21670" y="69542"/>
                  <a:pt x="22360" y="69732"/>
                </a:cubicBezTo>
                <a:cubicBezTo>
                  <a:pt x="22360" y="69792"/>
                  <a:pt x="22384" y="69852"/>
                  <a:pt x="22444" y="69887"/>
                </a:cubicBezTo>
                <a:cubicBezTo>
                  <a:pt x="22980" y="70137"/>
                  <a:pt x="23539" y="70387"/>
                  <a:pt x="24075" y="70637"/>
                </a:cubicBezTo>
                <a:cubicBezTo>
                  <a:pt x="22860" y="70209"/>
                  <a:pt x="21658" y="69768"/>
                  <a:pt x="20467" y="69316"/>
                </a:cubicBezTo>
                <a:cubicBezTo>
                  <a:pt x="16931" y="67958"/>
                  <a:pt x="13383" y="66625"/>
                  <a:pt x="9847" y="65268"/>
                </a:cubicBezTo>
                <a:cubicBezTo>
                  <a:pt x="9609" y="65172"/>
                  <a:pt x="9335" y="65089"/>
                  <a:pt x="9049" y="65006"/>
                </a:cubicBezTo>
                <a:close/>
                <a:moveTo>
                  <a:pt x="31362" y="962"/>
                </a:moveTo>
                <a:cubicBezTo>
                  <a:pt x="35350" y="4939"/>
                  <a:pt x="39958" y="8892"/>
                  <a:pt x="44804" y="11702"/>
                </a:cubicBezTo>
                <a:cubicBezTo>
                  <a:pt x="44853" y="11720"/>
                  <a:pt x="44900" y="11729"/>
                  <a:pt x="44944" y="11729"/>
                </a:cubicBezTo>
                <a:cubicBezTo>
                  <a:pt x="45174" y="11729"/>
                  <a:pt x="45305" y="11495"/>
                  <a:pt x="45125" y="11344"/>
                </a:cubicBezTo>
                <a:cubicBezTo>
                  <a:pt x="44518" y="10844"/>
                  <a:pt x="43911" y="10356"/>
                  <a:pt x="43280" y="9856"/>
                </a:cubicBezTo>
                <a:lnTo>
                  <a:pt x="43280" y="9856"/>
                </a:lnTo>
                <a:cubicBezTo>
                  <a:pt x="44911" y="10809"/>
                  <a:pt x="46590" y="11666"/>
                  <a:pt x="48340" y="12404"/>
                </a:cubicBezTo>
                <a:cubicBezTo>
                  <a:pt x="51138" y="13595"/>
                  <a:pt x="54031" y="14511"/>
                  <a:pt x="56948" y="15333"/>
                </a:cubicBezTo>
                <a:cubicBezTo>
                  <a:pt x="60222" y="16250"/>
                  <a:pt x="63854" y="16762"/>
                  <a:pt x="66235" y="19441"/>
                </a:cubicBezTo>
                <a:cubicBezTo>
                  <a:pt x="66949" y="20357"/>
                  <a:pt x="67497" y="21381"/>
                  <a:pt x="67902" y="22453"/>
                </a:cubicBezTo>
                <a:cubicBezTo>
                  <a:pt x="67866" y="22524"/>
                  <a:pt x="67842" y="22584"/>
                  <a:pt x="67795" y="22655"/>
                </a:cubicBezTo>
                <a:cubicBezTo>
                  <a:pt x="67616" y="22727"/>
                  <a:pt x="67449" y="22810"/>
                  <a:pt x="67295" y="22893"/>
                </a:cubicBezTo>
                <a:lnTo>
                  <a:pt x="67628" y="22548"/>
                </a:lnTo>
                <a:cubicBezTo>
                  <a:pt x="67750" y="22427"/>
                  <a:pt x="67643" y="22239"/>
                  <a:pt x="67517" y="22239"/>
                </a:cubicBezTo>
                <a:cubicBezTo>
                  <a:pt x="67483" y="22239"/>
                  <a:pt x="67447" y="22253"/>
                  <a:pt x="67414" y="22286"/>
                </a:cubicBezTo>
                <a:cubicBezTo>
                  <a:pt x="67092" y="22596"/>
                  <a:pt x="66783" y="22893"/>
                  <a:pt x="66497" y="23251"/>
                </a:cubicBezTo>
                <a:cubicBezTo>
                  <a:pt x="66437" y="23322"/>
                  <a:pt x="66485" y="23405"/>
                  <a:pt x="66556" y="23441"/>
                </a:cubicBezTo>
                <a:cubicBezTo>
                  <a:pt x="66485" y="23524"/>
                  <a:pt x="66414" y="23608"/>
                  <a:pt x="66354" y="23703"/>
                </a:cubicBezTo>
                <a:cubicBezTo>
                  <a:pt x="66430" y="23562"/>
                  <a:pt x="66348" y="23352"/>
                  <a:pt x="66179" y="23352"/>
                </a:cubicBezTo>
                <a:cubicBezTo>
                  <a:pt x="66163" y="23352"/>
                  <a:pt x="66146" y="23354"/>
                  <a:pt x="66128" y="23358"/>
                </a:cubicBezTo>
                <a:cubicBezTo>
                  <a:pt x="66104" y="23370"/>
                  <a:pt x="66068" y="23370"/>
                  <a:pt x="66021" y="23382"/>
                </a:cubicBezTo>
                <a:cubicBezTo>
                  <a:pt x="65902" y="23417"/>
                  <a:pt x="65830" y="23501"/>
                  <a:pt x="65818" y="23620"/>
                </a:cubicBezTo>
                <a:cubicBezTo>
                  <a:pt x="65729" y="24037"/>
                  <a:pt x="65878" y="24175"/>
                  <a:pt x="66116" y="24175"/>
                </a:cubicBezTo>
                <a:cubicBezTo>
                  <a:pt x="66481" y="24175"/>
                  <a:pt x="67056" y="23847"/>
                  <a:pt x="67295" y="23703"/>
                </a:cubicBezTo>
                <a:lnTo>
                  <a:pt x="67295" y="23703"/>
                </a:lnTo>
                <a:cubicBezTo>
                  <a:pt x="66675" y="24965"/>
                  <a:pt x="66104" y="26251"/>
                  <a:pt x="65521" y="27537"/>
                </a:cubicBezTo>
                <a:cubicBezTo>
                  <a:pt x="64854" y="28120"/>
                  <a:pt x="64175" y="28835"/>
                  <a:pt x="64211" y="29561"/>
                </a:cubicBezTo>
                <a:cubicBezTo>
                  <a:pt x="64217" y="29670"/>
                  <a:pt x="64296" y="29727"/>
                  <a:pt x="64373" y="29727"/>
                </a:cubicBezTo>
                <a:cubicBezTo>
                  <a:pt x="64439" y="29727"/>
                  <a:pt x="64504" y="29685"/>
                  <a:pt x="64520" y="29597"/>
                </a:cubicBezTo>
                <a:cubicBezTo>
                  <a:pt x="64580" y="29227"/>
                  <a:pt x="64806" y="28870"/>
                  <a:pt x="65092" y="28525"/>
                </a:cubicBezTo>
                <a:lnTo>
                  <a:pt x="65092" y="28525"/>
                </a:lnTo>
                <a:cubicBezTo>
                  <a:pt x="60937" y="37979"/>
                  <a:pt x="57543" y="47777"/>
                  <a:pt x="54162" y="57564"/>
                </a:cubicBezTo>
                <a:cubicBezTo>
                  <a:pt x="54102" y="57660"/>
                  <a:pt x="54043" y="57755"/>
                  <a:pt x="53995" y="57862"/>
                </a:cubicBezTo>
                <a:cubicBezTo>
                  <a:pt x="53721" y="55540"/>
                  <a:pt x="52686" y="53278"/>
                  <a:pt x="51305" y="51433"/>
                </a:cubicBezTo>
                <a:cubicBezTo>
                  <a:pt x="51286" y="51404"/>
                  <a:pt x="51261" y="51393"/>
                  <a:pt x="51236" y="51393"/>
                </a:cubicBezTo>
                <a:cubicBezTo>
                  <a:pt x="51167" y="51393"/>
                  <a:pt x="51097" y="51485"/>
                  <a:pt x="51150" y="51564"/>
                </a:cubicBezTo>
                <a:cubicBezTo>
                  <a:pt x="52757" y="53992"/>
                  <a:pt x="53352" y="56540"/>
                  <a:pt x="53531" y="59362"/>
                </a:cubicBezTo>
                <a:lnTo>
                  <a:pt x="53269" y="60124"/>
                </a:lnTo>
                <a:cubicBezTo>
                  <a:pt x="52817" y="58541"/>
                  <a:pt x="51947" y="56993"/>
                  <a:pt x="51209" y="55778"/>
                </a:cubicBezTo>
                <a:cubicBezTo>
                  <a:pt x="51189" y="55741"/>
                  <a:pt x="51156" y="55725"/>
                  <a:pt x="51124" y="55725"/>
                </a:cubicBezTo>
                <a:cubicBezTo>
                  <a:pt x="51065" y="55725"/>
                  <a:pt x="51007" y="55780"/>
                  <a:pt x="51031" y="55850"/>
                </a:cubicBezTo>
                <a:cubicBezTo>
                  <a:pt x="51650" y="57088"/>
                  <a:pt x="52305" y="58362"/>
                  <a:pt x="52674" y="59684"/>
                </a:cubicBezTo>
                <a:cubicBezTo>
                  <a:pt x="52805" y="60136"/>
                  <a:pt x="52876" y="60577"/>
                  <a:pt x="52912" y="61005"/>
                </a:cubicBezTo>
                <a:cubicBezTo>
                  <a:pt x="52638" y="61601"/>
                  <a:pt x="52388" y="62220"/>
                  <a:pt x="52150" y="62839"/>
                </a:cubicBezTo>
                <a:cubicBezTo>
                  <a:pt x="51852" y="61684"/>
                  <a:pt x="51388" y="60553"/>
                  <a:pt x="50816" y="59517"/>
                </a:cubicBezTo>
                <a:cubicBezTo>
                  <a:pt x="50789" y="59469"/>
                  <a:pt x="50744" y="59449"/>
                  <a:pt x="50699" y="59449"/>
                </a:cubicBezTo>
                <a:cubicBezTo>
                  <a:pt x="50610" y="59449"/>
                  <a:pt x="50523" y="59529"/>
                  <a:pt x="50578" y="59624"/>
                </a:cubicBezTo>
                <a:cubicBezTo>
                  <a:pt x="51245" y="60981"/>
                  <a:pt x="51602" y="62339"/>
                  <a:pt x="51793" y="63767"/>
                </a:cubicBezTo>
                <a:cubicBezTo>
                  <a:pt x="51769" y="63851"/>
                  <a:pt x="51733" y="63934"/>
                  <a:pt x="51709" y="64017"/>
                </a:cubicBezTo>
                <a:cubicBezTo>
                  <a:pt x="50852" y="66387"/>
                  <a:pt x="49471" y="68530"/>
                  <a:pt x="48566" y="70852"/>
                </a:cubicBezTo>
                <a:cubicBezTo>
                  <a:pt x="44863" y="67042"/>
                  <a:pt x="41910" y="63720"/>
                  <a:pt x="36386" y="62065"/>
                </a:cubicBezTo>
                <a:cubicBezTo>
                  <a:pt x="32695" y="60969"/>
                  <a:pt x="29123" y="59648"/>
                  <a:pt x="25730" y="57767"/>
                </a:cubicBezTo>
                <a:cubicBezTo>
                  <a:pt x="23944" y="56790"/>
                  <a:pt x="15586" y="52242"/>
                  <a:pt x="15360" y="49135"/>
                </a:cubicBezTo>
                <a:cubicBezTo>
                  <a:pt x="15479" y="49123"/>
                  <a:pt x="15586" y="49063"/>
                  <a:pt x="15645" y="48932"/>
                </a:cubicBezTo>
                <a:cubicBezTo>
                  <a:pt x="21848" y="33466"/>
                  <a:pt x="27909" y="17321"/>
                  <a:pt x="31362" y="962"/>
                </a:cubicBezTo>
                <a:close/>
                <a:moveTo>
                  <a:pt x="34040" y="66565"/>
                </a:moveTo>
                <a:lnTo>
                  <a:pt x="34040" y="66565"/>
                </a:lnTo>
                <a:cubicBezTo>
                  <a:pt x="34564" y="66815"/>
                  <a:pt x="35088" y="67054"/>
                  <a:pt x="35600" y="67280"/>
                </a:cubicBezTo>
                <a:cubicBezTo>
                  <a:pt x="35898" y="68351"/>
                  <a:pt x="36279" y="69387"/>
                  <a:pt x="36743" y="70387"/>
                </a:cubicBezTo>
                <a:cubicBezTo>
                  <a:pt x="36874" y="70625"/>
                  <a:pt x="36993" y="70875"/>
                  <a:pt x="37100" y="71149"/>
                </a:cubicBezTo>
                <a:cubicBezTo>
                  <a:pt x="36791" y="71042"/>
                  <a:pt x="36493" y="70935"/>
                  <a:pt x="36184" y="70816"/>
                </a:cubicBezTo>
                <a:cubicBezTo>
                  <a:pt x="36005" y="70518"/>
                  <a:pt x="35886" y="70185"/>
                  <a:pt x="35755" y="69923"/>
                </a:cubicBezTo>
                <a:cubicBezTo>
                  <a:pt x="35517" y="69447"/>
                  <a:pt x="35279" y="68994"/>
                  <a:pt x="35041" y="68506"/>
                </a:cubicBezTo>
                <a:cubicBezTo>
                  <a:pt x="34707" y="67851"/>
                  <a:pt x="34386" y="67220"/>
                  <a:pt x="34040" y="66565"/>
                </a:cubicBezTo>
                <a:close/>
                <a:moveTo>
                  <a:pt x="49947" y="69673"/>
                </a:moveTo>
                <a:lnTo>
                  <a:pt x="49947" y="69673"/>
                </a:lnTo>
                <a:cubicBezTo>
                  <a:pt x="49804" y="70090"/>
                  <a:pt x="49650" y="70506"/>
                  <a:pt x="49495" y="70923"/>
                </a:cubicBezTo>
                <a:cubicBezTo>
                  <a:pt x="49459" y="71018"/>
                  <a:pt x="49459" y="71102"/>
                  <a:pt x="49507" y="71173"/>
                </a:cubicBezTo>
                <a:cubicBezTo>
                  <a:pt x="49459" y="71292"/>
                  <a:pt x="49411" y="71435"/>
                  <a:pt x="49376" y="71554"/>
                </a:cubicBezTo>
                <a:cubicBezTo>
                  <a:pt x="49316" y="71495"/>
                  <a:pt x="49257" y="71411"/>
                  <a:pt x="49197" y="71352"/>
                </a:cubicBezTo>
                <a:cubicBezTo>
                  <a:pt x="49435" y="70792"/>
                  <a:pt x="49685" y="70221"/>
                  <a:pt x="49947" y="69673"/>
                </a:cubicBezTo>
                <a:close/>
                <a:moveTo>
                  <a:pt x="36148" y="67542"/>
                </a:moveTo>
                <a:cubicBezTo>
                  <a:pt x="36541" y="67708"/>
                  <a:pt x="36910" y="67875"/>
                  <a:pt x="37267" y="68042"/>
                </a:cubicBezTo>
                <a:cubicBezTo>
                  <a:pt x="37767" y="69292"/>
                  <a:pt x="38291" y="70661"/>
                  <a:pt x="38970" y="71887"/>
                </a:cubicBezTo>
                <a:cubicBezTo>
                  <a:pt x="38636" y="71745"/>
                  <a:pt x="38327" y="71626"/>
                  <a:pt x="38041" y="71506"/>
                </a:cubicBezTo>
                <a:cubicBezTo>
                  <a:pt x="37767" y="71054"/>
                  <a:pt x="37469" y="70625"/>
                  <a:pt x="37219" y="70161"/>
                </a:cubicBezTo>
                <a:cubicBezTo>
                  <a:pt x="36791" y="69316"/>
                  <a:pt x="36446" y="68435"/>
                  <a:pt x="36148" y="67542"/>
                </a:cubicBezTo>
                <a:close/>
                <a:moveTo>
                  <a:pt x="46173" y="72054"/>
                </a:moveTo>
                <a:lnTo>
                  <a:pt x="46173" y="72054"/>
                </a:lnTo>
                <a:cubicBezTo>
                  <a:pt x="46280" y="72102"/>
                  <a:pt x="46375" y="72161"/>
                  <a:pt x="46494" y="72209"/>
                </a:cubicBezTo>
                <a:cubicBezTo>
                  <a:pt x="46411" y="72233"/>
                  <a:pt x="46352" y="72280"/>
                  <a:pt x="46292" y="72316"/>
                </a:cubicBezTo>
                <a:cubicBezTo>
                  <a:pt x="46244" y="72233"/>
                  <a:pt x="46197" y="72138"/>
                  <a:pt x="46173" y="72054"/>
                </a:cubicBezTo>
                <a:close/>
                <a:moveTo>
                  <a:pt x="37970" y="68351"/>
                </a:moveTo>
                <a:lnTo>
                  <a:pt x="37970" y="68351"/>
                </a:lnTo>
                <a:cubicBezTo>
                  <a:pt x="38434" y="68554"/>
                  <a:pt x="38874" y="68768"/>
                  <a:pt x="39339" y="68970"/>
                </a:cubicBezTo>
                <a:cubicBezTo>
                  <a:pt x="39708" y="70018"/>
                  <a:pt x="40125" y="71042"/>
                  <a:pt x="40625" y="72042"/>
                </a:cubicBezTo>
                <a:cubicBezTo>
                  <a:pt x="40720" y="72268"/>
                  <a:pt x="40827" y="72483"/>
                  <a:pt x="40946" y="72721"/>
                </a:cubicBezTo>
                <a:cubicBezTo>
                  <a:pt x="40684" y="72614"/>
                  <a:pt x="40410" y="72507"/>
                  <a:pt x="40125" y="72388"/>
                </a:cubicBezTo>
                <a:cubicBezTo>
                  <a:pt x="39767" y="71768"/>
                  <a:pt x="39374" y="71173"/>
                  <a:pt x="39041" y="70566"/>
                </a:cubicBezTo>
                <a:cubicBezTo>
                  <a:pt x="38660" y="69840"/>
                  <a:pt x="38315" y="69090"/>
                  <a:pt x="37970" y="68351"/>
                </a:cubicBezTo>
                <a:close/>
                <a:moveTo>
                  <a:pt x="48721" y="72530"/>
                </a:moveTo>
                <a:cubicBezTo>
                  <a:pt x="48792" y="72590"/>
                  <a:pt x="48864" y="72649"/>
                  <a:pt x="48923" y="72709"/>
                </a:cubicBezTo>
                <a:cubicBezTo>
                  <a:pt x="48876" y="72780"/>
                  <a:pt x="48852" y="72876"/>
                  <a:pt x="48864" y="72947"/>
                </a:cubicBezTo>
                <a:lnTo>
                  <a:pt x="48864" y="72995"/>
                </a:lnTo>
                <a:cubicBezTo>
                  <a:pt x="48733" y="73007"/>
                  <a:pt x="48602" y="73019"/>
                  <a:pt x="48495" y="73054"/>
                </a:cubicBezTo>
                <a:cubicBezTo>
                  <a:pt x="48483" y="72995"/>
                  <a:pt x="48459" y="72947"/>
                  <a:pt x="48435" y="72900"/>
                </a:cubicBezTo>
                <a:cubicBezTo>
                  <a:pt x="48518" y="72888"/>
                  <a:pt x="48602" y="72828"/>
                  <a:pt x="48626" y="72721"/>
                </a:cubicBezTo>
                <a:cubicBezTo>
                  <a:pt x="48673" y="72649"/>
                  <a:pt x="48697" y="72590"/>
                  <a:pt x="48721" y="72530"/>
                </a:cubicBezTo>
                <a:close/>
                <a:moveTo>
                  <a:pt x="43649" y="70911"/>
                </a:moveTo>
                <a:cubicBezTo>
                  <a:pt x="44220" y="71173"/>
                  <a:pt x="44792" y="71423"/>
                  <a:pt x="45351" y="71685"/>
                </a:cubicBezTo>
                <a:cubicBezTo>
                  <a:pt x="45470" y="72007"/>
                  <a:pt x="45601" y="72352"/>
                  <a:pt x="45720" y="72697"/>
                </a:cubicBezTo>
                <a:cubicBezTo>
                  <a:pt x="45447" y="72888"/>
                  <a:pt x="45173" y="73066"/>
                  <a:pt x="44887" y="73197"/>
                </a:cubicBezTo>
                <a:cubicBezTo>
                  <a:pt x="44768" y="73007"/>
                  <a:pt x="44649" y="72816"/>
                  <a:pt x="44542" y="72638"/>
                </a:cubicBezTo>
                <a:cubicBezTo>
                  <a:pt x="44232" y="72066"/>
                  <a:pt x="43935" y="71483"/>
                  <a:pt x="43649" y="70911"/>
                </a:cubicBezTo>
                <a:close/>
                <a:moveTo>
                  <a:pt x="39982" y="69244"/>
                </a:moveTo>
                <a:lnTo>
                  <a:pt x="39982" y="69244"/>
                </a:lnTo>
                <a:cubicBezTo>
                  <a:pt x="40386" y="69435"/>
                  <a:pt x="40756" y="69613"/>
                  <a:pt x="41137" y="69780"/>
                </a:cubicBezTo>
                <a:cubicBezTo>
                  <a:pt x="41518" y="70673"/>
                  <a:pt x="41887" y="71554"/>
                  <a:pt x="42268" y="72423"/>
                </a:cubicBezTo>
                <a:cubicBezTo>
                  <a:pt x="42387" y="72709"/>
                  <a:pt x="42530" y="73007"/>
                  <a:pt x="42649" y="73292"/>
                </a:cubicBezTo>
                <a:cubicBezTo>
                  <a:pt x="42411" y="73233"/>
                  <a:pt x="42172" y="73161"/>
                  <a:pt x="41910" y="73078"/>
                </a:cubicBezTo>
                <a:cubicBezTo>
                  <a:pt x="41637" y="72590"/>
                  <a:pt x="41303" y="72114"/>
                  <a:pt x="41053" y="71637"/>
                </a:cubicBezTo>
                <a:cubicBezTo>
                  <a:pt x="40648" y="70864"/>
                  <a:pt x="40303" y="70054"/>
                  <a:pt x="39982" y="69244"/>
                </a:cubicBezTo>
                <a:close/>
                <a:moveTo>
                  <a:pt x="41839" y="70102"/>
                </a:moveTo>
                <a:lnTo>
                  <a:pt x="41839" y="70102"/>
                </a:lnTo>
                <a:cubicBezTo>
                  <a:pt x="42315" y="70316"/>
                  <a:pt x="42792" y="70530"/>
                  <a:pt x="43268" y="70744"/>
                </a:cubicBezTo>
                <a:cubicBezTo>
                  <a:pt x="43184" y="70804"/>
                  <a:pt x="43101" y="70923"/>
                  <a:pt x="43161" y="71054"/>
                </a:cubicBezTo>
                <a:cubicBezTo>
                  <a:pt x="43446" y="71697"/>
                  <a:pt x="43756" y="72340"/>
                  <a:pt x="44089" y="72971"/>
                </a:cubicBezTo>
                <a:lnTo>
                  <a:pt x="44316" y="73423"/>
                </a:lnTo>
                <a:cubicBezTo>
                  <a:pt x="44208" y="73459"/>
                  <a:pt x="44089" y="73471"/>
                  <a:pt x="43970" y="73483"/>
                </a:cubicBezTo>
                <a:cubicBezTo>
                  <a:pt x="43929" y="73486"/>
                  <a:pt x="43885" y="73487"/>
                  <a:pt x="43841" y="73487"/>
                </a:cubicBezTo>
                <a:cubicBezTo>
                  <a:pt x="43709" y="73487"/>
                  <a:pt x="43568" y="73474"/>
                  <a:pt x="43434" y="73447"/>
                </a:cubicBezTo>
                <a:cubicBezTo>
                  <a:pt x="43196" y="72971"/>
                  <a:pt x="42934" y="72519"/>
                  <a:pt x="42720" y="72054"/>
                </a:cubicBezTo>
                <a:cubicBezTo>
                  <a:pt x="42422" y="71411"/>
                  <a:pt x="42125" y="70756"/>
                  <a:pt x="41839" y="70102"/>
                </a:cubicBezTo>
                <a:close/>
                <a:moveTo>
                  <a:pt x="44697" y="74495"/>
                </a:moveTo>
                <a:cubicBezTo>
                  <a:pt x="44792" y="74495"/>
                  <a:pt x="44887" y="74507"/>
                  <a:pt x="44982" y="74507"/>
                </a:cubicBezTo>
                <a:cubicBezTo>
                  <a:pt x="45006" y="74554"/>
                  <a:pt x="45042" y="74602"/>
                  <a:pt x="45089" y="74626"/>
                </a:cubicBezTo>
                <a:cubicBezTo>
                  <a:pt x="44947" y="74590"/>
                  <a:pt x="44816" y="74543"/>
                  <a:pt x="44697" y="74495"/>
                </a:cubicBezTo>
                <a:close/>
                <a:moveTo>
                  <a:pt x="45709" y="74424"/>
                </a:moveTo>
                <a:cubicBezTo>
                  <a:pt x="45613" y="74531"/>
                  <a:pt x="45518" y="74650"/>
                  <a:pt x="45423" y="74745"/>
                </a:cubicBezTo>
                <a:cubicBezTo>
                  <a:pt x="45399" y="74733"/>
                  <a:pt x="45363" y="74733"/>
                  <a:pt x="45351" y="74721"/>
                </a:cubicBezTo>
                <a:cubicBezTo>
                  <a:pt x="45470" y="74685"/>
                  <a:pt x="45542" y="74590"/>
                  <a:pt x="45530" y="74447"/>
                </a:cubicBezTo>
                <a:cubicBezTo>
                  <a:pt x="45578" y="74447"/>
                  <a:pt x="45625" y="74447"/>
                  <a:pt x="45685" y="74435"/>
                </a:cubicBezTo>
                <a:cubicBezTo>
                  <a:pt x="45697" y="74435"/>
                  <a:pt x="45697" y="74424"/>
                  <a:pt x="45709" y="74424"/>
                </a:cubicBezTo>
                <a:close/>
                <a:moveTo>
                  <a:pt x="45875" y="77329"/>
                </a:moveTo>
                <a:cubicBezTo>
                  <a:pt x="45899" y="77329"/>
                  <a:pt x="45923" y="77341"/>
                  <a:pt x="45935" y="77341"/>
                </a:cubicBezTo>
                <a:cubicBezTo>
                  <a:pt x="45935" y="77341"/>
                  <a:pt x="45911" y="77341"/>
                  <a:pt x="45911" y="77352"/>
                </a:cubicBezTo>
                <a:cubicBezTo>
                  <a:pt x="45899" y="77341"/>
                  <a:pt x="45887" y="77329"/>
                  <a:pt x="45875" y="77329"/>
                </a:cubicBezTo>
                <a:close/>
                <a:moveTo>
                  <a:pt x="52209" y="75436"/>
                </a:moveTo>
                <a:lnTo>
                  <a:pt x="52209" y="75436"/>
                </a:lnTo>
                <a:cubicBezTo>
                  <a:pt x="52959" y="75638"/>
                  <a:pt x="53698" y="75852"/>
                  <a:pt x="54436" y="76055"/>
                </a:cubicBezTo>
                <a:cubicBezTo>
                  <a:pt x="54019" y="76555"/>
                  <a:pt x="53602" y="77043"/>
                  <a:pt x="53186" y="77543"/>
                </a:cubicBezTo>
                <a:cubicBezTo>
                  <a:pt x="52805" y="76948"/>
                  <a:pt x="52543" y="76138"/>
                  <a:pt x="52209" y="75436"/>
                </a:cubicBezTo>
                <a:close/>
                <a:moveTo>
                  <a:pt x="51114" y="77293"/>
                </a:moveTo>
                <a:cubicBezTo>
                  <a:pt x="51138" y="77424"/>
                  <a:pt x="51174" y="77531"/>
                  <a:pt x="51233" y="77602"/>
                </a:cubicBezTo>
                <a:cubicBezTo>
                  <a:pt x="51245" y="77626"/>
                  <a:pt x="51257" y="77650"/>
                  <a:pt x="51281" y="77662"/>
                </a:cubicBezTo>
                <a:cubicBezTo>
                  <a:pt x="51257" y="77698"/>
                  <a:pt x="51245" y="77710"/>
                  <a:pt x="51245" y="77722"/>
                </a:cubicBezTo>
                <a:cubicBezTo>
                  <a:pt x="51197" y="77710"/>
                  <a:pt x="51162" y="77686"/>
                  <a:pt x="51114" y="77650"/>
                </a:cubicBezTo>
                <a:cubicBezTo>
                  <a:pt x="51066" y="77626"/>
                  <a:pt x="51019" y="77626"/>
                  <a:pt x="50983" y="77626"/>
                </a:cubicBezTo>
                <a:cubicBezTo>
                  <a:pt x="51019" y="77519"/>
                  <a:pt x="51066" y="77400"/>
                  <a:pt x="51114" y="77293"/>
                </a:cubicBezTo>
                <a:close/>
                <a:moveTo>
                  <a:pt x="42911" y="78103"/>
                </a:moveTo>
                <a:cubicBezTo>
                  <a:pt x="42970" y="78114"/>
                  <a:pt x="43030" y="78126"/>
                  <a:pt x="43089" y="78162"/>
                </a:cubicBezTo>
                <a:cubicBezTo>
                  <a:pt x="43101" y="78186"/>
                  <a:pt x="43101" y="78198"/>
                  <a:pt x="43125" y="78234"/>
                </a:cubicBezTo>
                <a:cubicBezTo>
                  <a:pt x="43042" y="78186"/>
                  <a:pt x="42982" y="78138"/>
                  <a:pt x="42911" y="78103"/>
                </a:cubicBezTo>
                <a:close/>
                <a:moveTo>
                  <a:pt x="72010" y="22187"/>
                </a:moveTo>
                <a:cubicBezTo>
                  <a:pt x="75066" y="22187"/>
                  <a:pt x="77836" y="23861"/>
                  <a:pt x="80558" y="25096"/>
                </a:cubicBezTo>
                <a:cubicBezTo>
                  <a:pt x="83332" y="26346"/>
                  <a:pt x="86142" y="27513"/>
                  <a:pt x="89047" y="28394"/>
                </a:cubicBezTo>
                <a:cubicBezTo>
                  <a:pt x="90881" y="28942"/>
                  <a:pt x="92714" y="29382"/>
                  <a:pt x="94572" y="29680"/>
                </a:cubicBezTo>
                <a:lnTo>
                  <a:pt x="92202" y="29644"/>
                </a:lnTo>
                <a:cubicBezTo>
                  <a:pt x="91941" y="29644"/>
                  <a:pt x="91905" y="30013"/>
                  <a:pt x="92179" y="30061"/>
                </a:cubicBezTo>
                <a:cubicBezTo>
                  <a:pt x="95241" y="30590"/>
                  <a:pt x="98476" y="30800"/>
                  <a:pt x="101711" y="30800"/>
                </a:cubicBezTo>
                <a:cubicBezTo>
                  <a:pt x="104298" y="30800"/>
                  <a:pt x="106886" y="30665"/>
                  <a:pt x="109383" y="30454"/>
                </a:cubicBezTo>
                <a:lnTo>
                  <a:pt x="109383" y="30454"/>
                </a:lnTo>
                <a:cubicBezTo>
                  <a:pt x="101525" y="45218"/>
                  <a:pt x="95774" y="61493"/>
                  <a:pt x="90583" y="77305"/>
                </a:cubicBezTo>
                <a:cubicBezTo>
                  <a:pt x="90548" y="77400"/>
                  <a:pt x="90571" y="77460"/>
                  <a:pt x="90595" y="77531"/>
                </a:cubicBezTo>
                <a:cubicBezTo>
                  <a:pt x="89559" y="78186"/>
                  <a:pt x="87071" y="78484"/>
                  <a:pt x="86202" y="78531"/>
                </a:cubicBezTo>
                <a:cubicBezTo>
                  <a:pt x="86042" y="78540"/>
                  <a:pt x="85880" y="78544"/>
                  <a:pt x="85718" y="78544"/>
                </a:cubicBezTo>
                <a:cubicBezTo>
                  <a:pt x="85021" y="78544"/>
                  <a:pt x="84304" y="78472"/>
                  <a:pt x="83618" y="78424"/>
                </a:cubicBezTo>
                <a:cubicBezTo>
                  <a:pt x="81665" y="78305"/>
                  <a:pt x="79737" y="78055"/>
                  <a:pt x="77808" y="77698"/>
                </a:cubicBezTo>
                <a:cubicBezTo>
                  <a:pt x="73795" y="76936"/>
                  <a:pt x="69997" y="75638"/>
                  <a:pt x="66247" y="74019"/>
                </a:cubicBezTo>
                <a:cubicBezTo>
                  <a:pt x="63392" y="72785"/>
                  <a:pt x="60782" y="72408"/>
                  <a:pt x="58148" y="72408"/>
                </a:cubicBezTo>
                <a:cubicBezTo>
                  <a:pt x="55599" y="72408"/>
                  <a:pt x="53026" y="72761"/>
                  <a:pt x="50185" y="73030"/>
                </a:cubicBezTo>
                <a:cubicBezTo>
                  <a:pt x="50209" y="72995"/>
                  <a:pt x="50221" y="72935"/>
                  <a:pt x="50221" y="72876"/>
                </a:cubicBezTo>
                <a:cubicBezTo>
                  <a:pt x="50340" y="72757"/>
                  <a:pt x="50400" y="72554"/>
                  <a:pt x="50245" y="72411"/>
                </a:cubicBezTo>
                <a:lnTo>
                  <a:pt x="50245" y="72411"/>
                </a:lnTo>
                <a:cubicBezTo>
                  <a:pt x="50275" y="72421"/>
                  <a:pt x="50304" y="72425"/>
                  <a:pt x="50331" y="72425"/>
                </a:cubicBezTo>
                <a:cubicBezTo>
                  <a:pt x="50608" y="72425"/>
                  <a:pt x="50738" y="71973"/>
                  <a:pt x="50423" y="71876"/>
                </a:cubicBezTo>
                <a:lnTo>
                  <a:pt x="50162" y="71780"/>
                </a:lnTo>
                <a:cubicBezTo>
                  <a:pt x="50114" y="71768"/>
                  <a:pt x="50090" y="71768"/>
                  <a:pt x="50054" y="71768"/>
                </a:cubicBezTo>
                <a:cubicBezTo>
                  <a:pt x="50781" y="69732"/>
                  <a:pt x="51495" y="67696"/>
                  <a:pt x="52197" y="65637"/>
                </a:cubicBezTo>
                <a:cubicBezTo>
                  <a:pt x="52237" y="65655"/>
                  <a:pt x="52280" y="65664"/>
                  <a:pt x="52323" y="65664"/>
                </a:cubicBezTo>
                <a:cubicBezTo>
                  <a:pt x="52448" y="65664"/>
                  <a:pt x="52567" y="65588"/>
                  <a:pt x="52567" y="65446"/>
                </a:cubicBezTo>
                <a:cubicBezTo>
                  <a:pt x="52567" y="65160"/>
                  <a:pt x="52567" y="64899"/>
                  <a:pt x="52543" y="64613"/>
                </a:cubicBezTo>
                <a:lnTo>
                  <a:pt x="52948" y="63410"/>
                </a:lnTo>
                <a:lnTo>
                  <a:pt x="52948" y="63410"/>
                </a:lnTo>
                <a:cubicBezTo>
                  <a:pt x="52948" y="63482"/>
                  <a:pt x="52924" y="63541"/>
                  <a:pt x="52924" y="63613"/>
                </a:cubicBezTo>
                <a:cubicBezTo>
                  <a:pt x="52917" y="63724"/>
                  <a:pt x="53003" y="63786"/>
                  <a:pt x="53092" y="63786"/>
                </a:cubicBezTo>
                <a:cubicBezTo>
                  <a:pt x="53156" y="63786"/>
                  <a:pt x="53222" y="63754"/>
                  <a:pt x="53257" y="63684"/>
                </a:cubicBezTo>
                <a:cubicBezTo>
                  <a:pt x="53436" y="63267"/>
                  <a:pt x="53531" y="62851"/>
                  <a:pt x="53579" y="62410"/>
                </a:cubicBezTo>
                <a:cubicBezTo>
                  <a:pt x="54126" y="61648"/>
                  <a:pt x="54710" y="60910"/>
                  <a:pt x="55365" y="60196"/>
                </a:cubicBezTo>
                <a:cubicBezTo>
                  <a:pt x="55420" y="60122"/>
                  <a:pt x="55353" y="60026"/>
                  <a:pt x="55282" y="60026"/>
                </a:cubicBezTo>
                <a:cubicBezTo>
                  <a:pt x="55261" y="60026"/>
                  <a:pt x="55240" y="60034"/>
                  <a:pt x="55222" y="60053"/>
                </a:cubicBezTo>
                <a:cubicBezTo>
                  <a:pt x="54662" y="60624"/>
                  <a:pt x="54114" y="61208"/>
                  <a:pt x="53614" y="61815"/>
                </a:cubicBezTo>
                <a:cubicBezTo>
                  <a:pt x="53614" y="61529"/>
                  <a:pt x="53579" y="61243"/>
                  <a:pt x="53531" y="60946"/>
                </a:cubicBezTo>
                <a:cubicBezTo>
                  <a:pt x="53531" y="60934"/>
                  <a:pt x="53555" y="60922"/>
                  <a:pt x="53555" y="60922"/>
                </a:cubicBezTo>
                <a:cubicBezTo>
                  <a:pt x="54400" y="59541"/>
                  <a:pt x="55293" y="58374"/>
                  <a:pt x="56734" y="57410"/>
                </a:cubicBezTo>
                <a:cubicBezTo>
                  <a:pt x="56794" y="57370"/>
                  <a:pt x="56745" y="57279"/>
                  <a:pt x="56685" y="57279"/>
                </a:cubicBezTo>
                <a:cubicBezTo>
                  <a:pt x="56674" y="57279"/>
                  <a:pt x="56662" y="57283"/>
                  <a:pt x="56650" y="57290"/>
                </a:cubicBezTo>
                <a:cubicBezTo>
                  <a:pt x="55793" y="57826"/>
                  <a:pt x="54948" y="58505"/>
                  <a:pt x="54245" y="59315"/>
                </a:cubicBezTo>
                <a:cubicBezTo>
                  <a:pt x="54662" y="58386"/>
                  <a:pt x="55103" y="57469"/>
                  <a:pt x="55579" y="56564"/>
                </a:cubicBezTo>
                <a:cubicBezTo>
                  <a:pt x="56948" y="55016"/>
                  <a:pt x="58567" y="53826"/>
                  <a:pt x="60734" y="53195"/>
                </a:cubicBezTo>
                <a:cubicBezTo>
                  <a:pt x="60866" y="53173"/>
                  <a:pt x="60836" y="52988"/>
                  <a:pt x="60727" y="52988"/>
                </a:cubicBezTo>
                <a:cubicBezTo>
                  <a:pt x="60718" y="52988"/>
                  <a:pt x="60709" y="52990"/>
                  <a:pt x="60699" y="52992"/>
                </a:cubicBezTo>
                <a:cubicBezTo>
                  <a:pt x="58698" y="53480"/>
                  <a:pt x="56686" y="54564"/>
                  <a:pt x="55257" y="56124"/>
                </a:cubicBezTo>
                <a:lnTo>
                  <a:pt x="55841" y="54612"/>
                </a:lnTo>
                <a:cubicBezTo>
                  <a:pt x="56531" y="53921"/>
                  <a:pt x="57210" y="53242"/>
                  <a:pt x="57912" y="52576"/>
                </a:cubicBezTo>
                <a:cubicBezTo>
                  <a:pt x="57930" y="52549"/>
                  <a:pt x="57915" y="52510"/>
                  <a:pt x="57892" y="52510"/>
                </a:cubicBezTo>
                <a:cubicBezTo>
                  <a:pt x="57884" y="52510"/>
                  <a:pt x="57874" y="52515"/>
                  <a:pt x="57865" y="52528"/>
                </a:cubicBezTo>
                <a:cubicBezTo>
                  <a:pt x="57210" y="53195"/>
                  <a:pt x="56543" y="53850"/>
                  <a:pt x="55888" y="54516"/>
                </a:cubicBezTo>
                <a:cubicBezTo>
                  <a:pt x="58174" y="48468"/>
                  <a:pt x="60615" y="42467"/>
                  <a:pt x="63032" y="36466"/>
                </a:cubicBezTo>
                <a:cubicBezTo>
                  <a:pt x="63044" y="36466"/>
                  <a:pt x="63056" y="36466"/>
                  <a:pt x="63080" y="36455"/>
                </a:cubicBezTo>
                <a:cubicBezTo>
                  <a:pt x="63937" y="35740"/>
                  <a:pt x="64663" y="34835"/>
                  <a:pt x="65306" y="33907"/>
                </a:cubicBezTo>
                <a:cubicBezTo>
                  <a:pt x="65351" y="33844"/>
                  <a:pt x="65288" y="33774"/>
                  <a:pt x="65229" y="33774"/>
                </a:cubicBezTo>
                <a:cubicBezTo>
                  <a:pt x="65209" y="33774"/>
                  <a:pt x="65190" y="33782"/>
                  <a:pt x="65175" y="33799"/>
                </a:cubicBezTo>
                <a:cubicBezTo>
                  <a:pt x="64580" y="34561"/>
                  <a:pt x="63925" y="35228"/>
                  <a:pt x="63258" y="35907"/>
                </a:cubicBezTo>
                <a:cubicBezTo>
                  <a:pt x="63461" y="35371"/>
                  <a:pt x="63687" y="34835"/>
                  <a:pt x="63889" y="34311"/>
                </a:cubicBezTo>
                <a:cubicBezTo>
                  <a:pt x="65235" y="32609"/>
                  <a:pt x="66616" y="31025"/>
                  <a:pt x="68283" y="29573"/>
                </a:cubicBezTo>
                <a:cubicBezTo>
                  <a:pt x="68360" y="29515"/>
                  <a:pt x="68297" y="29410"/>
                  <a:pt x="68219" y="29410"/>
                </a:cubicBezTo>
                <a:cubicBezTo>
                  <a:pt x="68201" y="29410"/>
                  <a:pt x="68182" y="29416"/>
                  <a:pt x="68164" y="29430"/>
                </a:cubicBezTo>
                <a:cubicBezTo>
                  <a:pt x="66866" y="30442"/>
                  <a:pt x="65604" y="31561"/>
                  <a:pt x="64509" y="32787"/>
                </a:cubicBezTo>
                <a:cubicBezTo>
                  <a:pt x="64580" y="32609"/>
                  <a:pt x="64651" y="32418"/>
                  <a:pt x="64723" y="32240"/>
                </a:cubicBezTo>
                <a:cubicBezTo>
                  <a:pt x="65318" y="31597"/>
                  <a:pt x="65902" y="30942"/>
                  <a:pt x="66545" y="30335"/>
                </a:cubicBezTo>
                <a:cubicBezTo>
                  <a:pt x="67509" y="29418"/>
                  <a:pt x="68569" y="28585"/>
                  <a:pt x="69569" y="27692"/>
                </a:cubicBezTo>
                <a:cubicBezTo>
                  <a:pt x="69648" y="27612"/>
                  <a:pt x="69595" y="27458"/>
                  <a:pt x="69492" y="27458"/>
                </a:cubicBezTo>
                <a:cubicBezTo>
                  <a:pt x="69472" y="27458"/>
                  <a:pt x="69449" y="27464"/>
                  <a:pt x="69426" y="27477"/>
                </a:cubicBezTo>
                <a:cubicBezTo>
                  <a:pt x="68033" y="28299"/>
                  <a:pt x="66604" y="29394"/>
                  <a:pt x="65378" y="30632"/>
                </a:cubicBezTo>
                <a:cubicBezTo>
                  <a:pt x="65521" y="30311"/>
                  <a:pt x="65640" y="29978"/>
                  <a:pt x="65771" y="29656"/>
                </a:cubicBezTo>
                <a:cubicBezTo>
                  <a:pt x="66080" y="29263"/>
                  <a:pt x="66414" y="28894"/>
                  <a:pt x="66783" y="28549"/>
                </a:cubicBezTo>
                <a:cubicBezTo>
                  <a:pt x="67640" y="27775"/>
                  <a:pt x="68604" y="27120"/>
                  <a:pt x="69569" y="26477"/>
                </a:cubicBezTo>
                <a:cubicBezTo>
                  <a:pt x="69673" y="26414"/>
                  <a:pt x="69594" y="26278"/>
                  <a:pt x="69493" y="26278"/>
                </a:cubicBezTo>
                <a:cubicBezTo>
                  <a:pt x="69479" y="26278"/>
                  <a:pt x="69464" y="26281"/>
                  <a:pt x="69450" y="26287"/>
                </a:cubicBezTo>
                <a:cubicBezTo>
                  <a:pt x="68450" y="26691"/>
                  <a:pt x="67330" y="27346"/>
                  <a:pt x="66354" y="28144"/>
                </a:cubicBezTo>
                <a:cubicBezTo>
                  <a:pt x="66485" y="27787"/>
                  <a:pt x="66640" y="27418"/>
                  <a:pt x="66771" y="27061"/>
                </a:cubicBezTo>
                <a:cubicBezTo>
                  <a:pt x="67021" y="26870"/>
                  <a:pt x="67259" y="26691"/>
                  <a:pt x="67449" y="26537"/>
                </a:cubicBezTo>
                <a:cubicBezTo>
                  <a:pt x="68450" y="25787"/>
                  <a:pt x="69521" y="25132"/>
                  <a:pt x="70640" y="24572"/>
                </a:cubicBezTo>
                <a:cubicBezTo>
                  <a:pt x="70815" y="24490"/>
                  <a:pt x="70732" y="24230"/>
                  <a:pt x="70568" y="24230"/>
                </a:cubicBezTo>
                <a:cubicBezTo>
                  <a:pt x="70542" y="24230"/>
                  <a:pt x="70515" y="24236"/>
                  <a:pt x="70485" y="24251"/>
                </a:cubicBezTo>
                <a:cubicBezTo>
                  <a:pt x="69271" y="24834"/>
                  <a:pt x="68104" y="25525"/>
                  <a:pt x="67033" y="26346"/>
                </a:cubicBezTo>
                <a:cubicBezTo>
                  <a:pt x="67437" y="25310"/>
                  <a:pt x="67830" y="24263"/>
                  <a:pt x="68211" y="23227"/>
                </a:cubicBezTo>
                <a:cubicBezTo>
                  <a:pt x="68223" y="23227"/>
                  <a:pt x="68247" y="23203"/>
                  <a:pt x="68247" y="23203"/>
                </a:cubicBezTo>
                <a:cubicBezTo>
                  <a:pt x="68390" y="23548"/>
                  <a:pt x="68604" y="23917"/>
                  <a:pt x="68819" y="23977"/>
                </a:cubicBezTo>
                <a:cubicBezTo>
                  <a:pt x="68676" y="24144"/>
                  <a:pt x="68509" y="24298"/>
                  <a:pt x="68378" y="24489"/>
                </a:cubicBezTo>
                <a:cubicBezTo>
                  <a:pt x="68323" y="24554"/>
                  <a:pt x="68397" y="24662"/>
                  <a:pt x="68466" y="24662"/>
                </a:cubicBezTo>
                <a:cubicBezTo>
                  <a:pt x="68486" y="24662"/>
                  <a:pt x="68505" y="24653"/>
                  <a:pt x="68521" y="24632"/>
                </a:cubicBezTo>
                <a:cubicBezTo>
                  <a:pt x="69271" y="23846"/>
                  <a:pt x="70188" y="23239"/>
                  <a:pt x="71236" y="22941"/>
                </a:cubicBezTo>
                <a:cubicBezTo>
                  <a:pt x="71392" y="22896"/>
                  <a:pt x="71370" y="22664"/>
                  <a:pt x="71220" y="22664"/>
                </a:cubicBezTo>
                <a:cubicBezTo>
                  <a:pt x="71210" y="22664"/>
                  <a:pt x="71199" y="22665"/>
                  <a:pt x="71188" y="22667"/>
                </a:cubicBezTo>
                <a:cubicBezTo>
                  <a:pt x="70474" y="22846"/>
                  <a:pt x="69819" y="23167"/>
                  <a:pt x="69271" y="23608"/>
                </a:cubicBezTo>
                <a:cubicBezTo>
                  <a:pt x="69295" y="23536"/>
                  <a:pt x="69295" y="23441"/>
                  <a:pt x="69235" y="23370"/>
                </a:cubicBezTo>
                <a:cubicBezTo>
                  <a:pt x="69223" y="23346"/>
                  <a:pt x="69200" y="23310"/>
                  <a:pt x="69176" y="23286"/>
                </a:cubicBezTo>
                <a:cubicBezTo>
                  <a:pt x="69134" y="23228"/>
                  <a:pt x="69078" y="23203"/>
                  <a:pt x="69022" y="23203"/>
                </a:cubicBezTo>
                <a:cubicBezTo>
                  <a:pt x="68916" y="23203"/>
                  <a:pt x="68810" y="23289"/>
                  <a:pt x="68795" y="23405"/>
                </a:cubicBezTo>
                <a:cubicBezTo>
                  <a:pt x="68807" y="23298"/>
                  <a:pt x="68807" y="23191"/>
                  <a:pt x="68795" y="23072"/>
                </a:cubicBezTo>
                <a:lnTo>
                  <a:pt x="68795" y="23072"/>
                </a:lnTo>
                <a:cubicBezTo>
                  <a:pt x="68806" y="23074"/>
                  <a:pt x="68817" y="23075"/>
                  <a:pt x="68829" y="23075"/>
                </a:cubicBezTo>
                <a:cubicBezTo>
                  <a:pt x="68893" y="23075"/>
                  <a:pt x="68961" y="23045"/>
                  <a:pt x="68961" y="22965"/>
                </a:cubicBezTo>
                <a:lnTo>
                  <a:pt x="68961" y="22893"/>
                </a:lnTo>
                <a:cubicBezTo>
                  <a:pt x="69521" y="22620"/>
                  <a:pt x="70164" y="22405"/>
                  <a:pt x="70819" y="22274"/>
                </a:cubicBezTo>
                <a:cubicBezTo>
                  <a:pt x="71221" y="22215"/>
                  <a:pt x="71618" y="22187"/>
                  <a:pt x="72010" y="22187"/>
                </a:cubicBezTo>
                <a:close/>
                <a:moveTo>
                  <a:pt x="46649" y="78674"/>
                </a:moveTo>
                <a:cubicBezTo>
                  <a:pt x="46661" y="78698"/>
                  <a:pt x="46673" y="78710"/>
                  <a:pt x="46709" y="78710"/>
                </a:cubicBezTo>
                <a:cubicBezTo>
                  <a:pt x="46375" y="78769"/>
                  <a:pt x="46197" y="79150"/>
                  <a:pt x="46244" y="79484"/>
                </a:cubicBezTo>
                <a:cubicBezTo>
                  <a:pt x="46113" y="79424"/>
                  <a:pt x="45971" y="79365"/>
                  <a:pt x="45851" y="79293"/>
                </a:cubicBezTo>
                <a:cubicBezTo>
                  <a:pt x="46101" y="79210"/>
                  <a:pt x="46304" y="79019"/>
                  <a:pt x="46399" y="78781"/>
                </a:cubicBezTo>
                <a:cubicBezTo>
                  <a:pt x="46482" y="78734"/>
                  <a:pt x="46554" y="78710"/>
                  <a:pt x="46649" y="78674"/>
                </a:cubicBezTo>
                <a:close/>
                <a:moveTo>
                  <a:pt x="100299" y="75864"/>
                </a:moveTo>
                <a:cubicBezTo>
                  <a:pt x="100275" y="75971"/>
                  <a:pt x="100251" y="76055"/>
                  <a:pt x="100227" y="76162"/>
                </a:cubicBezTo>
                <a:cubicBezTo>
                  <a:pt x="99644" y="77329"/>
                  <a:pt x="99060" y="78484"/>
                  <a:pt x="98465" y="79650"/>
                </a:cubicBezTo>
                <a:cubicBezTo>
                  <a:pt x="98453" y="79662"/>
                  <a:pt x="98441" y="79674"/>
                  <a:pt x="98429" y="79674"/>
                </a:cubicBezTo>
                <a:cubicBezTo>
                  <a:pt x="99060" y="78412"/>
                  <a:pt x="99680" y="77150"/>
                  <a:pt x="100299" y="75864"/>
                </a:cubicBezTo>
                <a:close/>
                <a:moveTo>
                  <a:pt x="54388" y="79412"/>
                </a:moveTo>
                <a:lnTo>
                  <a:pt x="54960" y="79627"/>
                </a:lnTo>
                <a:cubicBezTo>
                  <a:pt x="54948" y="79662"/>
                  <a:pt x="54936" y="79686"/>
                  <a:pt x="54912" y="79710"/>
                </a:cubicBezTo>
                <a:cubicBezTo>
                  <a:pt x="54734" y="79603"/>
                  <a:pt x="54567" y="79496"/>
                  <a:pt x="54388" y="79412"/>
                </a:cubicBezTo>
                <a:close/>
                <a:moveTo>
                  <a:pt x="55210" y="79722"/>
                </a:moveTo>
                <a:cubicBezTo>
                  <a:pt x="55484" y="79829"/>
                  <a:pt x="55769" y="79948"/>
                  <a:pt x="56055" y="80043"/>
                </a:cubicBezTo>
                <a:cubicBezTo>
                  <a:pt x="55984" y="80139"/>
                  <a:pt x="55924" y="80198"/>
                  <a:pt x="55865" y="80269"/>
                </a:cubicBezTo>
                <a:cubicBezTo>
                  <a:pt x="55603" y="80127"/>
                  <a:pt x="55365" y="79972"/>
                  <a:pt x="55115" y="79829"/>
                </a:cubicBezTo>
                <a:cubicBezTo>
                  <a:pt x="55150" y="79793"/>
                  <a:pt x="55174" y="79769"/>
                  <a:pt x="55210" y="79722"/>
                </a:cubicBezTo>
                <a:close/>
                <a:moveTo>
                  <a:pt x="56412" y="80210"/>
                </a:moveTo>
                <a:cubicBezTo>
                  <a:pt x="56936" y="80424"/>
                  <a:pt x="57448" y="80627"/>
                  <a:pt x="57972" y="80817"/>
                </a:cubicBezTo>
                <a:cubicBezTo>
                  <a:pt x="57889" y="80901"/>
                  <a:pt x="57805" y="80984"/>
                  <a:pt x="57734" y="81079"/>
                </a:cubicBezTo>
                <a:cubicBezTo>
                  <a:pt x="57305" y="80924"/>
                  <a:pt x="56877" y="80793"/>
                  <a:pt x="56436" y="80627"/>
                </a:cubicBezTo>
                <a:cubicBezTo>
                  <a:pt x="56353" y="80567"/>
                  <a:pt x="56258" y="80508"/>
                  <a:pt x="56174" y="80460"/>
                </a:cubicBezTo>
                <a:cubicBezTo>
                  <a:pt x="56246" y="80377"/>
                  <a:pt x="56341" y="80281"/>
                  <a:pt x="56412" y="80210"/>
                </a:cubicBezTo>
                <a:close/>
                <a:moveTo>
                  <a:pt x="98251" y="80127"/>
                </a:moveTo>
                <a:lnTo>
                  <a:pt x="97536" y="81555"/>
                </a:lnTo>
                <a:cubicBezTo>
                  <a:pt x="97536" y="81555"/>
                  <a:pt x="97522" y="81555"/>
                  <a:pt x="97516" y="81561"/>
                </a:cubicBezTo>
                <a:lnTo>
                  <a:pt x="97516" y="81561"/>
                </a:lnTo>
                <a:cubicBezTo>
                  <a:pt x="97753" y="81075"/>
                  <a:pt x="97978" y="80613"/>
                  <a:pt x="98215" y="80139"/>
                </a:cubicBezTo>
                <a:cubicBezTo>
                  <a:pt x="98227" y="80139"/>
                  <a:pt x="98251" y="80127"/>
                  <a:pt x="98251" y="80127"/>
                </a:cubicBezTo>
                <a:close/>
                <a:moveTo>
                  <a:pt x="58377" y="80972"/>
                </a:moveTo>
                <a:cubicBezTo>
                  <a:pt x="58865" y="81162"/>
                  <a:pt x="59377" y="81353"/>
                  <a:pt x="59865" y="81532"/>
                </a:cubicBezTo>
                <a:cubicBezTo>
                  <a:pt x="59806" y="81591"/>
                  <a:pt x="59746" y="81639"/>
                  <a:pt x="59698" y="81698"/>
                </a:cubicBezTo>
                <a:cubicBezTo>
                  <a:pt x="59163" y="81532"/>
                  <a:pt x="58627" y="81353"/>
                  <a:pt x="58091" y="81198"/>
                </a:cubicBezTo>
                <a:cubicBezTo>
                  <a:pt x="58186" y="81115"/>
                  <a:pt x="58282" y="81055"/>
                  <a:pt x="58377" y="80972"/>
                </a:cubicBezTo>
                <a:close/>
                <a:moveTo>
                  <a:pt x="60282" y="81698"/>
                </a:moveTo>
                <a:cubicBezTo>
                  <a:pt x="60627" y="81829"/>
                  <a:pt x="60960" y="81948"/>
                  <a:pt x="61306" y="82091"/>
                </a:cubicBezTo>
                <a:cubicBezTo>
                  <a:pt x="61258" y="82115"/>
                  <a:pt x="61234" y="82151"/>
                  <a:pt x="61175" y="82174"/>
                </a:cubicBezTo>
                <a:cubicBezTo>
                  <a:pt x="60830" y="82055"/>
                  <a:pt x="60472" y="81936"/>
                  <a:pt x="60115" y="81829"/>
                </a:cubicBezTo>
                <a:cubicBezTo>
                  <a:pt x="60175" y="81793"/>
                  <a:pt x="60222" y="81746"/>
                  <a:pt x="60282" y="81698"/>
                </a:cubicBezTo>
                <a:close/>
                <a:moveTo>
                  <a:pt x="107621" y="35907"/>
                </a:moveTo>
                <a:cubicBezTo>
                  <a:pt x="108600" y="36460"/>
                  <a:pt x="109746" y="36823"/>
                  <a:pt x="110896" y="36823"/>
                </a:cubicBezTo>
                <a:cubicBezTo>
                  <a:pt x="111158" y="36823"/>
                  <a:pt x="111420" y="36804"/>
                  <a:pt x="111681" y="36764"/>
                </a:cubicBezTo>
                <a:lnTo>
                  <a:pt x="111681" y="36764"/>
                </a:lnTo>
                <a:cubicBezTo>
                  <a:pt x="104216" y="52064"/>
                  <a:pt x="97965" y="68018"/>
                  <a:pt x="91048" y="83579"/>
                </a:cubicBezTo>
                <a:lnTo>
                  <a:pt x="91048" y="83591"/>
                </a:lnTo>
                <a:cubicBezTo>
                  <a:pt x="83844" y="80936"/>
                  <a:pt x="76200" y="79234"/>
                  <a:pt x="68819" y="77174"/>
                </a:cubicBezTo>
                <a:cubicBezTo>
                  <a:pt x="63723" y="75745"/>
                  <a:pt x="58567" y="74102"/>
                  <a:pt x="53269" y="73554"/>
                </a:cubicBezTo>
                <a:cubicBezTo>
                  <a:pt x="55155" y="73323"/>
                  <a:pt x="57037" y="73030"/>
                  <a:pt x="58922" y="73030"/>
                </a:cubicBezTo>
                <a:cubicBezTo>
                  <a:pt x="60143" y="73030"/>
                  <a:pt x="61366" y="73153"/>
                  <a:pt x="62592" y="73495"/>
                </a:cubicBezTo>
                <a:cubicBezTo>
                  <a:pt x="66878" y="74709"/>
                  <a:pt x="70712" y="76936"/>
                  <a:pt x="75105" y="77924"/>
                </a:cubicBezTo>
                <a:cubicBezTo>
                  <a:pt x="78404" y="78663"/>
                  <a:pt x="81798" y="79069"/>
                  <a:pt x="85197" y="79069"/>
                </a:cubicBezTo>
                <a:cubicBezTo>
                  <a:pt x="85956" y="79069"/>
                  <a:pt x="86716" y="79049"/>
                  <a:pt x="87476" y="79007"/>
                </a:cubicBezTo>
                <a:cubicBezTo>
                  <a:pt x="88809" y="78936"/>
                  <a:pt x="90417" y="78948"/>
                  <a:pt x="91012" y="77769"/>
                </a:cubicBezTo>
                <a:cubicBezTo>
                  <a:pt x="91107" y="77745"/>
                  <a:pt x="91179" y="77686"/>
                  <a:pt x="91226" y="77579"/>
                </a:cubicBezTo>
                <a:cubicBezTo>
                  <a:pt x="95882" y="63291"/>
                  <a:pt x="101787" y="49682"/>
                  <a:pt x="107621" y="35907"/>
                </a:cubicBezTo>
                <a:close/>
                <a:moveTo>
                  <a:pt x="61080" y="83603"/>
                </a:moveTo>
                <a:lnTo>
                  <a:pt x="61080" y="83603"/>
                </a:lnTo>
                <a:cubicBezTo>
                  <a:pt x="61639" y="83829"/>
                  <a:pt x="62175" y="84032"/>
                  <a:pt x="62723" y="84258"/>
                </a:cubicBezTo>
                <a:lnTo>
                  <a:pt x="61163" y="83818"/>
                </a:lnTo>
                <a:cubicBezTo>
                  <a:pt x="61139" y="83734"/>
                  <a:pt x="61127" y="83663"/>
                  <a:pt x="61080" y="83603"/>
                </a:cubicBezTo>
                <a:close/>
                <a:moveTo>
                  <a:pt x="114146" y="44206"/>
                </a:moveTo>
                <a:cubicBezTo>
                  <a:pt x="114217" y="44336"/>
                  <a:pt x="114289" y="44467"/>
                  <a:pt x="114384" y="44587"/>
                </a:cubicBezTo>
                <a:cubicBezTo>
                  <a:pt x="114467" y="45896"/>
                  <a:pt x="112205" y="50242"/>
                  <a:pt x="112003" y="50671"/>
                </a:cubicBezTo>
                <a:cubicBezTo>
                  <a:pt x="111062" y="52552"/>
                  <a:pt x="110121" y="54457"/>
                  <a:pt x="109181" y="56362"/>
                </a:cubicBezTo>
                <a:cubicBezTo>
                  <a:pt x="108705" y="57338"/>
                  <a:pt x="108228" y="58302"/>
                  <a:pt x="107752" y="59255"/>
                </a:cubicBezTo>
                <a:cubicBezTo>
                  <a:pt x="107097" y="60458"/>
                  <a:pt x="106466" y="61660"/>
                  <a:pt x="105835" y="62886"/>
                </a:cubicBezTo>
                <a:cubicBezTo>
                  <a:pt x="104323" y="65851"/>
                  <a:pt x="102668" y="68851"/>
                  <a:pt x="101477" y="71995"/>
                </a:cubicBezTo>
                <a:cubicBezTo>
                  <a:pt x="99692" y="75614"/>
                  <a:pt x="97894" y="79234"/>
                  <a:pt x="96108" y="82841"/>
                </a:cubicBezTo>
                <a:cubicBezTo>
                  <a:pt x="95072" y="83782"/>
                  <a:pt x="94036" y="84699"/>
                  <a:pt x="92988" y="85615"/>
                </a:cubicBezTo>
                <a:cubicBezTo>
                  <a:pt x="96286" y="78686"/>
                  <a:pt x="99632" y="71780"/>
                  <a:pt x="103109" y="64958"/>
                </a:cubicBezTo>
                <a:cubicBezTo>
                  <a:pt x="106669" y="57993"/>
                  <a:pt x="110586" y="51206"/>
                  <a:pt x="114086" y="44206"/>
                </a:cubicBezTo>
                <a:close/>
                <a:moveTo>
                  <a:pt x="105954" y="57445"/>
                </a:moveTo>
                <a:cubicBezTo>
                  <a:pt x="105478" y="58338"/>
                  <a:pt x="105014" y="59231"/>
                  <a:pt x="104537" y="60124"/>
                </a:cubicBezTo>
                <a:cubicBezTo>
                  <a:pt x="104502" y="60067"/>
                  <a:pt x="104445" y="60027"/>
                  <a:pt x="104387" y="60027"/>
                </a:cubicBezTo>
                <a:cubicBezTo>
                  <a:pt x="104348" y="60027"/>
                  <a:pt x="104309" y="60045"/>
                  <a:pt x="104275" y="60088"/>
                </a:cubicBezTo>
                <a:cubicBezTo>
                  <a:pt x="103168" y="61696"/>
                  <a:pt x="101918" y="63125"/>
                  <a:pt x="100668" y="64613"/>
                </a:cubicBezTo>
                <a:cubicBezTo>
                  <a:pt x="100576" y="64733"/>
                  <a:pt x="100691" y="64881"/>
                  <a:pt x="100808" y="64881"/>
                </a:cubicBezTo>
                <a:cubicBezTo>
                  <a:pt x="100842" y="64881"/>
                  <a:pt x="100876" y="64869"/>
                  <a:pt x="100906" y="64839"/>
                </a:cubicBezTo>
                <a:cubicBezTo>
                  <a:pt x="102144" y="63648"/>
                  <a:pt x="103204" y="62232"/>
                  <a:pt x="104168" y="60803"/>
                </a:cubicBezTo>
                <a:lnTo>
                  <a:pt x="104168" y="60803"/>
                </a:lnTo>
                <a:cubicBezTo>
                  <a:pt x="103192" y="62696"/>
                  <a:pt x="102239" y="64577"/>
                  <a:pt x="101287" y="66494"/>
                </a:cubicBezTo>
                <a:cubicBezTo>
                  <a:pt x="101251" y="66506"/>
                  <a:pt x="101239" y="66506"/>
                  <a:pt x="101204" y="66518"/>
                </a:cubicBezTo>
                <a:cubicBezTo>
                  <a:pt x="100299" y="67637"/>
                  <a:pt x="99299" y="68839"/>
                  <a:pt x="98727" y="70161"/>
                </a:cubicBezTo>
                <a:cubicBezTo>
                  <a:pt x="98694" y="70244"/>
                  <a:pt x="98759" y="70310"/>
                  <a:pt x="98826" y="70310"/>
                </a:cubicBezTo>
                <a:cubicBezTo>
                  <a:pt x="98855" y="70310"/>
                  <a:pt x="98884" y="70297"/>
                  <a:pt x="98906" y="70268"/>
                </a:cubicBezTo>
                <a:cubicBezTo>
                  <a:pt x="99477" y="69530"/>
                  <a:pt x="100001" y="68732"/>
                  <a:pt x="100537" y="67958"/>
                </a:cubicBezTo>
                <a:lnTo>
                  <a:pt x="100537" y="67958"/>
                </a:lnTo>
                <a:cubicBezTo>
                  <a:pt x="97953" y="73197"/>
                  <a:pt x="95465" y="78484"/>
                  <a:pt x="92988" y="83675"/>
                </a:cubicBezTo>
                <a:cubicBezTo>
                  <a:pt x="92679" y="84353"/>
                  <a:pt x="92322" y="85734"/>
                  <a:pt x="91786" y="86223"/>
                </a:cubicBezTo>
                <a:cubicBezTo>
                  <a:pt x="91339" y="86641"/>
                  <a:pt x="90906" y="86805"/>
                  <a:pt x="90431" y="86805"/>
                </a:cubicBezTo>
                <a:cubicBezTo>
                  <a:pt x="89919" y="86805"/>
                  <a:pt x="89358" y="86614"/>
                  <a:pt x="88678" y="86342"/>
                </a:cubicBezTo>
                <a:cubicBezTo>
                  <a:pt x="87297" y="85794"/>
                  <a:pt x="85976" y="84841"/>
                  <a:pt x="84594" y="84234"/>
                </a:cubicBezTo>
                <a:cubicBezTo>
                  <a:pt x="81237" y="82758"/>
                  <a:pt x="77665" y="81746"/>
                  <a:pt x="74141" y="80746"/>
                </a:cubicBezTo>
                <a:cubicBezTo>
                  <a:pt x="66604" y="78615"/>
                  <a:pt x="59055" y="76519"/>
                  <a:pt x="51531" y="74412"/>
                </a:cubicBezTo>
                <a:cubicBezTo>
                  <a:pt x="51519" y="74352"/>
                  <a:pt x="51483" y="74293"/>
                  <a:pt x="51471" y="74245"/>
                </a:cubicBezTo>
                <a:lnTo>
                  <a:pt x="51471" y="74245"/>
                </a:lnTo>
                <a:cubicBezTo>
                  <a:pt x="57972" y="74650"/>
                  <a:pt x="64223" y="76686"/>
                  <a:pt x="70485" y="78400"/>
                </a:cubicBezTo>
                <a:cubicBezTo>
                  <a:pt x="77260" y="80246"/>
                  <a:pt x="84059" y="82460"/>
                  <a:pt x="90964" y="83770"/>
                </a:cubicBezTo>
                <a:cubicBezTo>
                  <a:pt x="91055" y="83939"/>
                  <a:pt x="91231" y="84037"/>
                  <a:pt x="91396" y="84037"/>
                </a:cubicBezTo>
                <a:cubicBezTo>
                  <a:pt x="91533" y="84037"/>
                  <a:pt x="91661" y="83969"/>
                  <a:pt x="91726" y="83818"/>
                </a:cubicBezTo>
                <a:cubicBezTo>
                  <a:pt x="92869" y="81139"/>
                  <a:pt x="94048" y="78460"/>
                  <a:pt x="95227" y="75781"/>
                </a:cubicBezTo>
                <a:cubicBezTo>
                  <a:pt x="95250" y="75804"/>
                  <a:pt x="95294" y="75828"/>
                  <a:pt x="95335" y="75828"/>
                </a:cubicBezTo>
                <a:cubicBezTo>
                  <a:pt x="95356" y="75828"/>
                  <a:pt x="95377" y="75821"/>
                  <a:pt x="95393" y="75805"/>
                </a:cubicBezTo>
                <a:cubicBezTo>
                  <a:pt x="95989" y="75257"/>
                  <a:pt x="96405" y="74435"/>
                  <a:pt x="96858" y="73781"/>
                </a:cubicBezTo>
                <a:cubicBezTo>
                  <a:pt x="96927" y="73694"/>
                  <a:pt x="96852" y="73608"/>
                  <a:pt x="96769" y="73608"/>
                </a:cubicBezTo>
                <a:cubicBezTo>
                  <a:pt x="96738" y="73608"/>
                  <a:pt x="96705" y="73620"/>
                  <a:pt x="96679" y="73650"/>
                </a:cubicBezTo>
                <a:cubicBezTo>
                  <a:pt x="96310" y="74138"/>
                  <a:pt x="95846" y="74650"/>
                  <a:pt x="95489" y="75186"/>
                </a:cubicBezTo>
                <a:cubicBezTo>
                  <a:pt x="97429" y="70804"/>
                  <a:pt x="99394" y="66434"/>
                  <a:pt x="101323" y="62041"/>
                </a:cubicBezTo>
                <a:cubicBezTo>
                  <a:pt x="101348" y="62124"/>
                  <a:pt x="101424" y="62190"/>
                  <a:pt x="101509" y="62190"/>
                </a:cubicBezTo>
                <a:cubicBezTo>
                  <a:pt x="101546" y="62190"/>
                  <a:pt x="101584" y="62177"/>
                  <a:pt x="101620" y="62148"/>
                </a:cubicBezTo>
                <a:cubicBezTo>
                  <a:pt x="103216" y="60803"/>
                  <a:pt x="104585" y="59029"/>
                  <a:pt x="105954" y="57445"/>
                </a:cubicBezTo>
                <a:close/>
                <a:moveTo>
                  <a:pt x="95667" y="83758"/>
                </a:moveTo>
                <a:cubicBezTo>
                  <a:pt x="95477" y="84139"/>
                  <a:pt x="95298" y="84508"/>
                  <a:pt x="95108" y="84901"/>
                </a:cubicBezTo>
                <a:cubicBezTo>
                  <a:pt x="94179" y="85627"/>
                  <a:pt x="93226" y="86354"/>
                  <a:pt x="92310" y="87104"/>
                </a:cubicBezTo>
                <a:cubicBezTo>
                  <a:pt x="92429" y="86830"/>
                  <a:pt x="92548" y="86580"/>
                  <a:pt x="92667" y="86330"/>
                </a:cubicBezTo>
                <a:cubicBezTo>
                  <a:pt x="93703" y="85508"/>
                  <a:pt x="94703" y="84651"/>
                  <a:pt x="95667" y="83758"/>
                </a:cubicBezTo>
                <a:close/>
                <a:moveTo>
                  <a:pt x="64163" y="86127"/>
                </a:moveTo>
                <a:lnTo>
                  <a:pt x="64163" y="86127"/>
                </a:lnTo>
                <a:cubicBezTo>
                  <a:pt x="65223" y="86437"/>
                  <a:pt x="66283" y="86746"/>
                  <a:pt x="67295" y="87068"/>
                </a:cubicBezTo>
                <a:cubicBezTo>
                  <a:pt x="69974" y="87937"/>
                  <a:pt x="72664" y="88794"/>
                  <a:pt x="75343" y="89663"/>
                </a:cubicBezTo>
                <a:cubicBezTo>
                  <a:pt x="75486" y="89783"/>
                  <a:pt x="75653" y="89890"/>
                  <a:pt x="75819" y="89985"/>
                </a:cubicBezTo>
                <a:cubicBezTo>
                  <a:pt x="73986" y="89378"/>
                  <a:pt x="72140" y="88771"/>
                  <a:pt x="70307" y="88175"/>
                </a:cubicBezTo>
                <a:cubicBezTo>
                  <a:pt x="68259" y="87508"/>
                  <a:pt x="66199" y="86818"/>
                  <a:pt x="64163" y="86127"/>
                </a:cubicBezTo>
                <a:close/>
                <a:moveTo>
                  <a:pt x="54841" y="76233"/>
                </a:moveTo>
                <a:cubicBezTo>
                  <a:pt x="60103" y="77710"/>
                  <a:pt x="65354" y="79186"/>
                  <a:pt x="70605" y="80674"/>
                </a:cubicBezTo>
                <a:cubicBezTo>
                  <a:pt x="73569" y="81508"/>
                  <a:pt x="76558" y="82294"/>
                  <a:pt x="79499" y="83246"/>
                </a:cubicBezTo>
                <a:cubicBezTo>
                  <a:pt x="83142" y="84401"/>
                  <a:pt x="87857" y="85758"/>
                  <a:pt x="90750" y="88401"/>
                </a:cubicBezTo>
                <a:cubicBezTo>
                  <a:pt x="90274" y="88794"/>
                  <a:pt x="89809" y="89199"/>
                  <a:pt x="89357" y="89616"/>
                </a:cubicBezTo>
                <a:cubicBezTo>
                  <a:pt x="89234" y="89748"/>
                  <a:pt x="89381" y="89978"/>
                  <a:pt x="89578" y="89978"/>
                </a:cubicBezTo>
                <a:cubicBezTo>
                  <a:pt x="89629" y="89978"/>
                  <a:pt x="89684" y="89962"/>
                  <a:pt x="89738" y="89925"/>
                </a:cubicBezTo>
                <a:cubicBezTo>
                  <a:pt x="91369" y="88818"/>
                  <a:pt x="92905" y="87532"/>
                  <a:pt x="94441" y="86270"/>
                </a:cubicBezTo>
                <a:lnTo>
                  <a:pt x="94441" y="86270"/>
                </a:lnTo>
                <a:cubicBezTo>
                  <a:pt x="94262" y="86639"/>
                  <a:pt x="94084" y="86996"/>
                  <a:pt x="93881" y="87366"/>
                </a:cubicBezTo>
                <a:cubicBezTo>
                  <a:pt x="93868" y="87363"/>
                  <a:pt x="93854" y="87361"/>
                  <a:pt x="93840" y="87361"/>
                </a:cubicBezTo>
                <a:cubicBezTo>
                  <a:pt x="93790" y="87361"/>
                  <a:pt x="93737" y="87379"/>
                  <a:pt x="93691" y="87425"/>
                </a:cubicBezTo>
                <a:cubicBezTo>
                  <a:pt x="92310" y="88842"/>
                  <a:pt x="90762" y="89997"/>
                  <a:pt x="89274" y="91271"/>
                </a:cubicBezTo>
                <a:cubicBezTo>
                  <a:pt x="81487" y="88592"/>
                  <a:pt x="73736" y="85830"/>
                  <a:pt x="66021" y="82948"/>
                </a:cubicBezTo>
                <a:cubicBezTo>
                  <a:pt x="64878" y="82520"/>
                  <a:pt x="63723" y="82067"/>
                  <a:pt x="62568" y="81639"/>
                </a:cubicBezTo>
                <a:cubicBezTo>
                  <a:pt x="63294" y="81031"/>
                  <a:pt x="63913" y="80269"/>
                  <a:pt x="64389" y="79472"/>
                </a:cubicBezTo>
                <a:cubicBezTo>
                  <a:pt x="64442" y="79384"/>
                  <a:pt x="64360" y="79284"/>
                  <a:pt x="64284" y="79284"/>
                </a:cubicBezTo>
                <a:cubicBezTo>
                  <a:pt x="64256" y="79284"/>
                  <a:pt x="64230" y="79297"/>
                  <a:pt x="64211" y="79329"/>
                </a:cubicBezTo>
                <a:cubicBezTo>
                  <a:pt x="63663" y="80222"/>
                  <a:pt x="62973" y="80901"/>
                  <a:pt x="62187" y="81496"/>
                </a:cubicBezTo>
                <a:cubicBezTo>
                  <a:pt x="61794" y="81341"/>
                  <a:pt x="61413" y="81198"/>
                  <a:pt x="61008" y="81043"/>
                </a:cubicBezTo>
                <a:lnTo>
                  <a:pt x="61282" y="80781"/>
                </a:lnTo>
                <a:cubicBezTo>
                  <a:pt x="61818" y="80246"/>
                  <a:pt x="62306" y="79674"/>
                  <a:pt x="62770" y="79091"/>
                </a:cubicBezTo>
                <a:cubicBezTo>
                  <a:pt x="62855" y="78988"/>
                  <a:pt x="62758" y="78874"/>
                  <a:pt x="62651" y="78874"/>
                </a:cubicBezTo>
                <a:cubicBezTo>
                  <a:pt x="62609" y="78874"/>
                  <a:pt x="62566" y="78892"/>
                  <a:pt x="62532" y="78936"/>
                </a:cubicBezTo>
                <a:cubicBezTo>
                  <a:pt x="61984" y="79555"/>
                  <a:pt x="61425" y="80139"/>
                  <a:pt x="60830" y="80698"/>
                </a:cubicBezTo>
                <a:cubicBezTo>
                  <a:pt x="60758" y="80781"/>
                  <a:pt x="60687" y="80841"/>
                  <a:pt x="60591" y="80912"/>
                </a:cubicBezTo>
                <a:cubicBezTo>
                  <a:pt x="60246" y="80781"/>
                  <a:pt x="59901" y="80639"/>
                  <a:pt x="59556" y="80520"/>
                </a:cubicBezTo>
                <a:cubicBezTo>
                  <a:pt x="59377" y="80460"/>
                  <a:pt x="59198" y="80389"/>
                  <a:pt x="59008" y="80329"/>
                </a:cubicBezTo>
                <a:cubicBezTo>
                  <a:pt x="59413" y="79888"/>
                  <a:pt x="59782" y="79388"/>
                  <a:pt x="60115" y="78936"/>
                </a:cubicBezTo>
                <a:cubicBezTo>
                  <a:pt x="60209" y="78790"/>
                  <a:pt x="60081" y="78651"/>
                  <a:pt x="59954" y="78651"/>
                </a:cubicBezTo>
                <a:cubicBezTo>
                  <a:pt x="59904" y="78651"/>
                  <a:pt x="59854" y="78672"/>
                  <a:pt x="59817" y="78722"/>
                </a:cubicBezTo>
                <a:cubicBezTo>
                  <a:pt x="59425" y="79257"/>
                  <a:pt x="58996" y="79722"/>
                  <a:pt x="58555" y="80186"/>
                </a:cubicBezTo>
                <a:cubicBezTo>
                  <a:pt x="57996" y="80008"/>
                  <a:pt x="57436" y="79829"/>
                  <a:pt x="56865" y="79650"/>
                </a:cubicBezTo>
                <a:cubicBezTo>
                  <a:pt x="57270" y="79150"/>
                  <a:pt x="57627" y="78650"/>
                  <a:pt x="57984" y="78162"/>
                </a:cubicBezTo>
                <a:cubicBezTo>
                  <a:pt x="58061" y="78051"/>
                  <a:pt x="57960" y="77934"/>
                  <a:pt x="57857" y="77934"/>
                </a:cubicBezTo>
                <a:cubicBezTo>
                  <a:pt x="57817" y="77934"/>
                  <a:pt x="57776" y="77952"/>
                  <a:pt x="57746" y="77995"/>
                </a:cubicBezTo>
                <a:cubicBezTo>
                  <a:pt x="57365" y="78531"/>
                  <a:pt x="56924" y="79031"/>
                  <a:pt x="56496" y="79531"/>
                </a:cubicBezTo>
                <a:cubicBezTo>
                  <a:pt x="56186" y="79424"/>
                  <a:pt x="55877" y="79305"/>
                  <a:pt x="55579" y="79186"/>
                </a:cubicBezTo>
                <a:cubicBezTo>
                  <a:pt x="55841" y="78769"/>
                  <a:pt x="56067" y="78305"/>
                  <a:pt x="56246" y="77864"/>
                </a:cubicBezTo>
                <a:cubicBezTo>
                  <a:pt x="56260" y="77813"/>
                  <a:pt x="56229" y="77784"/>
                  <a:pt x="56195" y="77784"/>
                </a:cubicBezTo>
                <a:cubicBezTo>
                  <a:pt x="56174" y="77784"/>
                  <a:pt x="56152" y="77794"/>
                  <a:pt x="56138" y="77817"/>
                </a:cubicBezTo>
                <a:cubicBezTo>
                  <a:pt x="55912" y="78281"/>
                  <a:pt x="55650" y="78698"/>
                  <a:pt x="55353" y="79091"/>
                </a:cubicBezTo>
                <a:cubicBezTo>
                  <a:pt x="54995" y="78948"/>
                  <a:pt x="54650" y="78793"/>
                  <a:pt x="54341" y="78638"/>
                </a:cubicBezTo>
                <a:cubicBezTo>
                  <a:pt x="54698" y="78234"/>
                  <a:pt x="55043" y="77781"/>
                  <a:pt x="55341" y="77388"/>
                </a:cubicBezTo>
                <a:cubicBezTo>
                  <a:pt x="55429" y="77265"/>
                  <a:pt x="55308" y="77129"/>
                  <a:pt x="55187" y="77129"/>
                </a:cubicBezTo>
                <a:cubicBezTo>
                  <a:pt x="55144" y="77129"/>
                  <a:pt x="55101" y="77145"/>
                  <a:pt x="55067" y="77186"/>
                </a:cubicBezTo>
                <a:cubicBezTo>
                  <a:pt x="54757" y="77602"/>
                  <a:pt x="54424" y="78007"/>
                  <a:pt x="54067" y="78376"/>
                </a:cubicBezTo>
                <a:lnTo>
                  <a:pt x="54007" y="78436"/>
                </a:lnTo>
                <a:cubicBezTo>
                  <a:pt x="53924" y="78376"/>
                  <a:pt x="53817" y="78341"/>
                  <a:pt x="53733" y="78281"/>
                </a:cubicBezTo>
                <a:cubicBezTo>
                  <a:pt x="53614" y="78186"/>
                  <a:pt x="53495" y="78079"/>
                  <a:pt x="53388" y="77960"/>
                </a:cubicBezTo>
                <a:cubicBezTo>
                  <a:pt x="53876" y="77400"/>
                  <a:pt x="54353" y="76817"/>
                  <a:pt x="54829" y="76257"/>
                </a:cubicBezTo>
                <a:cubicBezTo>
                  <a:pt x="54829" y="76257"/>
                  <a:pt x="54829" y="76233"/>
                  <a:pt x="54841" y="76233"/>
                </a:cubicBezTo>
                <a:close/>
                <a:moveTo>
                  <a:pt x="93286" y="88592"/>
                </a:moveTo>
                <a:lnTo>
                  <a:pt x="93286" y="88592"/>
                </a:lnTo>
                <a:cubicBezTo>
                  <a:pt x="93048" y="89056"/>
                  <a:pt x="92810" y="89533"/>
                  <a:pt x="92572" y="90009"/>
                </a:cubicBezTo>
                <a:cubicBezTo>
                  <a:pt x="91881" y="90568"/>
                  <a:pt x="91143" y="91104"/>
                  <a:pt x="90428" y="91652"/>
                </a:cubicBezTo>
                <a:cubicBezTo>
                  <a:pt x="90286" y="91616"/>
                  <a:pt x="90155" y="91557"/>
                  <a:pt x="90000" y="91509"/>
                </a:cubicBezTo>
                <a:cubicBezTo>
                  <a:pt x="91190" y="90676"/>
                  <a:pt x="92274" y="89628"/>
                  <a:pt x="93286" y="88592"/>
                </a:cubicBezTo>
                <a:close/>
                <a:moveTo>
                  <a:pt x="61711" y="82234"/>
                </a:moveTo>
                <a:cubicBezTo>
                  <a:pt x="63270" y="82817"/>
                  <a:pt x="64830" y="83413"/>
                  <a:pt x="66402" y="83996"/>
                </a:cubicBezTo>
                <a:cubicBezTo>
                  <a:pt x="73772" y="86723"/>
                  <a:pt x="81189" y="89354"/>
                  <a:pt x="88654" y="91830"/>
                </a:cubicBezTo>
                <a:cubicBezTo>
                  <a:pt x="88631" y="91830"/>
                  <a:pt x="88631" y="91866"/>
                  <a:pt x="88631" y="91890"/>
                </a:cubicBezTo>
                <a:cubicBezTo>
                  <a:pt x="82868" y="89842"/>
                  <a:pt x="77034" y="87949"/>
                  <a:pt x="71295" y="85877"/>
                </a:cubicBezTo>
                <a:cubicBezTo>
                  <a:pt x="68223" y="84770"/>
                  <a:pt x="65163" y="83639"/>
                  <a:pt x="62092" y="82508"/>
                </a:cubicBezTo>
                <a:cubicBezTo>
                  <a:pt x="61913" y="82448"/>
                  <a:pt x="61734" y="82365"/>
                  <a:pt x="61556" y="82305"/>
                </a:cubicBezTo>
                <a:cubicBezTo>
                  <a:pt x="61603" y="82282"/>
                  <a:pt x="61651" y="82270"/>
                  <a:pt x="61711" y="82234"/>
                </a:cubicBezTo>
                <a:close/>
                <a:moveTo>
                  <a:pt x="91881" y="91390"/>
                </a:moveTo>
                <a:cubicBezTo>
                  <a:pt x="91774" y="91616"/>
                  <a:pt x="91667" y="91819"/>
                  <a:pt x="91560" y="92045"/>
                </a:cubicBezTo>
                <a:cubicBezTo>
                  <a:pt x="91464" y="92009"/>
                  <a:pt x="91369" y="91973"/>
                  <a:pt x="91262" y="91938"/>
                </a:cubicBezTo>
                <a:cubicBezTo>
                  <a:pt x="91476" y="91759"/>
                  <a:pt x="91679" y="91580"/>
                  <a:pt x="91881" y="91390"/>
                </a:cubicBezTo>
                <a:close/>
                <a:moveTo>
                  <a:pt x="89226" y="92009"/>
                </a:moveTo>
                <a:cubicBezTo>
                  <a:pt x="89393" y="92057"/>
                  <a:pt x="89559" y="92116"/>
                  <a:pt x="89714" y="92176"/>
                </a:cubicBezTo>
                <a:cubicBezTo>
                  <a:pt x="89690" y="92211"/>
                  <a:pt x="89655" y="92223"/>
                  <a:pt x="89631" y="92247"/>
                </a:cubicBezTo>
                <a:lnTo>
                  <a:pt x="89143" y="92069"/>
                </a:lnTo>
                <a:cubicBezTo>
                  <a:pt x="89166" y="92057"/>
                  <a:pt x="89202" y="92033"/>
                  <a:pt x="89226" y="92009"/>
                </a:cubicBezTo>
                <a:close/>
                <a:moveTo>
                  <a:pt x="91821" y="92902"/>
                </a:moveTo>
                <a:cubicBezTo>
                  <a:pt x="91811" y="92921"/>
                  <a:pt x="91800" y="92940"/>
                  <a:pt x="91790" y="92958"/>
                </a:cubicBezTo>
                <a:lnTo>
                  <a:pt x="91790" y="92958"/>
                </a:lnTo>
                <a:cubicBezTo>
                  <a:pt x="91789" y="92952"/>
                  <a:pt x="91788" y="92945"/>
                  <a:pt x="91786" y="92938"/>
                </a:cubicBezTo>
                <a:lnTo>
                  <a:pt x="91786" y="92902"/>
                </a:lnTo>
                <a:close/>
                <a:moveTo>
                  <a:pt x="90631" y="92485"/>
                </a:moveTo>
                <a:cubicBezTo>
                  <a:pt x="90881" y="92569"/>
                  <a:pt x="91119" y="92640"/>
                  <a:pt x="91357" y="92711"/>
                </a:cubicBezTo>
                <a:cubicBezTo>
                  <a:pt x="91417" y="92831"/>
                  <a:pt x="91536" y="92902"/>
                  <a:pt x="91679" y="92926"/>
                </a:cubicBezTo>
                <a:cubicBezTo>
                  <a:pt x="91658" y="92968"/>
                  <a:pt x="91711" y="93006"/>
                  <a:pt x="91751" y="93006"/>
                </a:cubicBezTo>
                <a:cubicBezTo>
                  <a:pt x="91756" y="93006"/>
                  <a:pt x="91761" y="93005"/>
                  <a:pt x="91766" y="93003"/>
                </a:cubicBezTo>
                <a:lnTo>
                  <a:pt x="91766" y="93003"/>
                </a:lnTo>
                <a:cubicBezTo>
                  <a:pt x="91696" y="93137"/>
                  <a:pt x="91635" y="93272"/>
                  <a:pt x="91560" y="93414"/>
                </a:cubicBezTo>
                <a:cubicBezTo>
                  <a:pt x="91560" y="93152"/>
                  <a:pt x="91429" y="92902"/>
                  <a:pt x="91107" y="92783"/>
                </a:cubicBezTo>
                <a:cubicBezTo>
                  <a:pt x="90905" y="92711"/>
                  <a:pt x="90714" y="92652"/>
                  <a:pt x="90524" y="92581"/>
                </a:cubicBezTo>
                <a:cubicBezTo>
                  <a:pt x="90548" y="92545"/>
                  <a:pt x="90595" y="92521"/>
                  <a:pt x="90631" y="92485"/>
                </a:cubicBezTo>
                <a:close/>
                <a:moveTo>
                  <a:pt x="82213" y="92128"/>
                </a:moveTo>
                <a:lnTo>
                  <a:pt x="82213" y="92128"/>
                </a:lnTo>
                <a:cubicBezTo>
                  <a:pt x="82487" y="92188"/>
                  <a:pt x="82749" y="92247"/>
                  <a:pt x="83023" y="92330"/>
                </a:cubicBezTo>
                <a:cubicBezTo>
                  <a:pt x="83189" y="92366"/>
                  <a:pt x="84487" y="92962"/>
                  <a:pt x="85964" y="93604"/>
                </a:cubicBezTo>
                <a:cubicBezTo>
                  <a:pt x="84416" y="93021"/>
                  <a:pt x="82999" y="92450"/>
                  <a:pt x="82213" y="92128"/>
                </a:cubicBezTo>
                <a:close/>
                <a:moveTo>
                  <a:pt x="91071" y="94390"/>
                </a:moveTo>
                <a:cubicBezTo>
                  <a:pt x="91059" y="94438"/>
                  <a:pt x="91059" y="94450"/>
                  <a:pt x="91048" y="94474"/>
                </a:cubicBezTo>
                <a:cubicBezTo>
                  <a:pt x="91024" y="94438"/>
                  <a:pt x="91012" y="94426"/>
                  <a:pt x="91000" y="94414"/>
                </a:cubicBezTo>
                <a:cubicBezTo>
                  <a:pt x="91024" y="94414"/>
                  <a:pt x="91048" y="94390"/>
                  <a:pt x="91071" y="94390"/>
                </a:cubicBezTo>
                <a:close/>
                <a:moveTo>
                  <a:pt x="92453" y="94914"/>
                </a:moveTo>
                <a:cubicBezTo>
                  <a:pt x="92476" y="95045"/>
                  <a:pt x="92512" y="95164"/>
                  <a:pt x="92595" y="95259"/>
                </a:cubicBezTo>
                <a:cubicBezTo>
                  <a:pt x="92475" y="95293"/>
                  <a:pt x="92327" y="95308"/>
                  <a:pt x="92158" y="95308"/>
                </a:cubicBezTo>
                <a:cubicBezTo>
                  <a:pt x="92027" y="95308"/>
                  <a:pt x="91882" y="95299"/>
                  <a:pt x="91726" y="95283"/>
                </a:cubicBezTo>
                <a:cubicBezTo>
                  <a:pt x="91881" y="95283"/>
                  <a:pt x="92024" y="95248"/>
                  <a:pt x="92143" y="95164"/>
                </a:cubicBezTo>
                <a:cubicBezTo>
                  <a:pt x="92250" y="95093"/>
                  <a:pt x="92357" y="95009"/>
                  <a:pt x="92453" y="94914"/>
                </a:cubicBezTo>
                <a:close/>
                <a:moveTo>
                  <a:pt x="97917" y="86639"/>
                </a:moveTo>
                <a:cubicBezTo>
                  <a:pt x="96501" y="89616"/>
                  <a:pt x="95072" y="92592"/>
                  <a:pt x="93679" y="95557"/>
                </a:cubicBezTo>
                <a:cubicBezTo>
                  <a:pt x="93667" y="95486"/>
                  <a:pt x="93631" y="95426"/>
                  <a:pt x="93584" y="95367"/>
                </a:cubicBezTo>
                <a:cubicBezTo>
                  <a:pt x="93667" y="95307"/>
                  <a:pt x="93738" y="95212"/>
                  <a:pt x="93774" y="95093"/>
                </a:cubicBezTo>
                <a:cubicBezTo>
                  <a:pt x="95167" y="92283"/>
                  <a:pt x="96536" y="89449"/>
                  <a:pt x="97917" y="86639"/>
                </a:cubicBezTo>
                <a:close/>
                <a:moveTo>
                  <a:pt x="31417" y="0"/>
                </a:moveTo>
                <a:cubicBezTo>
                  <a:pt x="31339" y="0"/>
                  <a:pt x="31260" y="40"/>
                  <a:pt x="31231" y="129"/>
                </a:cubicBezTo>
                <a:cubicBezTo>
                  <a:pt x="31207" y="129"/>
                  <a:pt x="31207" y="105"/>
                  <a:pt x="31195" y="105"/>
                </a:cubicBezTo>
                <a:cubicBezTo>
                  <a:pt x="31160" y="75"/>
                  <a:pt x="31121" y="62"/>
                  <a:pt x="31082" y="62"/>
                </a:cubicBezTo>
                <a:cubicBezTo>
                  <a:pt x="30922" y="62"/>
                  <a:pt x="30763" y="283"/>
                  <a:pt x="30897" y="426"/>
                </a:cubicBezTo>
                <a:cubicBezTo>
                  <a:pt x="30957" y="486"/>
                  <a:pt x="31016" y="522"/>
                  <a:pt x="31064" y="581"/>
                </a:cubicBezTo>
                <a:cubicBezTo>
                  <a:pt x="30492" y="2391"/>
                  <a:pt x="29945" y="4189"/>
                  <a:pt x="29397" y="5987"/>
                </a:cubicBezTo>
                <a:cubicBezTo>
                  <a:pt x="29397" y="5987"/>
                  <a:pt x="29397" y="5975"/>
                  <a:pt x="29385" y="5975"/>
                </a:cubicBezTo>
                <a:cubicBezTo>
                  <a:pt x="27909" y="5606"/>
                  <a:pt x="26825" y="4784"/>
                  <a:pt x="25825" y="3653"/>
                </a:cubicBezTo>
                <a:cubicBezTo>
                  <a:pt x="25763" y="3579"/>
                  <a:pt x="25689" y="3548"/>
                  <a:pt x="25618" y="3548"/>
                </a:cubicBezTo>
                <a:cubicBezTo>
                  <a:pt x="25414" y="3548"/>
                  <a:pt x="25229" y="3799"/>
                  <a:pt x="25397" y="4010"/>
                </a:cubicBezTo>
                <a:lnTo>
                  <a:pt x="25408" y="4022"/>
                </a:lnTo>
                <a:cubicBezTo>
                  <a:pt x="19860" y="20155"/>
                  <a:pt x="15610" y="36812"/>
                  <a:pt x="10657" y="53135"/>
                </a:cubicBezTo>
                <a:cubicBezTo>
                  <a:pt x="10580" y="53423"/>
                  <a:pt x="10819" y="53625"/>
                  <a:pt x="11040" y="53625"/>
                </a:cubicBezTo>
                <a:cubicBezTo>
                  <a:pt x="11093" y="53625"/>
                  <a:pt x="11146" y="53613"/>
                  <a:pt x="11192" y="53588"/>
                </a:cubicBezTo>
                <a:cubicBezTo>
                  <a:pt x="17324" y="57017"/>
                  <a:pt x="23968" y="59684"/>
                  <a:pt x="30338" y="62613"/>
                </a:cubicBezTo>
                <a:cubicBezTo>
                  <a:pt x="36267" y="65339"/>
                  <a:pt x="42411" y="67827"/>
                  <a:pt x="47661" y="71721"/>
                </a:cubicBezTo>
                <a:cubicBezTo>
                  <a:pt x="47578" y="71721"/>
                  <a:pt x="47506" y="71745"/>
                  <a:pt x="47435" y="71757"/>
                </a:cubicBezTo>
                <a:cubicBezTo>
                  <a:pt x="40494" y="68613"/>
                  <a:pt x="33564" y="65458"/>
                  <a:pt x="26623" y="62339"/>
                </a:cubicBezTo>
                <a:cubicBezTo>
                  <a:pt x="23277" y="60839"/>
                  <a:pt x="19920" y="59303"/>
                  <a:pt x="16407" y="58219"/>
                </a:cubicBezTo>
                <a:cubicBezTo>
                  <a:pt x="14931" y="57755"/>
                  <a:pt x="13407" y="57540"/>
                  <a:pt x="11954" y="57112"/>
                </a:cubicBezTo>
                <a:cubicBezTo>
                  <a:pt x="11049" y="56850"/>
                  <a:pt x="9264" y="56636"/>
                  <a:pt x="8847" y="55600"/>
                </a:cubicBezTo>
                <a:cubicBezTo>
                  <a:pt x="8573" y="54957"/>
                  <a:pt x="9573" y="52826"/>
                  <a:pt x="9752" y="52183"/>
                </a:cubicBezTo>
                <a:cubicBezTo>
                  <a:pt x="13193" y="39050"/>
                  <a:pt x="16741" y="25548"/>
                  <a:pt x="18967" y="12047"/>
                </a:cubicBezTo>
                <a:cubicBezTo>
                  <a:pt x="19098" y="11821"/>
                  <a:pt x="19217" y="11618"/>
                  <a:pt x="19348" y="11392"/>
                </a:cubicBezTo>
                <a:cubicBezTo>
                  <a:pt x="19467" y="11201"/>
                  <a:pt x="19301" y="10987"/>
                  <a:pt x="19122" y="10987"/>
                </a:cubicBezTo>
                <a:cubicBezTo>
                  <a:pt x="19360" y="9475"/>
                  <a:pt x="19586" y="7939"/>
                  <a:pt x="19801" y="6427"/>
                </a:cubicBezTo>
                <a:cubicBezTo>
                  <a:pt x="20253" y="6725"/>
                  <a:pt x="20813" y="6903"/>
                  <a:pt x="21265" y="7201"/>
                </a:cubicBezTo>
                <a:cubicBezTo>
                  <a:pt x="21848" y="7558"/>
                  <a:pt x="22372" y="7987"/>
                  <a:pt x="22896" y="8415"/>
                </a:cubicBezTo>
                <a:cubicBezTo>
                  <a:pt x="22946" y="8455"/>
                  <a:pt x="22996" y="8472"/>
                  <a:pt x="23044" y="8472"/>
                </a:cubicBezTo>
                <a:cubicBezTo>
                  <a:pt x="23225" y="8472"/>
                  <a:pt x="23362" y="8226"/>
                  <a:pt x="23230" y="8046"/>
                </a:cubicBezTo>
                <a:cubicBezTo>
                  <a:pt x="22513" y="7064"/>
                  <a:pt x="21035" y="5769"/>
                  <a:pt x="19719" y="5769"/>
                </a:cubicBezTo>
                <a:cubicBezTo>
                  <a:pt x="19678" y="5769"/>
                  <a:pt x="19638" y="5770"/>
                  <a:pt x="19598" y="5772"/>
                </a:cubicBezTo>
                <a:cubicBezTo>
                  <a:pt x="19360" y="5784"/>
                  <a:pt x="19360" y="6082"/>
                  <a:pt x="19503" y="6213"/>
                </a:cubicBezTo>
                <a:cubicBezTo>
                  <a:pt x="19515" y="6225"/>
                  <a:pt x="19527" y="6225"/>
                  <a:pt x="19539" y="6248"/>
                </a:cubicBezTo>
                <a:cubicBezTo>
                  <a:pt x="19396" y="6808"/>
                  <a:pt x="19265" y="7368"/>
                  <a:pt x="19122" y="7939"/>
                </a:cubicBezTo>
                <a:cubicBezTo>
                  <a:pt x="19098" y="7880"/>
                  <a:pt x="19050" y="7820"/>
                  <a:pt x="19027" y="7761"/>
                </a:cubicBezTo>
                <a:cubicBezTo>
                  <a:pt x="18974" y="7666"/>
                  <a:pt x="18894" y="7627"/>
                  <a:pt x="18795" y="7627"/>
                </a:cubicBezTo>
                <a:cubicBezTo>
                  <a:pt x="18781" y="7627"/>
                  <a:pt x="18767" y="7628"/>
                  <a:pt x="18753" y="7630"/>
                </a:cubicBezTo>
                <a:cubicBezTo>
                  <a:pt x="18408" y="7653"/>
                  <a:pt x="18110" y="7796"/>
                  <a:pt x="17848" y="7987"/>
                </a:cubicBezTo>
                <a:cubicBezTo>
                  <a:pt x="17669" y="7975"/>
                  <a:pt x="17503" y="7951"/>
                  <a:pt x="17324" y="7927"/>
                </a:cubicBezTo>
                <a:cubicBezTo>
                  <a:pt x="16698" y="7811"/>
                  <a:pt x="16084" y="7402"/>
                  <a:pt x="15459" y="7402"/>
                </a:cubicBezTo>
                <a:cubicBezTo>
                  <a:pt x="15442" y="7402"/>
                  <a:pt x="15424" y="7403"/>
                  <a:pt x="15407" y="7403"/>
                </a:cubicBezTo>
                <a:cubicBezTo>
                  <a:pt x="15300" y="7403"/>
                  <a:pt x="15229" y="7463"/>
                  <a:pt x="15181" y="7522"/>
                </a:cubicBezTo>
                <a:cubicBezTo>
                  <a:pt x="15217" y="7380"/>
                  <a:pt x="15240" y="7225"/>
                  <a:pt x="15252" y="7082"/>
                </a:cubicBezTo>
                <a:cubicBezTo>
                  <a:pt x="15267" y="7018"/>
                  <a:pt x="15217" y="6979"/>
                  <a:pt x="15164" y="6979"/>
                </a:cubicBezTo>
                <a:cubicBezTo>
                  <a:pt x="15129" y="6979"/>
                  <a:pt x="15093" y="6996"/>
                  <a:pt x="15074" y="7034"/>
                </a:cubicBezTo>
                <a:cubicBezTo>
                  <a:pt x="11883" y="15690"/>
                  <a:pt x="10097" y="25060"/>
                  <a:pt x="7751" y="33990"/>
                </a:cubicBezTo>
                <a:cubicBezTo>
                  <a:pt x="5465" y="42777"/>
                  <a:pt x="3132" y="51564"/>
                  <a:pt x="834" y="60362"/>
                </a:cubicBezTo>
                <a:cubicBezTo>
                  <a:pt x="572" y="60898"/>
                  <a:pt x="298" y="61446"/>
                  <a:pt x="72" y="61993"/>
                </a:cubicBezTo>
                <a:cubicBezTo>
                  <a:pt x="0" y="62172"/>
                  <a:pt x="120" y="62363"/>
                  <a:pt x="286" y="62422"/>
                </a:cubicBezTo>
                <a:cubicBezTo>
                  <a:pt x="7037" y="65268"/>
                  <a:pt x="13978" y="67744"/>
                  <a:pt x="20825" y="70340"/>
                </a:cubicBezTo>
                <a:cubicBezTo>
                  <a:pt x="27599" y="72911"/>
                  <a:pt x="34445" y="76209"/>
                  <a:pt x="41446" y="78043"/>
                </a:cubicBezTo>
                <a:cubicBezTo>
                  <a:pt x="41477" y="78051"/>
                  <a:pt x="41505" y="78055"/>
                  <a:pt x="41532" y="78055"/>
                </a:cubicBezTo>
                <a:cubicBezTo>
                  <a:pt x="41746" y="78055"/>
                  <a:pt x="41839" y="77821"/>
                  <a:pt x="41744" y="77662"/>
                </a:cubicBezTo>
                <a:lnTo>
                  <a:pt x="41744" y="77662"/>
                </a:lnTo>
                <a:lnTo>
                  <a:pt x="42018" y="77757"/>
                </a:lnTo>
                <a:cubicBezTo>
                  <a:pt x="42018" y="77781"/>
                  <a:pt x="42018" y="77817"/>
                  <a:pt x="42041" y="77829"/>
                </a:cubicBezTo>
                <a:cubicBezTo>
                  <a:pt x="42458" y="78222"/>
                  <a:pt x="42911" y="78555"/>
                  <a:pt x="43375" y="78841"/>
                </a:cubicBezTo>
                <a:cubicBezTo>
                  <a:pt x="44488" y="81013"/>
                  <a:pt x="47024" y="82582"/>
                  <a:pt x="49457" y="82582"/>
                </a:cubicBezTo>
                <a:cubicBezTo>
                  <a:pt x="49758" y="82582"/>
                  <a:pt x="50057" y="82558"/>
                  <a:pt x="50352" y="82508"/>
                </a:cubicBezTo>
                <a:cubicBezTo>
                  <a:pt x="50622" y="82544"/>
                  <a:pt x="50896" y="82558"/>
                  <a:pt x="51175" y="82558"/>
                </a:cubicBezTo>
                <a:cubicBezTo>
                  <a:pt x="51351" y="82558"/>
                  <a:pt x="51529" y="82553"/>
                  <a:pt x="51709" y="82544"/>
                </a:cubicBezTo>
                <a:cubicBezTo>
                  <a:pt x="51793" y="82603"/>
                  <a:pt x="51900" y="82663"/>
                  <a:pt x="51983" y="82746"/>
                </a:cubicBezTo>
                <a:cubicBezTo>
                  <a:pt x="51924" y="82853"/>
                  <a:pt x="51959" y="83020"/>
                  <a:pt x="52126" y="83103"/>
                </a:cubicBezTo>
                <a:cubicBezTo>
                  <a:pt x="57020" y="85437"/>
                  <a:pt x="62389" y="87068"/>
                  <a:pt x="67664" y="88759"/>
                </a:cubicBezTo>
                <a:cubicBezTo>
                  <a:pt x="67926" y="88842"/>
                  <a:pt x="68211" y="88937"/>
                  <a:pt x="68473" y="89032"/>
                </a:cubicBezTo>
                <a:cubicBezTo>
                  <a:pt x="71807" y="90187"/>
                  <a:pt x="75141" y="91307"/>
                  <a:pt x="78498" y="92461"/>
                </a:cubicBezTo>
                <a:cubicBezTo>
                  <a:pt x="83535" y="94247"/>
                  <a:pt x="88583" y="96045"/>
                  <a:pt x="93691" y="97629"/>
                </a:cubicBezTo>
                <a:cubicBezTo>
                  <a:pt x="93721" y="97635"/>
                  <a:pt x="93753" y="97639"/>
                  <a:pt x="93785" y="97639"/>
                </a:cubicBezTo>
                <a:cubicBezTo>
                  <a:pt x="93930" y="97639"/>
                  <a:pt x="94080" y="97570"/>
                  <a:pt x="94119" y="97414"/>
                </a:cubicBezTo>
                <a:cubicBezTo>
                  <a:pt x="94298" y="96831"/>
                  <a:pt x="94453" y="96260"/>
                  <a:pt x="94584" y="95676"/>
                </a:cubicBezTo>
                <a:cubicBezTo>
                  <a:pt x="98489" y="87473"/>
                  <a:pt x="102359" y="79246"/>
                  <a:pt x="106240" y="71030"/>
                </a:cubicBezTo>
                <a:cubicBezTo>
                  <a:pt x="108800" y="65625"/>
                  <a:pt x="111622" y="60255"/>
                  <a:pt x="114170" y="54790"/>
                </a:cubicBezTo>
                <a:cubicBezTo>
                  <a:pt x="114300" y="54564"/>
                  <a:pt x="114420" y="54302"/>
                  <a:pt x="114515" y="54028"/>
                </a:cubicBezTo>
                <a:cubicBezTo>
                  <a:pt x="115777" y="51266"/>
                  <a:pt x="116956" y="48480"/>
                  <a:pt x="117980" y="45658"/>
                </a:cubicBezTo>
                <a:cubicBezTo>
                  <a:pt x="118005" y="45590"/>
                  <a:pt x="117939" y="45534"/>
                  <a:pt x="117878" y="45534"/>
                </a:cubicBezTo>
                <a:cubicBezTo>
                  <a:pt x="117853" y="45534"/>
                  <a:pt x="117830" y="45543"/>
                  <a:pt x="117813" y="45563"/>
                </a:cubicBezTo>
                <a:cubicBezTo>
                  <a:pt x="117741" y="45694"/>
                  <a:pt x="117670" y="45825"/>
                  <a:pt x="117587" y="45956"/>
                </a:cubicBezTo>
                <a:cubicBezTo>
                  <a:pt x="117610" y="45872"/>
                  <a:pt x="117575" y="45789"/>
                  <a:pt x="117503" y="45706"/>
                </a:cubicBezTo>
                <a:cubicBezTo>
                  <a:pt x="117456" y="45670"/>
                  <a:pt x="117384" y="45634"/>
                  <a:pt x="117325" y="45587"/>
                </a:cubicBezTo>
                <a:cubicBezTo>
                  <a:pt x="117297" y="45485"/>
                  <a:pt x="117219" y="45412"/>
                  <a:pt x="117130" y="45412"/>
                </a:cubicBezTo>
                <a:cubicBezTo>
                  <a:pt x="117104" y="45412"/>
                  <a:pt x="117078" y="45418"/>
                  <a:pt x="117051" y="45432"/>
                </a:cubicBezTo>
                <a:cubicBezTo>
                  <a:pt x="116622" y="45218"/>
                  <a:pt x="116098" y="45098"/>
                  <a:pt x="115682" y="44872"/>
                </a:cubicBezTo>
                <a:cubicBezTo>
                  <a:pt x="115539" y="44789"/>
                  <a:pt x="115384" y="44694"/>
                  <a:pt x="115241" y="44598"/>
                </a:cubicBezTo>
                <a:cubicBezTo>
                  <a:pt x="115170" y="44277"/>
                  <a:pt x="115027" y="43979"/>
                  <a:pt x="114777" y="43741"/>
                </a:cubicBezTo>
                <a:cubicBezTo>
                  <a:pt x="114725" y="43690"/>
                  <a:pt x="114670" y="43666"/>
                  <a:pt x="114609" y="43666"/>
                </a:cubicBezTo>
                <a:cubicBezTo>
                  <a:pt x="114572" y="43666"/>
                  <a:pt x="114532" y="43675"/>
                  <a:pt x="114491" y="43694"/>
                </a:cubicBezTo>
                <a:cubicBezTo>
                  <a:pt x="114431" y="43717"/>
                  <a:pt x="114360" y="43729"/>
                  <a:pt x="114300" y="43765"/>
                </a:cubicBezTo>
                <a:cubicBezTo>
                  <a:pt x="114562" y="43241"/>
                  <a:pt x="114824" y="42717"/>
                  <a:pt x="115074" y="42205"/>
                </a:cubicBezTo>
                <a:lnTo>
                  <a:pt x="115134" y="42205"/>
                </a:lnTo>
                <a:cubicBezTo>
                  <a:pt x="115313" y="42205"/>
                  <a:pt x="115503" y="41955"/>
                  <a:pt x="115348" y="41800"/>
                </a:cubicBezTo>
                <a:cubicBezTo>
                  <a:pt x="114740" y="41222"/>
                  <a:pt x="113717" y="41018"/>
                  <a:pt x="112735" y="41018"/>
                </a:cubicBezTo>
                <a:cubicBezTo>
                  <a:pt x="112140" y="41018"/>
                  <a:pt x="111560" y="41093"/>
                  <a:pt x="111098" y="41205"/>
                </a:cubicBezTo>
                <a:cubicBezTo>
                  <a:pt x="110836" y="41265"/>
                  <a:pt x="110824" y="41705"/>
                  <a:pt x="111133" y="41705"/>
                </a:cubicBezTo>
                <a:cubicBezTo>
                  <a:pt x="111550" y="41705"/>
                  <a:pt x="111955" y="41729"/>
                  <a:pt x="112372" y="41753"/>
                </a:cubicBezTo>
                <a:cubicBezTo>
                  <a:pt x="112336" y="41753"/>
                  <a:pt x="112288" y="41765"/>
                  <a:pt x="112276" y="41800"/>
                </a:cubicBezTo>
                <a:cubicBezTo>
                  <a:pt x="111133" y="43074"/>
                  <a:pt x="109871" y="44194"/>
                  <a:pt x="108574" y="45313"/>
                </a:cubicBezTo>
                <a:cubicBezTo>
                  <a:pt x="108538" y="45337"/>
                  <a:pt x="108538" y="45372"/>
                  <a:pt x="108526" y="45384"/>
                </a:cubicBezTo>
                <a:cubicBezTo>
                  <a:pt x="109717" y="42503"/>
                  <a:pt x="110895" y="39610"/>
                  <a:pt x="112014" y="36705"/>
                </a:cubicBezTo>
                <a:lnTo>
                  <a:pt x="112038" y="36705"/>
                </a:lnTo>
                <a:cubicBezTo>
                  <a:pt x="112380" y="36636"/>
                  <a:pt x="112318" y="36142"/>
                  <a:pt x="111978" y="36142"/>
                </a:cubicBezTo>
                <a:cubicBezTo>
                  <a:pt x="111963" y="36142"/>
                  <a:pt x="111947" y="36143"/>
                  <a:pt x="111931" y="36145"/>
                </a:cubicBezTo>
                <a:cubicBezTo>
                  <a:pt x="111452" y="36218"/>
                  <a:pt x="110990" y="36258"/>
                  <a:pt x="110536" y="36258"/>
                </a:cubicBezTo>
                <a:cubicBezTo>
                  <a:pt x="109580" y="36258"/>
                  <a:pt x="108665" y="36077"/>
                  <a:pt x="107728" y="35633"/>
                </a:cubicBezTo>
                <a:lnTo>
                  <a:pt x="107716" y="35633"/>
                </a:lnTo>
                <a:cubicBezTo>
                  <a:pt x="108443" y="33907"/>
                  <a:pt x="109169" y="32168"/>
                  <a:pt x="109895" y="30430"/>
                </a:cubicBezTo>
                <a:cubicBezTo>
                  <a:pt x="109979" y="30430"/>
                  <a:pt x="110062" y="30418"/>
                  <a:pt x="110133" y="30418"/>
                </a:cubicBezTo>
                <a:cubicBezTo>
                  <a:pt x="110371" y="30394"/>
                  <a:pt x="110360" y="29978"/>
                  <a:pt x="110121" y="29978"/>
                </a:cubicBezTo>
                <a:lnTo>
                  <a:pt x="110098" y="29978"/>
                </a:lnTo>
                <a:cubicBezTo>
                  <a:pt x="110147" y="29838"/>
                  <a:pt x="110009" y="29715"/>
                  <a:pt x="109884" y="29715"/>
                </a:cubicBezTo>
                <a:cubicBezTo>
                  <a:pt x="109827" y="29715"/>
                  <a:pt x="109774" y="29740"/>
                  <a:pt x="109740" y="29799"/>
                </a:cubicBezTo>
                <a:lnTo>
                  <a:pt x="109645" y="29978"/>
                </a:lnTo>
                <a:cubicBezTo>
                  <a:pt x="109163" y="29984"/>
                  <a:pt x="108681" y="29987"/>
                  <a:pt x="108199" y="29987"/>
                </a:cubicBezTo>
                <a:cubicBezTo>
                  <a:pt x="106955" y="29987"/>
                  <a:pt x="105710" y="29968"/>
                  <a:pt x="104466" y="29942"/>
                </a:cubicBezTo>
                <a:cubicBezTo>
                  <a:pt x="104656" y="29906"/>
                  <a:pt x="104871" y="29894"/>
                  <a:pt x="105061" y="29859"/>
                </a:cubicBezTo>
                <a:cubicBezTo>
                  <a:pt x="105265" y="29836"/>
                  <a:pt x="105221" y="29534"/>
                  <a:pt x="105033" y="29534"/>
                </a:cubicBezTo>
                <a:cubicBezTo>
                  <a:pt x="105023" y="29534"/>
                  <a:pt x="105013" y="29535"/>
                  <a:pt x="105002" y="29537"/>
                </a:cubicBezTo>
                <a:cubicBezTo>
                  <a:pt x="103670" y="29709"/>
                  <a:pt x="102347" y="29789"/>
                  <a:pt x="101033" y="29789"/>
                </a:cubicBezTo>
                <a:cubicBezTo>
                  <a:pt x="95415" y="29789"/>
                  <a:pt x="89958" y="28319"/>
                  <a:pt x="84690" y="26215"/>
                </a:cubicBezTo>
                <a:cubicBezTo>
                  <a:pt x="80939" y="24719"/>
                  <a:pt x="76853" y="21769"/>
                  <a:pt x="72688" y="21769"/>
                </a:cubicBezTo>
                <a:cubicBezTo>
                  <a:pt x="72145" y="21769"/>
                  <a:pt x="71601" y="21819"/>
                  <a:pt x="71057" y="21929"/>
                </a:cubicBezTo>
                <a:cubicBezTo>
                  <a:pt x="70485" y="21977"/>
                  <a:pt x="69938" y="22048"/>
                  <a:pt x="69390" y="22179"/>
                </a:cubicBezTo>
                <a:cubicBezTo>
                  <a:pt x="69235" y="22227"/>
                  <a:pt x="69057" y="22274"/>
                  <a:pt x="68878" y="22310"/>
                </a:cubicBezTo>
                <a:cubicBezTo>
                  <a:pt x="68866" y="22096"/>
                  <a:pt x="68854" y="21869"/>
                  <a:pt x="68819" y="21643"/>
                </a:cubicBezTo>
                <a:cubicBezTo>
                  <a:pt x="68813" y="21545"/>
                  <a:pt x="68750" y="21500"/>
                  <a:pt x="68679" y="21500"/>
                </a:cubicBezTo>
                <a:cubicBezTo>
                  <a:pt x="68588" y="21500"/>
                  <a:pt x="68485" y="21575"/>
                  <a:pt x="68485" y="21703"/>
                </a:cubicBezTo>
                <a:cubicBezTo>
                  <a:pt x="68470" y="21700"/>
                  <a:pt x="68455" y="21698"/>
                  <a:pt x="68441" y="21698"/>
                </a:cubicBezTo>
                <a:cubicBezTo>
                  <a:pt x="68396" y="21698"/>
                  <a:pt x="68351" y="21712"/>
                  <a:pt x="68307" y="21738"/>
                </a:cubicBezTo>
                <a:cubicBezTo>
                  <a:pt x="68033" y="21215"/>
                  <a:pt x="67676" y="20703"/>
                  <a:pt x="67390" y="20310"/>
                </a:cubicBezTo>
                <a:cubicBezTo>
                  <a:pt x="67068" y="19845"/>
                  <a:pt x="66675" y="19429"/>
                  <a:pt x="66271" y="19024"/>
                </a:cubicBezTo>
                <a:cubicBezTo>
                  <a:pt x="63258" y="15273"/>
                  <a:pt x="57424" y="14988"/>
                  <a:pt x="53090" y="13559"/>
                </a:cubicBezTo>
                <a:cubicBezTo>
                  <a:pt x="46435" y="11356"/>
                  <a:pt x="40184" y="8261"/>
                  <a:pt x="35398" y="3058"/>
                </a:cubicBezTo>
                <a:cubicBezTo>
                  <a:pt x="35359" y="3016"/>
                  <a:pt x="35314" y="2999"/>
                  <a:pt x="35271" y="2999"/>
                </a:cubicBezTo>
                <a:cubicBezTo>
                  <a:pt x="35143" y="2999"/>
                  <a:pt x="35029" y="3153"/>
                  <a:pt x="35136" y="3260"/>
                </a:cubicBezTo>
                <a:cubicBezTo>
                  <a:pt x="35279" y="3415"/>
                  <a:pt x="35422" y="3546"/>
                  <a:pt x="35553" y="3701"/>
                </a:cubicBezTo>
                <a:cubicBezTo>
                  <a:pt x="34219" y="2605"/>
                  <a:pt x="32874" y="1522"/>
                  <a:pt x="31564" y="403"/>
                </a:cubicBezTo>
                <a:cubicBezTo>
                  <a:pt x="31588" y="343"/>
                  <a:pt x="31600" y="272"/>
                  <a:pt x="31612" y="212"/>
                </a:cubicBezTo>
                <a:cubicBezTo>
                  <a:pt x="31639" y="80"/>
                  <a:pt x="31529" y="0"/>
                  <a:pt x="314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3"/>
          <p:cNvSpPr/>
          <p:nvPr/>
        </p:nvSpPr>
        <p:spPr>
          <a:xfrm rot="1143741">
            <a:off x="3632648" y="455850"/>
            <a:ext cx="2167733" cy="2754518"/>
          </a:xfrm>
          <a:custGeom>
            <a:rect b="b" l="l" r="r" t="t"/>
            <a:pathLst>
              <a:path extrusionOk="0" h="64884" w="51062">
                <a:moveTo>
                  <a:pt x="47949" y="3049"/>
                </a:moveTo>
                <a:lnTo>
                  <a:pt x="47949" y="3049"/>
                </a:lnTo>
                <a:cubicBezTo>
                  <a:pt x="46163" y="5133"/>
                  <a:pt x="44413" y="7240"/>
                  <a:pt x="42663" y="9335"/>
                </a:cubicBezTo>
                <a:lnTo>
                  <a:pt x="42710" y="8716"/>
                </a:lnTo>
                <a:cubicBezTo>
                  <a:pt x="42782" y="7907"/>
                  <a:pt x="42937" y="7097"/>
                  <a:pt x="42889" y="6287"/>
                </a:cubicBezTo>
                <a:cubicBezTo>
                  <a:pt x="43020" y="6204"/>
                  <a:pt x="43151" y="6121"/>
                  <a:pt x="43306" y="6037"/>
                </a:cubicBezTo>
                <a:lnTo>
                  <a:pt x="43306" y="6037"/>
                </a:lnTo>
                <a:cubicBezTo>
                  <a:pt x="43151" y="6895"/>
                  <a:pt x="42949" y="7752"/>
                  <a:pt x="42758" y="8609"/>
                </a:cubicBezTo>
                <a:cubicBezTo>
                  <a:pt x="42715" y="8737"/>
                  <a:pt x="42804" y="8810"/>
                  <a:pt x="42898" y="8810"/>
                </a:cubicBezTo>
                <a:cubicBezTo>
                  <a:pt x="42961" y="8810"/>
                  <a:pt x="43027" y="8776"/>
                  <a:pt x="43056" y="8704"/>
                </a:cubicBezTo>
                <a:cubicBezTo>
                  <a:pt x="43425" y="7776"/>
                  <a:pt x="43603" y="6776"/>
                  <a:pt x="43699" y="5787"/>
                </a:cubicBezTo>
                <a:cubicBezTo>
                  <a:pt x="45139" y="4906"/>
                  <a:pt x="46568" y="4001"/>
                  <a:pt x="47949" y="3049"/>
                </a:cubicBezTo>
                <a:close/>
                <a:moveTo>
                  <a:pt x="50045" y="1513"/>
                </a:moveTo>
                <a:lnTo>
                  <a:pt x="50045" y="1513"/>
                </a:lnTo>
                <a:cubicBezTo>
                  <a:pt x="49902" y="1942"/>
                  <a:pt x="49140" y="3609"/>
                  <a:pt x="48961" y="4275"/>
                </a:cubicBezTo>
                <a:cubicBezTo>
                  <a:pt x="48533" y="5883"/>
                  <a:pt x="48223" y="7609"/>
                  <a:pt x="47818" y="9312"/>
                </a:cubicBezTo>
                <a:lnTo>
                  <a:pt x="47771" y="9312"/>
                </a:lnTo>
                <a:cubicBezTo>
                  <a:pt x="46092" y="9716"/>
                  <a:pt x="44270" y="10252"/>
                  <a:pt x="42603" y="11026"/>
                </a:cubicBezTo>
                <a:cubicBezTo>
                  <a:pt x="43353" y="10074"/>
                  <a:pt x="44115" y="9133"/>
                  <a:pt x="44854" y="8181"/>
                </a:cubicBezTo>
                <a:cubicBezTo>
                  <a:pt x="46342" y="6287"/>
                  <a:pt x="48294" y="4359"/>
                  <a:pt x="49497" y="2287"/>
                </a:cubicBezTo>
                <a:cubicBezTo>
                  <a:pt x="49664" y="1989"/>
                  <a:pt x="49795" y="1775"/>
                  <a:pt x="49878" y="1644"/>
                </a:cubicBezTo>
                <a:cubicBezTo>
                  <a:pt x="49949" y="1596"/>
                  <a:pt x="49997" y="1561"/>
                  <a:pt x="50045" y="1513"/>
                </a:cubicBezTo>
                <a:close/>
                <a:moveTo>
                  <a:pt x="42603" y="6454"/>
                </a:moveTo>
                <a:cubicBezTo>
                  <a:pt x="42389" y="7049"/>
                  <a:pt x="42306" y="7704"/>
                  <a:pt x="42234" y="8359"/>
                </a:cubicBezTo>
                <a:cubicBezTo>
                  <a:pt x="42175" y="8895"/>
                  <a:pt x="42115" y="9443"/>
                  <a:pt x="42115" y="9990"/>
                </a:cubicBezTo>
                <a:cubicBezTo>
                  <a:pt x="41817" y="10371"/>
                  <a:pt x="41508" y="10717"/>
                  <a:pt x="41210" y="11098"/>
                </a:cubicBezTo>
                <a:cubicBezTo>
                  <a:pt x="41532" y="9740"/>
                  <a:pt x="41770" y="8312"/>
                  <a:pt x="41817" y="6930"/>
                </a:cubicBezTo>
                <a:cubicBezTo>
                  <a:pt x="42091" y="6764"/>
                  <a:pt x="42341" y="6609"/>
                  <a:pt x="42603" y="6454"/>
                </a:cubicBezTo>
                <a:close/>
                <a:moveTo>
                  <a:pt x="41377" y="7192"/>
                </a:moveTo>
                <a:lnTo>
                  <a:pt x="41377" y="7192"/>
                </a:lnTo>
                <a:cubicBezTo>
                  <a:pt x="41032" y="8597"/>
                  <a:pt x="40865" y="10086"/>
                  <a:pt x="40805" y="11514"/>
                </a:cubicBezTo>
                <a:cubicBezTo>
                  <a:pt x="40805" y="11526"/>
                  <a:pt x="40817" y="11538"/>
                  <a:pt x="40817" y="11562"/>
                </a:cubicBezTo>
                <a:cubicBezTo>
                  <a:pt x="40698" y="11705"/>
                  <a:pt x="40567" y="11860"/>
                  <a:pt x="40448" y="12002"/>
                </a:cubicBezTo>
                <a:cubicBezTo>
                  <a:pt x="40567" y="11300"/>
                  <a:pt x="40627" y="10586"/>
                  <a:pt x="40674" y="9871"/>
                </a:cubicBezTo>
                <a:cubicBezTo>
                  <a:pt x="40722" y="9181"/>
                  <a:pt x="40817" y="8323"/>
                  <a:pt x="40746" y="7561"/>
                </a:cubicBezTo>
                <a:cubicBezTo>
                  <a:pt x="40948" y="7454"/>
                  <a:pt x="41163" y="7311"/>
                  <a:pt x="41377" y="7192"/>
                </a:cubicBezTo>
                <a:close/>
                <a:moveTo>
                  <a:pt x="40210" y="7895"/>
                </a:moveTo>
                <a:cubicBezTo>
                  <a:pt x="40186" y="8383"/>
                  <a:pt x="40198" y="8883"/>
                  <a:pt x="40151" y="9324"/>
                </a:cubicBezTo>
                <a:cubicBezTo>
                  <a:pt x="40067" y="10455"/>
                  <a:pt x="39912" y="11574"/>
                  <a:pt x="39805" y="12693"/>
                </a:cubicBezTo>
                <a:cubicBezTo>
                  <a:pt x="39662" y="12812"/>
                  <a:pt x="39496" y="12931"/>
                  <a:pt x="39365" y="13062"/>
                </a:cubicBezTo>
                <a:cubicBezTo>
                  <a:pt x="39627" y="11479"/>
                  <a:pt x="39710" y="9847"/>
                  <a:pt x="39603" y="8264"/>
                </a:cubicBezTo>
                <a:cubicBezTo>
                  <a:pt x="39805" y="8145"/>
                  <a:pt x="40008" y="8014"/>
                  <a:pt x="40210" y="7895"/>
                </a:cubicBezTo>
                <a:close/>
                <a:moveTo>
                  <a:pt x="11076" y="46590"/>
                </a:moveTo>
                <a:cubicBezTo>
                  <a:pt x="10849" y="46959"/>
                  <a:pt x="10623" y="47340"/>
                  <a:pt x="10397" y="47685"/>
                </a:cubicBezTo>
                <a:cubicBezTo>
                  <a:pt x="10325" y="47721"/>
                  <a:pt x="10278" y="47733"/>
                  <a:pt x="10218" y="47757"/>
                </a:cubicBezTo>
                <a:lnTo>
                  <a:pt x="11076" y="46590"/>
                </a:lnTo>
                <a:close/>
                <a:moveTo>
                  <a:pt x="9766" y="48674"/>
                </a:moveTo>
                <a:cubicBezTo>
                  <a:pt x="9528" y="49019"/>
                  <a:pt x="9290" y="49376"/>
                  <a:pt x="9016" y="49733"/>
                </a:cubicBezTo>
                <a:cubicBezTo>
                  <a:pt x="8980" y="49706"/>
                  <a:pt x="8958" y="49693"/>
                  <a:pt x="8924" y="49693"/>
                </a:cubicBezTo>
                <a:cubicBezTo>
                  <a:pt x="8912" y="49693"/>
                  <a:pt x="8900" y="49695"/>
                  <a:pt x="8885" y="49698"/>
                </a:cubicBezTo>
                <a:cubicBezTo>
                  <a:pt x="9111" y="49364"/>
                  <a:pt x="9325" y="49019"/>
                  <a:pt x="9563" y="48686"/>
                </a:cubicBezTo>
                <a:cubicBezTo>
                  <a:pt x="9623" y="48686"/>
                  <a:pt x="9706" y="48674"/>
                  <a:pt x="9766" y="48674"/>
                </a:cubicBezTo>
                <a:close/>
                <a:moveTo>
                  <a:pt x="39329" y="8454"/>
                </a:moveTo>
                <a:lnTo>
                  <a:pt x="39329" y="8454"/>
                </a:lnTo>
                <a:cubicBezTo>
                  <a:pt x="39198" y="10395"/>
                  <a:pt x="38936" y="12300"/>
                  <a:pt x="38650" y="14205"/>
                </a:cubicBezTo>
                <a:cubicBezTo>
                  <a:pt x="38377" y="14538"/>
                  <a:pt x="38103" y="14860"/>
                  <a:pt x="37829" y="15193"/>
                </a:cubicBezTo>
                <a:cubicBezTo>
                  <a:pt x="37960" y="14598"/>
                  <a:pt x="38007" y="13943"/>
                  <a:pt x="38019" y="13372"/>
                </a:cubicBezTo>
                <a:cubicBezTo>
                  <a:pt x="38019" y="13282"/>
                  <a:pt x="37954" y="13238"/>
                  <a:pt x="37888" y="13238"/>
                </a:cubicBezTo>
                <a:cubicBezTo>
                  <a:pt x="37823" y="13238"/>
                  <a:pt x="37757" y="13282"/>
                  <a:pt x="37757" y="13372"/>
                </a:cubicBezTo>
                <a:cubicBezTo>
                  <a:pt x="37710" y="14265"/>
                  <a:pt x="37424" y="15050"/>
                  <a:pt x="37245" y="15884"/>
                </a:cubicBezTo>
                <a:cubicBezTo>
                  <a:pt x="37210" y="15932"/>
                  <a:pt x="37174" y="15979"/>
                  <a:pt x="37126" y="16027"/>
                </a:cubicBezTo>
                <a:cubicBezTo>
                  <a:pt x="37341" y="15086"/>
                  <a:pt x="37531" y="14146"/>
                  <a:pt x="37769" y="13205"/>
                </a:cubicBezTo>
                <a:cubicBezTo>
                  <a:pt x="37806" y="13075"/>
                  <a:pt x="37687" y="12984"/>
                  <a:pt x="37576" y="12984"/>
                </a:cubicBezTo>
                <a:cubicBezTo>
                  <a:pt x="37504" y="12984"/>
                  <a:pt x="37435" y="13021"/>
                  <a:pt x="37412" y="13110"/>
                </a:cubicBezTo>
                <a:cubicBezTo>
                  <a:pt x="37126" y="14277"/>
                  <a:pt x="36817" y="15467"/>
                  <a:pt x="36591" y="16658"/>
                </a:cubicBezTo>
                <a:cubicBezTo>
                  <a:pt x="36460" y="16824"/>
                  <a:pt x="36305" y="16991"/>
                  <a:pt x="36174" y="17158"/>
                </a:cubicBezTo>
                <a:cubicBezTo>
                  <a:pt x="36352" y="16146"/>
                  <a:pt x="36472" y="15134"/>
                  <a:pt x="36555" y="14098"/>
                </a:cubicBezTo>
                <a:cubicBezTo>
                  <a:pt x="36561" y="14023"/>
                  <a:pt x="36506" y="13988"/>
                  <a:pt x="36446" y="13988"/>
                </a:cubicBezTo>
                <a:cubicBezTo>
                  <a:pt x="36392" y="13988"/>
                  <a:pt x="36334" y="14017"/>
                  <a:pt x="36317" y="14074"/>
                </a:cubicBezTo>
                <a:cubicBezTo>
                  <a:pt x="36281" y="14157"/>
                  <a:pt x="36233" y="14241"/>
                  <a:pt x="36210" y="14324"/>
                </a:cubicBezTo>
                <a:cubicBezTo>
                  <a:pt x="36174" y="14384"/>
                  <a:pt x="36222" y="14431"/>
                  <a:pt x="36269" y="14455"/>
                </a:cubicBezTo>
                <a:cubicBezTo>
                  <a:pt x="36150" y="15515"/>
                  <a:pt x="35983" y="16574"/>
                  <a:pt x="35793" y="17634"/>
                </a:cubicBezTo>
                <a:cubicBezTo>
                  <a:pt x="35579" y="17872"/>
                  <a:pt x="35376" y="18122"/>
                  <a:pt x="35162" y="18360"/>
                </a:cubicBezTo>
                <a:cubicBezTo>
                  <a:pt x="35567" y="16074"/>
                  <a:pt x="35936" y="13800"/>
                  <a:pt x="36388" y="11526"/>
                </a:cubicBezTo>
                <a:cubicBezTo>
                  <a:pt x="36403" y="11455"/>
                  <a:pt x="36344" y="11404"/>
                  <a:pt x="36287" y="11404"/>
                </a:cubicBezTo>
                <a:cubicBezTo>
                  <a:pt x="36249" y="11404"/>
                  <a:pt x="36212" y="11426"/>
                  <a:pt x="36198" y="11479"/>
                </a:cubicBezTo>
                <a:cubicBezTo>
                  <a:pt x="35495" y="13884"/>
                  <a:pt x="34948" y="16396"/>
                  <a:pt x="34686" y="18896"/>
                </a:cubicBezTo>
                <a:cubicBezTo>
                  <a:pt x="33900" y="19813"/>
                  <a:pt x="33114" y="20742"/>
                  <a:pt x="32304" y="21646"/>
                </a:cubicBezTo>
                <a:cubicBezTo>
                  <a:pt x="32935" y="18860"/>
                  <a:pt x="33590" y="15812"/>
                  <a:pt x="33543" y="12991"/>
                </a:cubicBezTo>
                <a:cubicBezTo>
                  <a:pt x="33543" y="12919"/>
                  <a:pt x="33492" y="12884"/>
                  <a:pt x="33441" y="12884"/>
                </a:cubicBezTo>
                <a:cubicBezTo>
                  <a:pt x="33391" y="12884"/>
                  <a:pt x="33340" y="12919"/>
                  <a:pt x="33340" y="12991"/>
                </a:cubicBezTo>
                <a:cubicBezTo>
                  <a:pt x="33340" y="13145"/>
                  <a:pt x="33340" y="13324"/>
                  <a:pt x="33316" y="13491"/>
                </a:cubicBezTo>
                <a:cubicBezTo>
                  <a:pt x="33316" y="13515"/>
                  <a:pt x="33340" y="13515"/>
                  <a:pt x="33352" y="13538"/>
                </a:cubicBezTo>
                <a:cubicBezTo>
                  <a:pt x="33043" y="13646"/>
                  <a:pt x="32923" y="13896"/>
                  <a:pt x="33043" y="14324"/>
                </a:cubicBezTo>
                <a:cubicBezTo>
                  <a:pt x="32995" y="14574"/>
                  <a:pt x="32959" y="14836"/>
                  <a:pt x="32935" y="15086"/>
                </a:cubicBezTo>
                <a:cubicBezTo>
                  <a:pt x="32804" y="15991"/>
                  <a:pt x="32697" y="16896"/>
                  <a:pt x="32566" y="17813"/>
                </a:cubicBezTo>
                <a:cubicBezTo>
                  <a:pt x="32364" y="19194"/>
                  <a:pt x="32161" y="20587"/>
                  <a:pt x="31995" y="21992"/>
                </a:cubicBezTo>
                <a:cubicBezTo>
                  <a:pt x="31804" y="22194"/>
                  <a:pt x="31614" y="22420"/>
                  <a:pt x="31435" y="22635"/>
                </a:cubicBezTo>
                <a:cubicBezTo>
                  <a:pt x="31638" y="20789"/>
                  <a:pt x="31554" y="18908"/>
                  <a:pt x="31221" y="17063"/>
                </a:cubicBezTo>
                <a:cubicBezTo>
                  <a:pt x="31216" y="17012"/>
                  <a:pt x="31172" y="16989"/>
                  <a:pt x="31124" y="16989"/>
                </a:cubicBezTo>
                <a:cubicBezTo>
                  <a:pt x="31059" y="16989"/>
                  <a:pt x="30988" y="17030"/>
                  <a:pt x="30995" y="17098"/>
                </a:cubicBezTo>
                <a:cubicBezTo>
                  <a:pt x="31233" y="19158"/>
                  <a:pt x="31197" y="21146"/>
                  <a:pt x="30959" y="23170"/>
                </a:cubicBezTo>
                <a:cubicBezTo>
                  <a:pt x="30757" y="23385"/>
                  <a:pt x="30566" y="23611"/>
                  <a:pt x="30376" y="23825"/>
                </a:cubicBezTo>
                <a:cubicBezTo>
                  <a:pt x="30483" y="22420"/>
                  <a:pt x="30376" y="20968"/>
                  <a:pt x="30256" y="19622"/>
                </a:cubicBezTo>
                <a:cubicBezTo>
                  <a:pt x="30256" y="19585"/>
                  <a:pt x="30224" y="19564"/>
                  <a:pt x="30194" y="19564"/>
                </a:cubicBezTo>
                <a:cubicBezTo>
                  <a:pt x="30165" y="19564"/>
                  <a:pt x="30137" y="19582"/>
                  <a:pt x="30137" y="19622"/>
                </a:cubicBezTo>
                <a:cubicBezTo>
                  <a:pt x="30078" y="21230"/>
                  <a:pt x="29840" y="22873"/>
                  <a:pt x="29768" y="24480"/>
                </a:cubicBezTo>
                <a:cubicBezTo>
                  <a:pt x="29602" y="24659"/>
                  <a:pt x="29423" y="24837"/>
                  <a:pt x="29256" y="25028"/>
                </a:cubicBezTo>
                <a:cubicBezTo>
                  <a:pt x="29375" y="23849"/>
                  <a:pt x="29364" y="22647"/>
                  <a:pt x="29328" y="21480"/>
                </a:cubicBezTo>
                <a:cubicBezTo>
                  <a:pt x="29328" y="21385"/>
                  <a:pt x="29253" y="21337"/>
                  <a:pt x="29179" y="21337"/>
                </a:cubicBezTo>
                <a:cubicBezTo>
                  <a:pt x="29105" y="21337"/>
                  <a:pt x="29030" y="21385"/>
                  <a:pt x="29030" y="21480"/>
                </a:cubicBezTo>
                <a:cubicBezTo>
                  <a:pt x="29066" y="22849"/>
                  <a:pt x="28935" y="24194"/>
                  <a:pt x="28780" y="25552"/>
                </a:cubicBezTo>
                <a:cubicBezTo>
                  <a:pt x="28649" y="25695"/>
                  <a:pt x="28518" y="25826"/>
                  <a:pt x="28375" y="25980"/>
                </a:cubicBezTo>
                <a:cubicBezTo>
                  <a:pt x="28459" y="25206"/>
                  <a:pt x="28411" y="24397"/>
                  <a:pt x="28363" y="23682"/>
                </a:cubicBezTo>
                <a:cubicBezTo>
                  <a:pt x="28357" y="23563"/>
                  <a:pt x="28262" y="23504"/>
                  <a:pt x="28170" y="23504"/>
                </a:cubicBezTo>
                <a:cubicBezTo>
                  <a:pt x="28078" y="23504"/>
                  <a:pt x="27988" y="23563"/>
                  <a:pt x="27994" y="23682"/>
                </a:cubicBezTo>
                <a:cubicBezTo>
                  <a:pt x="28054" y="24683"/>
                  <a:pt x="27935" y="25623"/>
                  <a:pt x="27828" y="26588"/>
                </a:cubicBezTo>
                <a:cubicBezTo>
                  <a:pt x="27685" y="26742"/>
                  <a:pt x="27542" y="26897"/>
                  <a:pt x="27411" y="27052"/>
                </a:cubicBezTo>
                <a:cubicBezTo>
                  <a:pt x="27006" y="27481"/>
                  <a:pt x="26589" y="27909"/>
                  <a:pt x="26196" y="28350"/>
                </a:cubicBezTo>
                <a:cubicBezTo>
                  <a:pt x="26411" y="26838"/>
                  <a:pt x="26458" y="25278"/>
                  <a:pt x="26470" y="23802"/>
                </a:cubicBezTo>
                <a:cubicBezTo>
                  <a:pt x="26470" y="23706"/>
                  <a:pt x="26396" y="23659"/>
                  <a:pt x="26321" y="23659"/>
                </a:cubicBezTo>
                <a:cubicBezTo>
                  <a:pt x="26247" y="23659"/>
                  <a:pt x="26173" y="23706"/>
                  <a:pt x="26173" y="23802"/>
                </a:cubicBezTo>
                <a:cubicBezTo>
                  <a:pt x="26149" y="25516"/>
                  <a:pt x="25923" y="27183"/>
                  <a:pt x="25696" y="28850"/>
                </a:cubicBezTo>
                <a:cubicBezTo>
                  <a:pt x="25042" y="29552"/>
                  <a:pt x="24375" y="30255"/>
                  <a:pt x="23720" y="30933"/>
                </a:cubicBezTo>
                <a:cubicBezTo>
                  <a:pt x="24018" y="29124"/>
                  <a:pt x="24184" y="27254"/>
                  <a:pt x="24327" y="25445"/>
                </a:cubicBezTo>
                <a:cubicBezTo>
                  <a:pt x="24339" y="25337"/>
                  <a:pt x="24262" y="25284"/>
                  <a:pt x="24180" y="25284"/>
                </a:cubicBezTo>
                <a:cubicBezTo>
                  <a:pt x="24098" y="25284"/>
                  <a:pt x="24012" y="25337"/>
                  <a:pt x="24006" y="25445"/>
                </a:cubicBezTo>
                <a:cubicBezTo>
                  <a:pt x="23815" y="27492"/>
                  <a:pt x="23482" y="29505"/>
                  <a:pt x="23160" y="31529"/>
                </a:cubicBezTo>
                <a:cubicBezTo>
                  <a:pt x="22708" y="31993"/>
                  <a:pt x="22267" y="32469"/>
                  <a:pt x="21815" y="32945"/>
                </a:cubicBezTo>
                <a:cubicBezTo>
                  <a:pt x="21946" y="31041"/>
                  <a:pt x="21732" y="29076"/>
                  <a:pt x="21922" y="27183"/>
                </a:cubicBezTo>
                <a:cubicBezTo>
                  <a:pt x="21929" y="27104"/>
                  <a:pt x="21856" y="27058"/>
                  <a:pt x="21787" y="27058"/>
                </a:cubicBezTo>
                <a:cubicBezTo>
                  <a:pt x="21731" y="27058"/>
                  <a:pt x="21677" y="27089"/>
                  <a:pt x="21672" y="27159"/>
                </a:cubicBezTo>
                <a:cubicBezTo>
                  <a:pt x="21351" y="29255"/>
                  <a:pt x="21315" y="31422"/>
                  <a:pt x="21232" y="33553"/>
                </a:cubicBezTo>
                <a:cubicBezTo>
                  <a:pt x="21017" y="33791"/>
                  <a:pt x="20791" y="34017"/>
                  <a:pt x="20565" y="34255"/>
                </a:cubicBezTo>
                <a:cubicBezTo>
                  <a:pt x="20565" y="34184"/>
                  <a:pt x="20565" y="34088"/>
                  <a:pt x="20577" y="34017"/>
                </a:cubicBezTo>
                <a:cubicBezTo>
                  <a:pt x="20660" y="33065"/>
                  <a:pt x="20731" y="32112"/>
                  <a:pt x="20803" y="31148"/>
                </a:cubicBezTo>
                <a:cubicBezTo>
                  <a:pt x="20809" y="31064"/>
                  <a:pt x="20749" y="31023"/>
                  <a:pt x="20685" y="31023"/>
                </a:cubicBezTo>
                <a:cubicBezTo>
                  <a:pt x="20621" y="31023"/>
                  <a:pt x="20553" y="31064"/>
                  <a:pt x="20541" y="31148"/>
                </a:cubicBezTo>
                <a:cubicBezTo>
                  <a:pt x="20446" y="31957"/>
                  <a:pt x="20362" y="32779"/>
                  <a:pt x="20255" y="33600"/>
                </a:cubicBezTo>
                <a:cubicBezTo>
                  <a:pt x="20220" y="33827"/>
                  <a:pt x="20220" y="34208"/>
                  <a:pt x="20196" y="34624"/>
                </a:cubicBezTo>
                <a:cubicBezTo>
                  <a:pt x="19981" y="34850"/>
                  <a:pt x="19779" y="35053"/>
                  <a:pt x="19565" y="35279"/>
                </a:cubicBezTo>
                <a:cubicBezTo>
                  <a:pt x="19624" y="34696"/>
                  <a:pt x="19660" y="34100"/>
                  <a:pt x="19731" y="33553"/>
                </a:cubicBezTo>
                <a:cubicBezTo>
                  <a:pt x="19738" y="33459"/>
                  <a:pt x="19650" y="33406"/>
                  <a:pt x="19568" y="33406"/>
                </a:cubicBezTo>
                <a:cubicBezTo>
                  <a:pt x="19504" y="33406"/>
                  <a:pt x="19444" y="33438"/>
                  <a:pt x="19434" y="33505"/>
                </a:cubicBezTo>
                <a:cubicBezTo>
                  <a:pt x="19327" y="34255"/>
                  <a:pt x="19148" y="35041"/>
                  <a:pt x="19041" y="35815"/>
                </a:cubicBezTo>
                <a:cubicBezTo>
                  <a:pt x="18862" y="36005"/>
                  <a:pt x="18684" y="36208"/>
                  <a:pt x="18493" y="36386"/>
                </a:cubicBezTo>
                <a:cubicBezTo>
                  <a:pt x="18553" y="35934"/>
                  <a:pt x="18588" y="35470"/>
                  <a:pt x="18612" y="35089"/>
                </a:cubicBezTo>
                <a:cubicBezTo>
                  <a:pt x="18618" y="34955"/>
                  <a:pt x="18527" y="34892"/>
                  <a:pt x="18430" y="34892"/>
                </a:cubicBezTo>
                <a:cubicBezTo>
                  <a:pt x="18328" y="34892"/>
                  <a:pt x="18220" y="34961"/>
                  <a:pt x="18207" y="35089"/>
                </a:cubicBezTo>
                <a:cubicBezTo>
                  <a:pt x="18172" y="35612"/>
                  <a:pt x="18088" y="36113"/>
                  <a:pt x="17969" y="36625"/>
                </a:cubicBezTo>
                <a:cubicBezTo>
                  <a:pt x="17945" y="36767"/>
                  <a:pt x="17898" y="36898"/>
                  <a:pt x="17850" y="37053"/>
                </a:cubicBezTo>
                <a:cubicBezTo>
                  <a:pt x="17600" y="37315"/>
                  <a:pt x="17338" y="37589"/>
                  <a:pt x="17076" y="37875"/>
                </a:cubicBezTo>
                <a:cubicBezTo>
                  <a:pt x="17172" y="37541"/>
                  <a:pt x="17255" y="37220"/>
                  <a:pt x="17350" y="36898"/>
                </a:cubicBezTo>
                <a:cubicBezTo>
                  <a:pt x="17386" y="36777"/>
                  <a:pt x="17279" y="36693"/>
                  <a:pt x="17181" y="36693"/>
                </a:cubicBezTo>
                <a:cubicBezTo>
                  <a:pt x="17116" y="36693"/>
                  <a:pt x="17055" y="36730"/>
                  <a:pt x="17041" y="36815"/>
                </a:cubicBezTo>
                <a:cubicBezTo>
                  <a:pt x="16886" y="37339"/>
                  <a:pt x="16731" y="37851"/>
                  <a:pt x="16600" y="38375"/>
                </a:cubicBezTo>
                <a:cubicBezTo>
                  <a:pt x="16529" y="38470"/>
                  <a:pt x="16445" y="38541"/>
                  <a:pt x="16362" y="38625"/>
                </a:cubicBezTo>
                <a:lnTo>
                  <a:pt x="16326" y="38672"/>
                </a:lnTo>
                <a:cubicBezTo>
                  <a:pt x="16529" y="37529"/>
                  <a:pt x="16660" y="36363"/>
                  <a:pt x="16874" y="35231"/>
                </a:cubicBezTo>
                <a:cubicBezTo>
                  <a:pt x="16902" y="35098"/>
                  <a:pt x="16794" y="35015"/>
                  <a:pt x="16690" y="35015"/>
                </a:cubicBezTo>
                <a:cubicBezTo>
                  <a:pt x="16618" y="35015"/>
                  <a:pt x="16548" y="35055"/>
                  <a:pt x="16529" y="35148"/>
                </a:cubicBezTo>
                <a:cubicBezTo>
                  <a:pt x="16279" y="36517"/>
                  <a:pt x="15921" y="37922"/>
                  <a:pt x="15731" y="39327"/>
                </a:cubicBezTo>
                <a:cubicBezTo>
                  <a:pt x="15719" y="39339"/>
                  <a:pt x="15719" y="39351"/>
                  <a:pt x="15695" y="39351"/>
                </a:cubicBezTo>
                <a:cubicBezTo>
                  <a:pt x="15576" y="39470"/>
                  <a:pt x="15457" y="39613"/>
                  <a:pt x="15338" y="39744"/>
                </a:cubicBezTo>
                <a:cubicBezTo>
                  <a:pt x="15648" y="38006"/>
                  <a:pt x="15874" y="36220"/>
                  <a:pt x="16124" y="34481"/>
                </a:cubicBezTo>
                <a:cubicBezTo>
                  <a:pt x="16145" y="34361"/>
                  <a:pt x="16052" y="34287"/>
                  <a:pt x="15969" y="34287"/>
                </a:cubicBezTo>
                <a:cubicBezTo>
                  <a:pt x="15912" y="34287"/>
                  <a:pt x="15860" y="34321"/>
                  <a:pt x="15850" y="34398"/>
                </a:cubicBezTo>
                <a:cubicBezTo>
                  <a:pt x="15505" y="36410"/>
                  <a:pt x="15076" y="38410"/>
                  <a:pt x="14731" y="40411"/>
                </a:cubicBezTo>
                <a:cubicBezTo>
                  <a:pt x="14421" y="40756"/>
                  <a:pt x="14100" y="41101"/>
                  <a:pt x="13790" y="41458"/>
                </a:cubicBezTo>
                <a:cubicBezTo>
                  <a:pt x="13969" y="40042"/>
                  <a:pt x="14100" y="38613"/>
                  <a:pt x="14207" y="37196"/>
                </a:cubicBezTo>
                <a:cubicBezTo>
                  <a:pt x="14213" y="37138"/>
                  <a:pt x="14173" y="37111"/>
                  <a:pt x="14130" y="37111"/>
                </a:cubicBezTo>
                <a:cubicBezTo>
                  <a:pt x="14084" y="37111"/>
                  <a:pt x="14034" y="37141"/>
                  <a:pt x="14028" y="37196"/>
                </a:cubicBezTo>
                <a:cubicBezTo>
                  <a:pt x="13850" y="38803"/>
                  <a:pt x="13600" y="40399"/>
                  <a:pt x="13314" y="41994"/>
                </a:cubicBezTo>
                <a:cubicBezTo>
                  <a:pt x="12611" y="42780"/>
                  <a:pt x="11945" y="43602"/>
                  <a:pt x="11290" y="44435"/>
                </a:cubicBezTo>
                <a:cubicBezTo>
                  <a:pt x="11349" y="43006"/>
                  <a:pt x="11349" y="41578"/>
                  <a:pt x="11623" y="40113"/>
                </a:cubicBezTo>
                <a:cubicBezTo>
                  <a:pt x="11645" y="39954"/>
                  <a:pt x="11508" y="39847"/>
                  <a:pt x="11384" y="39847"/>
                </a:cubicBezTo>
                <a:cubicBezTo>
                  <a:pt x="11304" y="39847"/>
                  <a:pt x="11230" y="39891"/>
                  <a:pt x="11206" y="39994"/>
                </a:cubicBezTo>
                <a:cubicBezTo>
                  <a:pt x="10873" y="41613"/>
                  <a:pt x="10552" y="43494"/>
                  <a:pt x="10683" y="45221"/>
                </a:cubicBezTo>
                <a:lnTo>
                  <a:pt x="10325" y="45709"/>
                </a:lnTo>
                <a:cubicBezTo>
                  <a:pt x="10373" y="43935"/>
                  <a:pt x="10254" y="42173"/>
                  <a:pt x="10456" y="40387"/>
                </a:cubicBezTo>
                <a:cubicBezTo>
                  <a:pt x="10476" y="40260"/>
                  <a:pt x="10362" y="40189"/>
                  <a:pt x="10253" y="40189"/>
                </a:cubicBezTo>
                <a:cubicBezTo>
                  <a:pt x="10168" y="40189"/>
                  <a:pt x="10086" y="40233"/>
                  <a:pt x="10075" y="40327"/>
                </a:cubicBezTo>
                <a:cubicBezTo>
                  <a:pt x="9730" y="42232"/>
                  <a:pt x="9421" y="44471"/>
                  <a:pt x="9802" y="46411"/>
                </a:cubicBezTo>
                <a:cubicBezTo>
                  <a:pt x="8944" y="47626"/>
                  <a:pt x="8135" y="48900"/>
                  <a:pt x="7361" y="50162"/>
                </a:cubicBezTo>
                <a:cubicBezTo>
                  <a:pt x="6396" y="47423"/>
                  <a:pt x="8468" y="45018"/>
                  <a:pt x="9182" y="42542"/>
                </a:cubicBezTo>
                <a:cubicBezTo>
                  <a:pt x="9790" y="40435"/>
                  <a:pt x="8968" y="39792"/>
                  <a:pt x="11552" y="39446"/>
                </a:cubicBezTo>
                <a:cubicBezTo>
                  <a:pt x="11766" y="39422"/>
                  <a:pt x="12004" y="39172"/>
                  <a:pt x="11849" y="38946"/>
                </a:cubicBezTo>
                <a:cubicBezTo>
                  <a:pt x="9718" y="35934"/>
                  <a:pt x="15243" y="32231"/>
                  <a:pt x="16921" y="30707"/>
                </a:cubicBezTo>
                <a:cubicBezTo>
                  <a:pt x="18529" y="29255"/>
                  <a:pt x="20184" y="27826"/>
                  <a:pt x="21755" y="26326"/>
                </a:cubicBezTo>
                <a:cubicBezTo>
                  <a:pt x="25161" y="23075"/>
                  <a:pt x="27161" y="18825"/>
                  <a:pt x="30376" y="15408"/>
                </a:cubicBezTo>
                <a:cubicBezTo>
                  <a:pt x="33007" y="12610"/>
                  <a:pt x="36114" y="10467"/>
                  <a:pt x="39329" y="8454"/>
                </a:cubicBezTo>
                <a:close/>
                <a:moveTo>
                  <a:pt x="47663" y="9693"/>
                </a:moveTo>
                <a:lnTo>
                  <a:pt x="47663" y="9693"/>
                </a:lnTo>
                <a:cubicBezTo>
                  <a:pt x="46949" y="12812"/>
                  <a:pt x="45842" y="15789"/>
                  <a:pt x="43103" y="17753"/>
                </a:cubicBezTo>
                <a:cubicBezTo>
                  <a:pt x="42091" y="18479"/>
                  <a:pt x="41032" y="18920"/>
                  <a:pt x="40305" y="19980"/>
                </a:cubicBezTo>
                <a:cubicBezTo>
                  <a:pt x="39183" y="21591"/>
                  <a:pt x="38632" y="26162"/>
                  <a:pt x="36132" y="26162"/>
                </a:cubicBezTo>
                <a:cubicBezTo>
                  <a:pt x="35769" y="26162"/>
                  <a:pt x="35365" y="26065"/>
                  <a:pt x="34912" y="25849"/>
                </a:cubicBezTo>
                <a:cubicBezTo>
                  <a:pt x="34847" y="25818"/>
                  <a:pt x="34782" y="25804"/>
                  <a:pt x="34720" y="25804"/>
                </a:cubicBezTo>
                <a:cubicBezTo>
                  <a:pt x="34448" y="25804"/>
                  <a:pt x="34233" y="26071"/>
                  <a:pt x="34388" y="26361"/>
                </a:cubicBezTo>
                <a:cubicBezTo>
                  <a:pt x="35364" y="28147"/>
                  <a:pt x="34436" y="28469"/>
                  <a:pt x="33078" y="29540"/>
                </a:cubicBezTo>
                <a:cubicBezTo>
                  <a:pt x="31792" y="30552"/>
                  <a:pt x="30566" y="31660"/>
                  <a:pt x="29435" y="32850"/>
                </a:cubicBezTo>
                <a:cubicBezTo>
                  <a:pt x="27506" y="34898"/>
                  <a:pt x="25780" y="37184"/>
                  <a:pt x="24363" y="39625"/>
                </a:cubicBezTo>
                <a:cubicBezTo>
                  <a:pt x="23649" y="40863"/>
                  <a:pt x="23113" y="42197"/>
                  <a:pt x="22303" y="43375"/>
                </a:cubicBezTo>
                <a:cubicBezTo>
                  <a:pt x="21255" y="44935"/>
                  <a:pt x="19791" y="45566"/>
                  <a:pt x="18398" y="46685"/>
                </a:cubicBezTo>
                <a:cubicBezTo>
                  <a:pt x="16314" y="48352"/>
                  <a:pt x="16231" y="49888"/>
                  <a:pt x="13016" y="50448"/>
                </a:cubicBezTo>
                <a:cubicBezTo>
                  <a:pt x="11576" y="50698"/>
                  <a:pt x="10040" y="50686"/>
                  <a:pt x="8551" y="50710"/>
                </a:cubicBezTo>
                <a:cubicBezTo>
                  <a:pt x="8647" y="50626"/>
                  <a:pt x="8730" y="50531"/>
                  <a:pt x="8813" y="50436"/>
                </a:cubicBezTo>
                <a:cubicBezTo>
                  <a:pt x="8894" y="50529"/>
                  <a:pt x="9026" y="50589"/>
                  <a:pt x="9161" y="50589"/>
                </a:cubicBezTo>
                <a:cubicBezTo>
                  <a:pt x="9285" y="50589"/>
                  <a:pt x="9412" y="50538"/>
                  <a:pt x="9504" y="50412"/>
                </a:cubicBezTo>
                <a:cubicBezTo>
                  <a:pt x="9587" y="50329"/>
                  <a:pt x="9659" y="50221"/>
                  <a:pt x="9730" y="50138"/>
                </a:cubicBezTo>
                <a:cubicBezTo>
                  <a:pt x="11349" y="49876"/>
                  <a:pt x="12957" y="49400"/>
                  <a:pt x="14588" y="49138"/>
                </a:cubicBezTo>
                <a:cubicBezTo>
                  <a:pt x="14926" y="49082"/>
                  <a:pt x="14794" y="48598"/>
                  <a:pt x="14486" y="48598"/>
                </a:cubicBezTo>
                <a:cubicBezTo>
                  <a:pt x="14469" y="48598"/>
                  <a:pt x="14451" y="48599"/>
                  <a:pt x="14433" y="48602"/>
                </a:cubicBezTo>
                <a:cubicBezTo>
                  <a:pt x="13076" y="48781"/>
                  <a:pt x="11671" y="48959"/>
                  <a:pt x="10325" y="49352"/>
                </a:cubicBezTo>
                <a:cubicBezTo>
                  <a:pt x="10552" y="49078"/>
                  <a:pt x="10754" y="48781"/>
                  <a:pt x="10968" y="48483"/>
                </a:cubicBezTo>
                <a:cubicBezTo>
                  <a:pt x="13540" y="47983"/>
                  <a:pt x="16088" y="46769"/>
                  <a:pt x="18291" y="45578"/>
                </a:cubicBezTo>
                <a:cubicBezTo>
                  <a:pt x="18548" y="45434"/>
                  <a:pt x="18378" y="45086"/>
                  <a:pt x="18136" y="45086"/>
                </a:cubicBezTo>
                <a:cubicBezTo>
                  <a:pt x="18097" y="45086"/>
                  <a:pt x="18057" y="45094"/>
                  <a:pt x="18017" y="45114"/>
                </a:cubicBezTo>
                <a:cubicBezTo>
                  <a:pt x="15981" y="46078"/>
                  <a:pt x="13897" y="46661"/>
                  <a:pt x="11802" y="47269"/>
                </a:cubicBezTo>
                <a:cubicBezTo>
                  <a:pt x="12123" y="46769"/>
                  <a:pt x="12445" y="46257"/>
                  <a:pt x="12719" y="45721"/>
                </a:cubicBezTo>
                <a:cubicBezTo>
                  <a:pt x="13909" y="45054"/>
                  <a:pt x="15016" y="44149"/>
                  <a:pt x="16159" y="43447"/>
                </a:cubicBezTo>
                <a:cubicBezTo>
                  <a:pt x="17624" y="42554"/>
                  <a:pt x="19112" y="41708"/>
                  <a:pt x="20601" y="40887"/>
                </a:cubicBezTo>
                <a:cubicBezTo>
                  <a:pt x="20708" y="40833"/>
                  <a:pt x="20651" y="40654"/>
                  <a:pt x="20534" y="40654"/>
                </a:cubicBezTo>
                <a:cubicBezTo>
                  <a:pt x="20521" y="40654"/>
                  <a:pt x="20507" y="40656"/>
                  <a:pt x="20493" y="40661"/>
                </a:cubicBezTo>
                <a:cubicBezTo>
                  <a:pt x="18898" y="41316"/>
                  <a:pt x="17338" y="42066"/>
                  <a:pt x="15838" y="42911"/>
                </a:cubicBezTo>
                <a:cubicBezTo>
                  <a:pt x="15076" y="43340"/>
                  <a:pt x="14254" y="43780"/>
                  <a:pt x="13469" y="44268"/>
                </a:cubicBezTo>
                <a:cubicBezTo>
                  <a:pt x="13671" y="43852"/>
                  <a:pt x="13885" y="43447"/>
                  <a:pt x="14112" y="43066"/>
                </a:cubicBezTo>
                <a:cubicBezTo>
                  <a:pt x="17541" y="41304"/>
                  <a:pt x="20672" y="39041"/>
                  <a:pt x="24244" y="37482"/>
                </a:cubicBezTo>
                <a:cubicBezTo>
                  <a:pt x="24372" y="37428"/>
                  <a:pt x="24308" y="37211"/>
                  <a:pt x="24173" y="37211"/>
                </a:cubicBezTo>
                <a:cubicBezTo>
                  <a:pt x="24158" y="37211"/>
                  <a:pt x="24142" y="37214"/>
                  <a:pt x="24125" y="37220"/>
                </a:cubicBezTo>
                <a:cubicBezTo>
                  <a:pt x="21101" y="38327"/>
                  <a:pt x="17719" y="39696"/>
                  <a:pt x="15064" y="41708"/>
                </a:cubicBezTo>
                <a:cubicBezTo>
                  <a:pt x="15386" y="41351"/>
                  <a:pt x="15719" y="40994"/>
                  <a:pt x="16052" y="40649"/>
                </a:cubicBezTo>
                <a:cubicBezTo>
                  <a:pt x="17302" y="39375"/>
                  <a:pt x="18541" y="38101"/>
                  <a:pt x="19791" y="36827"/>
                </a:cubicBezTo>
                <a:cubicBezTo>
                  <a:pt x="21196" y="36327"/>
                  <a:pt x="22482" y="35505"/>
                  <a:pt x="23827" y="34850"/>
                </a:cubicBezTo>
                <a:cubicBezTo>
                  <a:pt x="25327" y="34100"/>
                  <a:pt x="26935" y="33493"/>
                  <a:pt x="28316" y="32541"/>
                </a:cubicBezTo>
                <a:cubicBezTo>
                  <a:pt x="28351" y="32505"/>
                  <a:pt x="28340" y="32469"/>
                  <a:pt x="28292" y="32469"/>
                </a:cubicBezTo>
                <a:cubicBezTo>
                  <a:pt x="26827" y="32767"/>
                  <a:pt x="25446" y="33434"/>
                  <a:pt x="24089" y="34053"/>
                </a:cubicBezTo>
                <a:cubicBezTo>
                  <a:pt x="23077" y="34529"/>
                  <a:pt x="22005" y="34993"/>
                  <a:pt x="21005" y="35565"/>
                </a:cubicBezTo>
                <a:cubicBezTo>
                  <a:pt x="21624" y="34934"/>
                  <a:pt x="22232" y="34291"/>
                  <a:pt x="22839" y="33672"/>
                </a:cubicBezTo>
                <a:cubicBezTo>
                  <a:pt x="25935" y="32195"/>
                  <a:pt x="28852" y="30279"/>
                  <a:pt x="31923" y="28778"/>
                </a:cubicBezTo>
                <a:cubicBezTo>
                  <a:pt x="32139" y="28675"/>
                  <a:pt x="32000" y="28386"/>
                  <a:pt x="31797" y="28386"/>
                </a:cubicBezTo>
                <a:cubicBezTo>
                  <a:pt x="31765" y="28386"/>
                  <a:pt x="31731" y="28393"/>
                  <a:pt x="31697" y="28409"/>
                </a:cubicBezTo>
                <a:cubicBezTo>
                  <a:pt x="29316" y="29540"/>
                  <a:pt x="26768" y="30648"/>
                  <a:pt x="24434" y="32017"/>
                </a:cubicBezTo>
                <a:lnTo>
                  <a:pt x="26220" y="30148"/>
                </a:lnTo>
                <a:cubicBezTo>
                  <a:pt x="26248" y="30161"/>
                  <a:pt x="26279" y="30175"/>
                  <a:pt x="26315" y="30175"/>
                </a:cubicBezTo>
                <a:cubicBezTo>
                  <a:pt x="26341" y="30175"/>
                  <a:pt x="26369" y="30168"/>
                  <a:pt x="26399" y="30148"/>
                </a:cubicBezTo>
                <a:cubicBezTo>
                  <a:pt x="29566" y="28552"/>
                  <a:pt x="32578" y="26540"/>
                  <a:pt x="35686" y="24837"/>
                </a:cubicBezTo>
                <a:cubicBezTo>
                  <a:pt x="35777" y="24787"/>
                  <a:pt x="35721" y="24658"/>
                  <a:pt x="35629" y="24658"/>
                </a:cubicBezTo>
                <a:cubicBezTo>
                  <a:pt x="35613" y="24658"/>
                  <a:pt x="35596" y="24662"/>
                  <a:pt x="35579" y="24671"/>
                </a:cubicBezTo>
                <a:cubicBezTo>
                  <a:pt x="32721" y="25945"/>
                  <a:pt x="29733" y="27350"/>
                  <a:pt x="27149" y="29147"/>
                </a:cubicBezTo>
                <a:cubicBezTo>
                  <a:pt x="28613" y="27564"/>
                  <a:pt x="30090" y="25980"/>
                  <a:pt x="31519" y="24361"/>
                </a:cubicBezTo>
                <a:cubicBezTo>
                  <a:pt x="32959" y="23718"/>
                  <a:pt x="34352" y="22885"/>
                  <a:pt x="35721" y="22158"/>
                </a:cubicBezTo>
                <a:cubicBezTo>
                  <a:pt x="36150" y="21932"/>
                  <a:pt x="38043" y="21313"/>
                  <a:pt x="37841" y="20623"/>
                </a:cubicBezTo>
                <a:cubicBezTo>
                  <a:pt x="37829" y="20575"/>
                  <a:pt x="37781" y="20527"/>
                  <a:pt x="37746" y="20515"/>
                </a:cubicBezTo>
                <a:cubicBezTo>
                  <a:pt x="37710" y="20503"/>
                  <a:pt x="37674" y="20503"/>
                  <a:pt x="37638" y="20492"/>
                </a:cubicBezTo>
                <a:cubicBezTo>
                  <a:pt x="37624" y="20487"/>
                  <a:pt x="37611" y="20485"/>
                  <a:pt x="37598" y="20485"/>
                </a:cubicBezTo>
                <a:cubicBezTo>
                  <a:pt x="37469" y="20485"/>
                  <a:pt x="37393" y="20680"/>
                  <a:pt x="37524" y="20739"/>
                </a:cubicBezTo>
                <a:lnTo>
                  <a:pt x="37524" y="20739"/>
                </a:lnTo>
                <a:cubicBezTo>
                  <a:pt x="37511" y="20734"/>
                  <a:pt x="37495" y="20732"/>
                  <a:pt x="37476" y="20732"/>
                </a:cubicBezTo>
                <a:cubicBezTo>
                  <a:pt x="37113" y="20732"/>
                  <a:pt x="35765" y="21608"/>
                  <a:pt x="35495" y="21754"/>
                </a:cubicBezTo>
                <a:cubicBezTo>
                  <a:pt x="34995" y="22004"/>
                  <a:pt x="34507" y="22254"/>
                  <a:pt x="34031" y="22516"/>
                </a:cubicBezTo>
                <a:cubicBezTo>
                  <a:pt x="33495" y="22789"/>
                  <a:pt x="32947" y="23063"/>
                  <a:pt x="32412" y="23325"/>
                </a:cubicBezTo>
                <a:cubicBezTo>
                  <a:pt x="32638" y="23075"/>
                  <a:pt x="32876" y="22813"/>
                  <a:pt x="33090" y="22551"/>
                </a:cubicBezTo>
                <a:lnTo>
                  <a:pt x="33126" y="22551"/>
                </a:lnTo>
                <a:cubicBezTo>
                  <a:pt x="35269" y="21468"/>
                  <a:pt x="37245" y="20075"/>
                  <a:pt x="39389" y="18968"/>
                </a:cubicBezTo>
                <a:cubicBezTo>
                  <a:pt x="39470" y="18927"/>
                  <a:pt x="39421" y="18826"/>
                  <a:pt x="39354" y="18826"/>
                </a:cubicBezTo>
                <a:cubicBezTo>
                  <a:pt x="39342" y="18826"/>
                  <a:pt x="39330" y="18829"/>
                  <a:pt x="39317" y="18837"/>
                </a:cubicBezTo>
                <a:cubicBezTo>
                  <a:pt x="37495" y="19670"/>
                  <a:pt x="35579" y="20503"/>
                  <a:pt x="33900" y="21623"/>
                </a:cubicBezTo>
                <a:cubicBezTo>
                  <a:pt x="34436" y="20992"/>
                  <a:pt x="34971" y="20373"/>
                  <a:pt x="35507" y="19730"/>
                </a:cubicBezTo>
                <a:cubicBezTo>
                  <a:pt x="38567" y="18122"/>
                  <a:pt x="41603" y="16420"/>
                  <a:pt x="44639" y="14741"/>
                </a:cubicBezTo>
                <a:cubicBezTo>
                  <a:pt x="44712" y="14699"/>
                  <a:pt x="44675" y="14630"/>
                  <a:pt x="44609" y="14630"/>
                </a:cubicBezTo>
                <a:cubicBezTo>
                  <a:pt x="44599" y="14630"/>
                  <a:pt x="44590" y="14631"/>
                  <a:pt x="44580" y="14634"/>
                </a:cubicBezTo>
                <a:cubicBezTo>
                  <a:pt x="41782" y="15824"/>
                  <a:pt x="39008" y="17182"/>
                  <a:pt x="36352" y="18706"/>
                </a:cubicBezTo>
                <a:cubicBezTo>
                  <a:pt x="36936" y="18003"/>
                  <a:pt x="37495" y="17301"/>
                  <a:pt x="38067" y="16598"/>
                </a:cubicBezTo>
                <a:cubicBezTo>
                  <a:pt x="39972" y="15491"/>
                  <a:pt x="41984" y="14598"/>
                  <a:pt x="44080" y="13884"/>
                </a:cubicBezTo>
                <a:cubicBezTo>
                  <a:pt x="44212" y="13829"/>
                  <a:pt x="44171" y="13642"/>
                  <a:pt x="44051" y="13642"/>
                </a:cubicBezTo>
                <a:cubicBezTo>
                  <a:pt x="44041" y="13642"/>
                  <a:pt x="44031" y="13643"/>
                  <a:pt x="44020" y="13646"/>
                </a:cubicBezTo>
                <a:cubicBezTo>
                  <a:pt x="42175" y="13991"/>
                  <a:pt x="40460" y="14658"/>
                  <a:pt x="38900" y="15586"/>
                </a:cubicBezTo>
                <a:cubicBezTo>
                  <a:pt x="39043" y="15408"/>
                  <a:pt x="39198" y="15229"/>
                  <a:pt x="39329" y="15050"/>
                </a:cubicBezTo>
                <a:cubicBezTo>
                  <a:pt x="41294" y="13919"/>
                  <a:pt x="43246" y="12907"/>
                  <a:pt x="45437" y="12252"/>
                </a:cubicBezTo>
                <a:cubicBezTo>
                  <a:pt x="45684" y="12185"/>
                  <a:pt x="45592" y="11832"/>
                  <a:pt x="45361" y="11832"/>
                </a:cubicBezTo>
                <a:cubicBezTo>
                  <a:pt x="45347" y="11832"/>
                  <a:pt x="45333" y="11833"/>
                  <a:pt x="45318" y="11836"/>
                </a:cubicBezTo>
                <a:cubicBezTo>
                  <a:pt x="43615" y="12169"/>
                  <a:pt x="41948" y="12753"/>
                  <a:pt x="40472" y="13646"/>
                </a:cubicBezTo>
                <a:cubicBezTo>
                  <a:pt x="40770" y="13265"/>
                  <a:pt x="41067" y="12895"/>
                  <a:pt x="41353" y="12526"/>
                </a:cubicBezTo>
                <a:cubicBezTo>
                  <a:pt x="43425" y="11514"/>
                  <a:pt x="45413" y="10407"/>
                  <a:pt x="47663" y="9693"/>
                </a:cubicBezTo>
                <a:close/>
                <a:moveTo>
                  <a:pt x="50719" y="1"/>
                </a:moveTo>
                <a:cubicBezTo>
                  <a:pt x="50658" y="1"/>
                  <a:pt x="50597" y="29"/>
                  <a:pt x="50545" y="96"/>
                </a:cubicBezTo>
                <a:cubicBezTo>
                  <a:pt x="50330" y="370"/>
                  <a:pt x="50128" y="632"/>
                  <a:pt x="49914" y="882"/>
                </a:cubicBezTo>
                <a:cubicBezTo>
                  <a:pt x="46901" y="2930"/>
                  <a:pt x="43711" y="4799"/>
                  <a:pt x="40579" y="6752"/>
                </a:cubicBezTo>
                <a:lnTo>
                  <a:pt x="40543" y="6621"/>
                </a:lnTo>
                <a:cubicBezTo>
                  <a:pt x="40528" y="6598"/>
                  <a:pt x="40503" y="6585"/>
                  <a:pt x="40484" y="6585"/>
                </a:cubicBezTo>
                <a:cubicBezTo>
                  <a:pt x="40473" y="6585"/>
                  <a:pt x="40464" y="6589"/>
                  <a:pt x="40460" y="6597"/>
                </a:cubicBezTo>
                <a:cubicBezTo>
                  <a:pt x="40424" y="6692"/>
                  <a:pt x="40389" y="6799"/>
                  <a:pt x="40353" y="6883"/>
                </a:cubicBezTo>
                <a:cubicBezTo>
                  <a:pt x="35281" y="10086"/>
                  <a:pt x="30447" y="13550"/>
                  <a:pt x="26982" y="18527"/>
                </a:cubicBezTo>
                <a:cubicBezTo>
                  <a:pt x="25196" y="21087"/>
                  <a:pt x="23541" y="23647"/>
                  <a:pt x="21243" y="25814"/>
                </a:cubicBezTo>
                <a:cubicBezTo>
                  <a:pt x="19100" y="27838"/>
                  <a:pt x="16886" y="29778"/>
                  <a:pt x="14695" y="31755"/>
                </a:cubicBezTo>
                <a:cubicBezTo>
                  <a:pt x="13266" y="33053"/>
                  <a:pt x="11242" y="34398"/>
                  <a:pt x="10683" y="36351"/>
                </a:cubicBezTo>
                <a:cubicBezTo>
                  <a:pt x="10099" y="38375"/>
                  <a:pt x="11623" y="38732"/>
                  <a:pt x="8920" y="39101"/>
                </a:cubicBezTo>
                <a:cubicBezTo>
                  <a:pt x="8730" y="39137"/>
                  <a:pt x="8659" y="39363"/>
                  <a:pt x="8682" y="39518"/>
                </a:cubicBezTo>
                <a:cubicBezTo>
                  <a:pt x="9397" y="43506"/>
                  <a:pt x="5253" y="46650"/>
                  <a:pt x="6754" y="50626"/>
                </a:cubicBezTo>
                <a:cubicBezTo>
                  <a:pt x="6801" y="50733"/>
                  <a:pt x="6861" y="50805"/>
                  <a:pt x="6944" y="50852"/>
                </a:cubicBezTo>
                <a:cubicBezTo>
                  <a:pt x="4325" y="55270"/>
                  <a:pt x="2134" y="59937"/>
                  <a:pt x="50" y="64640"/>
                </a:cubicBezTo>
                <a:cubicBezTo>
                  <a:pt x="1" y="64764"/>
                  <a:pt x="107" y="64883"/>
                  <a:pt x="212" y="64883"/>
                </a:cubicBezTo>
                <a:cubicBezTo>
                  <a:pt x="258" y="64883"/>
                  <a:pt x="304" y="64861"/>
                  <a:pt x="336" y="64807"/>
                </a:cubicBezTo>
                <a:cubicBezTo>
                  <a:pt x="2670" y="60389"/>
                  <a:pt x="4956" y="55972"/>
                  <a:pt x="7575" y="51769"/>
                </a:cubicBezTo>
                <a:cubicBezTo>
                  <a:pt x="7881" y="51761"/>
                  <a:pt x="8203" y="51758"/>
                  <a:pt x="8536" y="51758"/>
                </a:cubicBezTo>
                <a:cubicBezTo>
                  <a:pt x="8926" y="51758"/>
                  <a:pt x="9332" y="51762"/>
                  <a:pt x="9746" y="51762"/>
                </a:cubicBezTo>
                <a:cubicBezTo>
                  <a:pt x="11964" y="51762"/>
                  <a:pt x="14425" y="51672"/>
                  <a:pt x="16052" y="50531"/>
                </a:cubicBezTo>
                <a:cubicBezTo>
                  <a:pt x="17231" y="49698"/>
                  <a:pt x="17945" y="48364"/>
                  <a:pt x="19065" y="47459"/>
                </a:cubicBezTo>
                <a:cubicBezTo>
                  <a:pt x="20231" y="46507"/>
                  <a:pt x="21529" y="45888"/>
                  <a:pt x="22494" y="44697"/>
                </a:cubicBezTo>
                <a:cubicBezTo>
                  <a:pt x="24315" y="42470"/>
                  <a:pt x="25208" y="39482"/>
                  <a:pt x="26875" y="37101"/>
                </a:cubicBezTo>
                <a:cubicBezTo>
                  <a:pt x="29304" y="33624"/>
                  <a:pt x="32376" y="30683"/>
                  <a:pt x="35912" y="28362"/>
                </a:cubicBezTo>
                <a:cubicBezTo>
                  <a:pt x="36067" y="28254"/>
                  <a:pt x="36126" y="28052"/>
                  <a:pt x="36043" y="27873"/>
                </a:cubicBezTo>
                <a:cubicBezTo>
                  <a:pt x="35852" y="27516"/>
                  <a:pt x="35674" y="27135"/>
                  <a:pt x="35483" y="26778"/>
                </a:cubicBezTo>
                <a:lnTo>
                  <a:pt x="35483" y="26778"/>
                </a:lnTo>
                <a:cubicBezTo>
                  <a:pt x="35636" y="26802"/>
                  <a:pt x="35787" y="26814"/>
                  <a:pt x="35936" y="26814"/>
                </a:cubicBezTo>
                <a:cubicBezTo>
                  <a:pt x="36898" y="26814"/>
                  <a:pt x="37768" y="26323"/>
                  <a:pt x="38531" y="25456"/>
                </a:cubicBezTo>
                <a:cubicBezTo>
                  <a:pt x="39139" y="24754"/>
                  <a:pt x="39448" y="23956"/>
                  <a:pt x="39781" y="23087"/>
                </a:cubicBezTo>
                <a:cubicBezTo>
                  <a:pt x="40198" y="22004"/>
                  <a:pt x="40615" y="20611"/>
                  <a:pt x="41436" y="19741"/>
                </a:cubicBezTo>
                <a:cubicBezTo>
                  <a:pt x="42056" y="19087"/>
                  <a:pt x="42841" y="18801"/>
                  <a:pt x="43520" y="18265"/>
                </a:cubicBezTo>
                <a:cubicBezTo>
                  <a:pt x="48890" y="14038"/>
                  <a:pt x="48342" y="6776"/>
                  <a:pt x="50747" y="930"/>
                </a:cubicBezTo>
                <a:cubicBezTo>
                  <a:pt x="50807" y="882"/>
                  <a:pt x="50854" y="846"/>
                  <a:pt x="50914" y="799"/>
                </a:cubicBezTo>
                <a:cubicBezTo>
                  <a:pt x="51009" y="703"/>
                  <a:pt x="50997" y="584"/>
                  <a:pt x="50938" y="489"/>
                </a:cubicBezTo>
                <a:cubicBezTo>
                  <a:pt x="50961" y="489"/>
                  <a:pt x="50961" y="453"/>
                  <a:pt x="50973" y="430"/>
                </a:cubicBezTo>
                <a:cubicBezTo>
                  <a:pt x="51062" y="235"/>
                  <a:pt x="50894" y="1"/>
                  <a:pt x="507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"/>
          <p:cNvSpPr txBox="1"/>
          <p:nvPr>
            <p:ph type="title"/>
          </p:nvPr>
        </p:nvSpPr>
        <p:spPr>
          <a:xfrm>
            <a:off x="4577275" y="2288133"/>
            <a:ext cx="37929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600"/>
              <a:buNone/>
            </a:pPr>
            <a:r>
              <a:rPr lang="fr-FR"/>
              <a:t>Présentation de CityEngine</a:t>
            </a:r>
            <a:endParaRPr/>
          </a:p>
        </p:txBody>
      </p:sp>
      <p:sp>
        <p:nvSpPr>
          <p:cNvPr id="470" name="Google Shape;470;p3"/>
          <p:cNvSpPr txBox="1"/>
          <p:nvPr>
            <p:ph idx="2" type="title"/>
          </p:nvPr>
        </p:nvSpPr>
        <p:spPr>
          <a:xfrm>
            <a:off x="4533067" y="921609"/>
            <a:ext cx="3792900" cy="11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fr-FR"/>
              <a:t>I</a:t>
            </a:r>
            <a:endParaRPr/>
          </a:p>
        </p:txBody>
      </p:sp>
      <p:sp>
        <p:nvSpPr>
          <p:cNvPr id="471" name="Google Shape;471;p3"/>
          <p:cNvSpPr txBox="1"/>
          <p:nvPr>
            <p:ph idx="1" type="subTitle"/>
          </p:nvPr>
        </p:nvSpPr>
        <p:spPr>
          <a:xfrm>
            <a:off x="4501300" y="3756300"/>
            <a:ext cx="5001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fr-FR" sz="2000">
                <a:solidFill>
                  <a:srgbClr val="005D63"/>
                </a:solidFill>
                <a:latin typeface="Merriweather"/>
                <a:ea typeface="Merriweather"/>
                <a:cs typeface="Merriweather"/>
                <a:sym typeface="Merriweather"/>
              </a:rPr>
              <a:t>1. Présentation de l’environnement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000">
              <a:solidFill>
                <a:srgbClr val="005D6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fr-FR" sz="2000">
                <a:solidFill>
                  <a:srgbClr val="005D63"/>
                </a:solidFill>
                <a:latin typeface="Merriweather"/>
                <a:ea typeface="Merriweather"/>
                <a:cs typeface="Merriweather"/>
                <a:sym typeface="Merriweather"/>
              </a:rPr>
              <a:t>2. Ressource CityEngine</a:t>
            </a:r>
            <a:endParaRPr b="1" sz="2000">
              <a:solidFill>
                <a:srgbClr val="005D6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72" name="Google Shape;472;p3"/>
          <p:cNvSpPr/>
          <p:nvPr/>
        </p:nvSpPr>
        <p:spPr>
          <a:xfrm rot="537707">
            <a:off x="590537" y="1537493"/>
            <a:ext cx="3725197" cy="3082255"/>
          </a:xfrm>
          <a:custGeom>
            <a:rect b="b" l="l" r="r" t="t"/>
            <a:pathLst>
              <a:path extrusionOk="0" h="97639" w="118006">
                <a:moveTo>
                  <a:pt x="18955" y="8403"/>
                </a:moveTo>
                <a:lnTo>
                  <a:pt x="18991" y="8451"/>
                </a:lnTo>
                <a:cubicBezTo>
                  <a:pt x="18931" y="8689"/>
                  <a:pt x="18872" y="8927"/>
                  <a:pt x="18836" y="9142"/>
                </a:cubicBezTo>
                <a:cubicBezTo>
                  <a:pt x="18193" y="10320"/>
                  <a:pt x="17562" y="11499"/>
                  <a:pt x="16955" y="12678"/>
                </a:cubicBezTo>
                <a:cubicBezTo>
                  <a:pt x="17384" y="11082"/>
                  <a:pt x="18003" y="9082"/>
                  <a:pt x="18550" y="8523"/>
                </a:cubicBezTo>
                <a:cubicBezTo>
                  <a:pt x="18681" y="8487"/>
                  <a:pt x="18812" y="8451"/>
                  <a:pt x="18955" y="8403"/>
                </a:cubicBezTo>
                <a:close/>
                <a:moveTo>
                  <a:pt x="18455" y="10809"/>
                </a:moveTo>
                <a:lnTo>
                  <a:pt x="18455" y="10809"/>
                </a:lnTo>
                <a:cubicBezTo>
                  <a:pt x="18336" y="11356"/>
                  <a:pt x="18205" y="11904"/>
                  <a:pt x="18086" y="12452"/>
                </a:cubicBezTo>
                <a:cubicBezTo>
                  <a:pt x="17503" y="13368"/>
                  <a:pt x="16895" y="14285"/>
                  <a:pt x="16336" y="15202"/>
                </a:cubicBezTo>
                <a:cubicBezTo>
                  <a:pt x="16360" y="15035"/>
                  <a:pt x="16407" y="14880"/>
                  <a:pt x="16431" y="14714"/>
                </a:cubicBezTo>
                <a:cubicBezTo>
                  <a:pt x="16467" y="14583"/>
                  <a:pt x="16574" y="14166"/>
                  <a:pt x="16705" y="13607"/>
                </a:cubicBezTo>
                <a:cubicBezTo>
                  <a:pt x="16753" y="13607"/>
                  <a:pt x="16776" y="13595"/>
                  <a:pt x="16812" y="13547"/>
                </a:cubicBezTo>
                <a:cubicBezTo>
                  <a:pt x="17372" y="12642"/>
                  <a:pt x="17919" y="11737"/>
                  <a:pt x="18455" y="10809"/>
                </a:cubicBezTo>
                <a:close/>
                <a:moveTo>
                  <a:pt x="16110" y="13154"/>
                </a:moveTo>
                <a:lnTo>
                  <a:pt x="16110" y="13154"/>
                </a:lnTo>
                <a:cubicBezTo>
                  <a:pt x="16014" y="13702"/>
                  <a:pt x="15955" y="14166"/>
                  <a:pt x="15872" y="14499"/>
                </a:cubicBezTo>
                <a:cubicBezTo>
                  <a:pt x="15502" y="16023"/>
                  <a:pt x="15121" y="17559"/>
                  <a:pt x="14740" y="19071"/>
                </a:cubicBezTo>
                <a:cubicBezTo>
                  <a:pt x="14654" y="18985"/>
                  <a:pt x="14531" y="18935"/>
                  <a:pt x="14413" y="18935"/>
                </a:cubicBezTo>
                <a:cubicBezTo>
                  <a:pt x="14352" y="18935"/>
                  <a:pt x="14293" y="18948"/>
                  <a:pt x="14240" y="18976"/>
                </a:cubicBezTo>
                <a:cubicBezTo>
                  <a:pt x="14621" y="17714"/>
                  <a:pt x="15002" y="16452"/>
                  <a:pt x="15371" y="15178"/>
                </a:cubicBezTo>
                <a:cubicBezTo>
                  <a:pt x="15645" y="15083"/>
                  <a:pt x="15764" y="14714"/>
                  <a:pt x="15717" y="14023"/>
                </a:cubicBezTo>
                <a:cubicBezTo>
                  <a:pt x="15741" y="13964"/>
                  <a:pt x="15752" y="13904"/>
                  <a:pt x="15776" y="13845"/>
                </a:cubicBezTo>
                <a:cubicBezTo>
                  <a:pt x="15895" y="13642"/>
                  <a:pt x="16002" y="13404"/>
                  <a:pt x="16110" y="13154"/>
                </a:cubicBezTo>
                <a:close/>
                <a:moveTo>
                  <a:pt x="17741" y="14059"/>
                </a:moveTo>
                <a:lnTo>
                  <a:pt x="17741" y="14059"/>
                </a:lnTo>
                <a:cubicBezTo>
                  <a:pt x="17681" y="14309"/>
                  <a:pt x="17622" y="14583"/>
                  <a:pt x="17562" y="14845"/>
                </a:cubicBezTo>
                <a:cubicBezTo>
                  <a:pt x="17538" y="14880"/>
                  <a:pt x="17526" y="14892"/>
                  <a:pt x="17503" y="14940"/>
                </a:cubicBezTo>
                <a:cubicBezTo>
                  <a:pt x="16931" y="16404"/>
                  <a:pt x="16169" y="17750"/>
                  <a:pt x="15371" y="19071"/>
                </a:cubicBezTo>
                <a:cubicBezTo>
                  <a:pt x="15586" y="18250"/>
                  <a:pt x="15776" y="17417"/>
                  <a:pt x="15991" y="16595"/>
                </a:cubicBezTo>
                <a:cubicBezTo>
                  <a:pt x="16610" y="15785"/>
                  <a:pt x="17193" y="14940"/>
                  <a:pt x="17741" y="14059"/>
                </a:cubicBezTo>
                <a:close/>
                <a:moveTo>
                  <a:pt x="16407" y="20453"/>
                </a:moveTo>
                <a:lnTo>
                  <a:pt x="16407" y="20453"/>
                </a:lnTo>
                <a:cubicBezTo>
                  <a:pt x="16395" y="20500"/>
                  <a:pt x="16372" y="20536"/>
                  <a:pt x="16372" y="20560"/>
                </a:cubicBezTo>
                <a:lnTo>
                  <a:pt x="16348" y="20560"/>
                </a:lnTo>
                <a:cubicBezTo>
                  <a:pt x="16360" y="20536"/>
                  <a:pt x="16372" y="20488"/>
                  <a:pt x="16407" y="20453"/>
                </a:cubicBezTo>
                <a:close/>
                <a:moveTo>
                  <a:pt x="17134" y="16988"/>
                </a:moveTo>
                <a:lnTo>
                  <a:pt x="16907" y="18059"/>
                </a:lnTo>
                <a:cubicBezTo>
                  <a:pt x="16229" y="19548"/>
                  <a:pt x="15360" y="20917"/>
                  <a:pt x="14574" y="22346"/>
                </a:cubicBezTo>
                <a:cubicBezTo>
                  <a:pt x="14633" y="22096"/>
                  <a:pt x="14705" y="21822"/>
                  <a:pt x="14764" y="21572"/>
                </a:cubicBezTo>
                <a:cubicBezTo>
                  <a:pt x="14871" y="21143"/>
                  <a:pt x="14979" y="20691"/>
                  <a:pt x="15098" y="20262"/>
                </a:cubicBezTo>
                <a:cubicBezTo>
                  <a:pt x="15919" y="19274"/>
                  <a:pt x="16574" y="18155"/>
                  <a:pt x="17134" y="16988"/>
                </a:cubicBezTo>
                <a:close/>
                <a:moveTo>
                  <a:pt x="15586" y="21917"/>
                </a:moveTo>
                <a:lnTo>
                  <a:pt x="15586" y="21917"/>
                </a:lnTo>
                <a:cubicBezTo>
                  <a:pt x="14919" y="23251"/>
                  <a:pt x="14217" y="24608"/>
                  <a:pt x="13669" y="26001"/>
                </a:cubicBezTo>
                <a:lnTo>
                  <a:pt x="14240" y="23643"/>
                </a:lnTo>
                <a:cubicBezTo>
                  <a:pt x="14288" y="23643"/>
                  <a:pt x="14348" y="23608"/>
                  <a:pt x="14383" y="23572"/>
                </a:cubicBezTo>
                <a:cubicBezTo>
                  <a:pt x="14824" y="23072"/>
                  <a:pt x="15217" y="22512"/>
                  <a:pt x="15586" y="21917"/>
                </a:cubicBezTo>
                <a:close/>
                <a:moveTo>
                  <a:pt x="12719" y="27351"/>
                </a:moveTo>
                <a:lnTo>
                  <a:pt x="12719" y="27351"/>
                </a:lnTo>
                <a:cubicBezTo>
                  <a:pt x="12654" y="27621"/>
                  <a:pt x="12587" y="27897"/>
                  <a:pt x="12526" y="28168"/>
                </a:cubicBezTo>
                <a:cubicBezTo>
                  <a:pt x="12502" y="28168"/>
                  <a:pt x="12502" y="28156"/>
                  <a:pt x="12490" y="28156"/>
                </a:cubicBezTo>
                <a:cubicBezTo>
                  <a:pt x="12570" y="27891"/>
                  <a:pt x="12649" y="27626"/>
                  <a:pt x="12719" y="27351"/>
                </a:cubicBezTo>
                <a:close/>
                <a:moveTo>
                  <a:pt x="15157" y="7737"/>
                </a:moveTo>
                <a:cubicBezTo>
                  <a:pt x="15169" y="7772"/>
                  <a:pt x="15169" y="7808"/>
                  <a:pt x="15205" y="7856"/>
                </a:cubicBezTo>
                <a:cubicBezTo>
                  <a:pt x="15574" y="8427"/>
                  <a:pt x="16514" y="8582"/>
                  <a:pt x="17169" y="8630"/>
                </a:cubicBezTo>
                <a:lnTo>
                  <a:pt x="17312" y="8630"/>
                </a:lnTo>
                <a:lnTo>
                  <a:pt x="17181" y="8844"/>
                </a:lnTo>
                <a:cubicBezTo>
                  <a:pt x="17113" y="8714"/>
                  <a:pt x="16961" y="8632"/>
                  <a:pt x="16818" y="8632"/>
                </a:cubicBezTo>
                <a:cubicBezTo>
                  <a:pt x="16686" y="8632"/>
                  <a:pt x="16560" y="8702"/>
                  <a:pt x="16514" y="8868"/>
                </a:cubicBezTo>
                <a:cubicBezTo>
                  <a:pt x="16419" y="9142"/>
                  <a:pt x="16348" y="9416"/>
                  <a:pt x="16253" y="9701"/>
                </a:cubicBezTo>
                <a:cubicBezTo>
                  <a:pt x="16133" y="9892"/>
                  <a:pt x="16038" y="10082"/>
                  <a:pt x="15919" y="10273"/>
                </a:cubicBezTo>
                <a:cubicBezTo>
                  <a:pt x="16014" y="9797"/>
                  <a:pt x="16110" y="9344"/>
                  <a:pt x="16217" y="8868"/>
                </a:cubicBezTo>
                <a:cubicBezTo>
                  <a:pt x="16241" y="8725"/>
                  <a:pt x="16122" y="8642"/>
                  <a:pt x="15991" y="8642"/>
                </a:cubicBezTo>
                <a:cubicBezTo>
                  <a:pt x="15945" y="8617"/>
                  <a:pt x="15892" y="8604"/>
                  <a:pt x="15839" y="8604"/>
                </a:cubicBezTo>
                <a:cubicBezTo>
                  <a:pt x="15740" y="8604"/>
                  <a:pt x="15645" y="8652"/>
                  <a:pt x="15621" y="8761"/>
                </a:cubicBezTo>
                <a:cubicBezTo>
                  <a:pt x="14693" y="11380"/>
                  <a:pt x="13895" y="13892"/>
                  <a:pt x="13574" y="16619"/>
                </a:cubicBezTo>
                <a:cubicBezTo>
                  <a:pt x="12621" y="19322"/>
                  <a:pt x="11871" y="22084"/>
                  <a:pt x="11311" y="24894"/>
                </a:cubicBezTo>
                <a:cubicBezTo>
                  <a:pt x="11061" y="26013"/>
                  <a:pt x="10835" y="27156"/>
                  <a:pt x="10645" y="28287"/>
                </a:cubicBezTo>
                <a:cubicBezTo>
                  <a:pt x="10061" y="30335"/>
                  <a:pt x="9514" y="32406"/>
                  <a:pt x="8966" y="34478"/>
                </a:cubicBezTo>
                <a:cubicBezTo>
                  <a:pt x="8418" y="35657"/>
                  <a:pt x="7942" y="36847"/>
                  <a:pt x="7549" y="38050"/>
                </a:cubicBezTo>
                <a:cubicBezTo>
                  <a:pt x="7942" y="36562"/>
                  <a:pt x="8311" y="35085"/>
                  <a:pt x="8692" y="33597"/>
                </a:cubicBezTo>
                <a:cubicBezTo>
                  <a:pt x="10883" y="25060"/>
                  <a:pt x="13716" y="16440"/>
                  <a:pt x="15157" y="7737"/>
                </a:cubicBezTo>
                <a:close/>
                <a:moveTo>
                  <a:pt x="115253" y="45444"/>
                </a:moveTo>
                <a:lnTo>
                  <a:pt x="115396" y="45539"/>
                </a:lnTo>
                <a:cubicBezTo>
                  <a:pt x="115455" y="45575"/>
                  <a:pt x="115503" y="45610"/>
                  <a:pt x="115551" y="45658"/>
                </a:cubicBezTo>
                <a:cubicBezTo>
                  <a:pt x="115336" y="45980"/>
                  <a:pt x="115122" y="46325"/>
                  <a:pt x="114920" y="46682"/>
                </a:cubicBezTo>
                <a:cubicBezTo>
                  <a:pt x="115074" y="46253"/>
                  <a:pt x="115217" y="45837"/>
                  <a:pt x="115253" y="45444"/>
                </a:cubicBezTo>
                <a:close/>
                <a:moveTo>
                  <a:pt x="115872" y="45837"/>
                </a:moveTo>
                <a:cubicBezTo>
                  <a:pt x="116086" y="45980"/>
                  <a:pt x="116360" y="46111"/>
                  <a:pt x="116610" y="46194"/>
                </a:cubicBezTo>
                <a:cubicBezTo>
                  <a:pt x="116491" y="46408"/>
                  <a:pt x="116384" y="46622"/>
                  <a:pt x="116289" y="46849"/>
                </a:cubicBezTo>
                <a:cubicBezTo>
                  <a:pt x="116241" y="46825"/>
                  <a:pt x="116194" y="46801"/>
                  <a:pt x="116170" y="46789"/>
                </a:cubicBezTo>
                <a:cubicBezTo>
                  <a:pt x="116139" y="46772"/>
                  <a:pt x="116101" y="46764"/>
                  <a:pt x="116061" y="46764"/>
                </a:cubicBezTo>
                <a:cubicBezTo>
                  <a:pt x="115993" y="46764"/>
                  <a:pt x="115922" y="46787"/>
                  <a:pt x="115884" y="46825"/>
                </a:cubicBezTo>
                <a:cubicBezTo>
                  <a:pt x="115884" y="46611"/>
                  <a:pt x="115884" y="46372"/>
                  <a:pt x="115836" y="46158"/>
                </a:cubicBezTo>
                <a:cubicBezTo>
                  <a:pt x="115836" y="46134"/>
                  <a:pt x="115813" y="46111"/>
                  <a:pt x="115789" y="46087"/>
                </a:cubicBezTo>
                <a:cubicBezTo>
                  <a:pt x="115824" y="45991"/>
                  <a:pt x="115848" y="45920"/>
                  <a:pt x="115872" y="45837"/>
                </a:cubicBezTo>
                <a:close/>
                <a:moveTo>
                  <a:pt x="117491" y="46146"/>
                </a:moveTo>
                <a:lnTo>
                  <a:pt x="117003" y="46992"/>
                </a:lnTo>
                <a:cubicBezTo>
                  <a:pt x="117075" y="46742"/>
                  <a:pt x="117134" y="46492"/>
                  <a:pt x="117206" y="46253"/>
                </a:cubicBezTo>
                <a:cubicBezTo>
                  <a:pt x="117265" y="46218"/>
                  <a:pt x="117325" y="46218"/>
                  <a:pt x="117384" y="46206"/>
                </a:cubicBezTo>
                <a:cubicBezTo>
                  <a:pt x="117432" y="46194"/>
                  <a:pt x="117456" y="46170"/>
                  <a:pt x="117491" y="46146"/>
                </a:cubicBezTo>
                <a:close/>
                <a:moveTo>
                  <a:pt x="115988" y="47529"/>
                </a:moveTo>
                <a:lnTo>
                  <a:pt x="115988" y="47529"/>
                </a:lnTo>
                <a:cubicBezTo>
                  <a:pt x="115967" y="47542"/>
                  <a:pt x="115967" y="47575"/>
                  <a:pt x="115955" y="47587"/>
                </a:cubicBezTo>
                <a:cubicBezTo>
                  <a:pt x="115884" y="47658"/>
                  <a:pt x="115801" y="47765"/>
                  <a:pt x="115717" y="47837"/>
                </a:cubicBezTo>
                <a:cubicBezTo>
                  <a:pt x="115753" y="47742"/>
                  <a:pt x="115765" y="47646"/>
                  <a:pt x="115789" y="47539"/>
                </a:cubicBezTo>
                <a:cubicBezTo>
                  <a:pt x="115816" y="47556"/>
                  <a:pt x="115844" y="47565"/>
                  <a:pt x="115874" y="47565"/>
                </a:cubicBezTo>
                <a:cubicBezTo>
                  <a:pt x="115908" y="47565"/>
                  <a:pt x="115945" y="47553"/>
                  <a:pt x="115988" y="47529"/>
                </a:cubicBezTo>
                <a:close/>
                <a:moveTo>
                  <a:pt x="114027" y="48456"/>
                </a:moveTo>
                <a:lnTo>
                  <a:pt x="114027" y="48456"/>
                </a:lnTo>
                <a:cubicBezTo>
                  <a:pt x="113943" y="48635"/>
                  <a:pt x="113860" y="48789"/>
                  <a:pt x="113789" y="48968"/>
                </a:cubicBezTo>
                <a:cubicBezTo>
                  <a:pt x="113729" y="49004"/>
                  <a:pt x="113693" y="49051"/>
                  <a:pt x="113646" y="49075"/>
                </a:cubicBezTo>
                <a:cubicBezTo>
                  <a:pt x="113765" y="48873"/>
                  <a:pt x="113908" y="48670"/>
                  <a:pt x="114027" y="48456"/>
                </a:cubicBezTo>
                <a:close/>
                <a:moveTo>
                  <a:pt x="6216" y="43158"/>
                </a:moveTo>
                <a:cubicBezTo>
                  <a:pt x="6001" y="44206"/>
                  <a:pt x="5811" y="45265"/>
                  <a:pt x="5644" y="46349"/>
                </a:cubicBezTo>
                <a:cubicBezTo>
                  <a:pt x="5596" y="46563"/>
                  <a:pt x="5537" y="46765"/>
                  <a:pt x="5501" y="46992"/>
                </a:cubicBezTo>
                <a:cubicBezTo>
                  <a:pt x="5144" y="47920"/>
                  <a:pt x="4811" y="48849"/>
                  <a:pt x="4501" y="49801"/>
                </a:cubicBezTo>
                <a:cubicBezTo>
                  <a:pt x="5061" y="47587"/>
                  <a:pt x="5644" y="45372"/>
                  <a:pt x="6216" y="43158"/>
                </a:cubicBezTo>
                <a:close/>
                <a:moveTo>
                  <a:pt x="114646" y="51016"/>
                </a:moveTo>
                <a:cubicBezTo>
                  <a:pt x="114646" y="51028"/>
                  <a:pt x="114634" y="51040"/>
                  <a:pt x="114634" y="51040"/>
                </a:cubicBezTo>
                <a:cubicBezTo>
                  <a:pt x="114634" y="51028"/>
                  <a:pt x="114646" y="51028"/>
                  <a:pt x="114646" y="51016"/>
                </a:cubicBezTo>
                <a:close/>
                <a:moveTo>
                  <a:pt x="112455" y="41753"/>
                </a:moveTo>
                <a:lnTo>
                  <a:pt x="112455" y="41753"/>
                </a:lnTo>
                <a:cubicBezTo>
                  <a:pt x="112693" y="41765"/>
                  <a:pt x="112919" y="41789"/>
                  <a:pt x="113157" y="41812"/>
                </a:cubicBezTo>
                <a:cubicBezTo>
                  <a:pt x="113693" y="41884"/>
                  <a:pt x="114241" y="42098"/>
                  <a:pt x="114777" y="42170"/>
                </a:cubicBezTo>
                <a:cubicBezTo>
                  <a:pt x="113086" y="44837"/>
                  <a:pt x="111467" y="47551"/>
                  <a:pt x="109883" y="50325"/>
                </a:cubicBezTo>
                <a:cubicBezTo>
                  <a:pt x="109867" y="50209"/>
                  <a:pt x="109757" y="50109"/>
                  <a:pt x="109635" y="50109"/>
                </a:cubicBezTo>
                <a:cubicBezTo>
                  <a:pt x="109583" y="50109"/>
                  <a:pt x="109528" y="50128"/>
                  <a:pt x="109478" y="50171"/>
                </a:cubicBezTo>
                <a:cubicBezTo>
                  <a:pt x="108157" y="51314"/>
                  <a:pt x="106942" y="52528"/>
                  <a:pt x="105835" y="53861"/>
                </a:cubicBezTo>
                <a:cubicBezTo>
                  <a:pt x="105287" y="54552"/>
                  <a:pt x="104752" y="55243"/>
                  <a:pt x="104168" y="55897"/>
                </a:cubicBezTo>
                <a:cubicBezTo>
                  <a:pt x="104097" y="55981"/>
                  <a:pt x="104037" y="56005"/>
                  <a:pt x="103978" y="56052"/>
                </a:cubicBezTo>
                <a:lnTo>
                  <a:pt x="105228" y="53195"/>
                </a:lnTo>
                <a:cubicBezTo>
                  <a:pt x="106407" y="52183"/>
                  <a:pt x="107454" y="50992"/>
                  <a:pt x="108562" y="49897"/>
                </a:cubicBezTo>
                <a:cubicBezTo>
                  <a:pt x="109574" y="48873"/>
                  <a:pt x="110657" y="47885"/>
                  <a:pt x="111550" y="46742"/>
                </a:cubicBezTo>
                <a:cubicBezTo>
                  <a:pt x="111671" y="46587"/>
                  <a:pt x="111524" y="46419"/>
                  <a:pt x="111370" y="46419"/>
                </a:cubicBezTo>
                <a:cubicBezTo>
                  <a:pt x="111311" y="46419"/>
                  <a:pt x="111251" y="46444"/>
                  <a:pt x="111205" y="46503"/>
                </a:cubicBezTo>
                <a:cubicBezTo>
                  <a:pt x="109586" y="48527"/>
                  <a:pt x="107514" y="50147"/>
                  <a:pt x="105728" y="52028"/>
                </a:cubicBezTo>
                <a:cubicBezTo>
                  <a:pt x="106073" y="51254"/>
                  <a:pt x="106407" y="50456"/>
                  <a:pt x="106728" y="49682"/>
                </a:cubicBezTo>
                <a:cubicBezTo>
                  <a:pt x="106754" y="49760"/>
                  <a:pt x="106835" y="49818"/>
                  <a:pt x="106923" y="49818"/>
                </a:cubicBezTo>
                <a:cubicBezTo>
                  <a:pt x="106957" y="49818"/>
                  <a:pt x="106993" y="49809"/>
                  <a:pt x="107026" y="49790"/>
                </a:cubicBezTo>
                <a:cubicBezTo>
                  <a:pt x="109038" y="48349"/>
                  <a:pt x="110788" y="46337"/>
                  <a:pt x="112598" y="44646"/>
                </a:cubicBezTo>
                <a:cubicBezTo>
                  <a:pt x="112786" y="44468"/>
                  <a:pt x="112618" y="44185"/>
                  <a:pt x="112422" y="44185"/>
                </a:cubicBezTo>
                <a:cubicBezTo>
                  <a:pt x="112369" y="44185"/>
                  <a:pt x="112315" y="44205"/>
                  <a:pt x="112265" y="44253"/>
                </a:cubicBezTo>
                <a:cubicBezTo>
                  <a:pt x="110479" y="45932"/>
                  <a:pt x="108395" y="47563"/>
                  <a:pt x="106835" y="49444"/>
                </a:cubicBezTo>
                <a:cubicBezTo>
                  <a:pt x="107395" y="48111"/>
                  <a:pt x="107954" y="46765"/>
                  <a:pt x="108514" y="45432"/>
                </a:cubicBezTo>
                <a:cubicBezTo>
                  <a:pt x="108514" y="45495"/>
                  <a:pt x="108582" y="45564"/>
                  <a:pt x="108661" y="45564"/>
                </a:cubicBezTo>
                <a:cubicBezTo>
                  <a:pt x="108687" y="45564"/>
                  <a:pt x="108714" y="45557"/>
                  <a:pt x="108740" y="45539"/>
                </a:cubicBezTo>
                <a:cubicBezTo>
                  <a:pt x="110157" y="44527"/>
                  <a:pt x="111383" y="43301"/>
                  <a:pt x="112538" y="41991"/>
                </a:cubicBezTo>
                <a:cubicBezTo>
                  <a:pt x="112622" y="41884"/>
                  <a:pt x="112550" y="41800"/>
                  <a:pt x="112455" y="41753"/>
                </a:cubicBezTo>
                <a:close/>
                <a:moveTo>
                  <a:pt x="4144" y="60839"/>
                </a:moveTo>
                <a:cubicBezTo>
                  <a:pt x="4406" y="60958"/>
                  <a:pt x="4692" y="61077"/>
                  <a:pt x="4965" y="61196"/>
                </a:cubicBezTo>
                <a:cubicBezTo>
                  <a:pt x="4668" y="61100"/>
                  <a:pt x="4370" y="61005"/>
                  <a:pt x="4072" y="60910"/>
                </a:cubicBezTo>
                <a:cubicBezTo>
                  <a:pt x="4096" y="60910"/>
                  <a:pt x="4132" y="60874"/>
                  <a:pt x="4144" y="60839"/>
                </a:cubicBezTo>
                <a:close/>
                <a:moveTo>
                  <a:pt x="109705" y="50671"/>
                </a:moveTo>
                <a:lnTo>
                  <a:pt x="109705" y="50671"/>
                </a:lnTo>
                <a:cubicBezTo>
                  <a:pt x="109288" y="51397"/>
                  <a:pt x="108871" y="52135"/>
                  <a:pt x="108466" y="52873"/>
                </a:cubicBezTo>
                <a:cubicBezTo>
                  <a:pt x="108446" y="52867"/>
                  <a:pt x="108425" y="52864"/>
                  <a:pt x="108402" y="52864"/>
                </a:cubicBezTo>
                <a:cubicBezTo>
                  <a:pt x="108333" y="52864"/>
                  <a:pt x="108259" y="52893"/>
                  <a:pt x="108204" y="52957"/>
                </a:cubicBezTo>
                <a:cubicBezTo>
                  <a:pt x="106442" y="54897"/>
                  <a:pt x="104335" y="56802"/>
                  <a:pt x="102870" y="58957"/>
                </a:cubicBezTo>
                <a:cubicBezTo>
                  <a:pt x="102778" y="59096"/>
                  <a:pt x="102894" y="59249"/>
                  <a:pt x="103028" y="59249"/>
                </a:cubicBezTo>
                <a:cubicBezTo>
                  <a:pt x="103067" y="59249"/>
                  <a:pt x="103107" y="59237"/>
                  <a:pt x="103144" y="59207"/>
                </a:cubicBezTo>
                <a:cubicBezTo>
                  <a:pt x="104764" y="57874"/>
                  <a:pt x="106180" y="56112"/>
                  <a:pt x="107573" y="54457"/>
                </a:cubicBezTo>
                <a:lnTo>
                  <a:pt x="107573" y="54457"/>
                </a:lnTo>
                <a:cubicBezTo>
                  <a:pt x="107216" y="55112"/>
                  <a:pt x="106859" y="55790"/>
                  <a:pt x="106502" y="56445"/>
                </a:cubicBezTo>
                <a:cubicBezTo>
                  <a:pt x="106448" y="56403"/>
                  <a:pt x="106380" y="56377"/>
                  <a:pt x="106308" y="56377"/>
                </a:cubicBezTo>
                <a:cubicBezTo>
                  <a:pt x="106237" y="56377"/>
                  <a:pt x="106163" y="56403"/>
                  <a:pt x="106097" y="56469"/>
                </a:cubicBezTo>
                <a:cubicBezTo>
                  <a:pt x="104585" y="58172"/>
                  <a:pt x="102787" y="59838"/>
                  <a:pt x="101477" y="61696"/>
                </a:cubicBezTo>
                <a:cubicBezTo>
                  <a:pt x="102263" y="59946"/>
                  <a:pt x="103025" y="58195"/>
                  <a:pt x="103799" y="56457"/>
                </a:cubicBezTo>
                <a:cubicBezTo>
                  <a:pt x="103811" y="56552"/>
                  <a:pt x="103859" y="56612"/>
                  <a:pt x="103942" y="56648"/>
                </a:cubicBezTo>
                <a:cubicBezTo>
                  <a:pt x="104008" y="56678"/>
                  <a:pt x="104061" y="56693"/>
                  <a:pt x="104110" y="56693"/>
                </a:cubicBezTo>
                <a:cubicBezTo>
                  <a:pt x="104192" y="56693"/>
                  <a:pt x="104261" y="56651"/>
                  <a:pt x="104359" y="56576"/>
                </a:cubicBezTo>
                <a:cubicBezTo>
                  <a:pt x="104442" y="56517"/>
                  <a:pt x="104454" y="56409"/>
                  <a:pt x="104418" y="56326"/>
                </a:cubicBezTo>
                <a:cubicBezTo>
                  <a:pt x="104418" y="56326"/>
                  <a:pt x="104418" y="56302"/>
                  <a:pt x="104406" y="56302"/>
                </a:cubicBezTo>
                <a:cubicBezTo>
                  <a:pt x="104573" y="56231"/>
                  <a:pt x="104752" y="56159"/>
                  <a:pt x="104787" y="56124"/>
                </a:cubicBezTo>
                <a:cubicBezTo>
                  <a:pt x="105335" y="55743"/>
                  <a:pt x="105823" y="54683"/>
                  <a:pt x="106252" y="54183"/>
                </a:cubicBezTo>
                <a:cubicBezTo>
                  <a:pt x="107288" y="52897"/>
                  <a:pt x="108455" y="51754"/>
                  <a:pt x="109705" y="50671"/>
                </a:cubicBezTo>
                <a:close/>
                <a:moveTo>
                  <a:pt x="2679" y="56850"/>
                </a:moveTo>
                <a:cubicBezTo>
                  <a:pt x="2715" y="56921"/>
                  <a:pt x="2763" y="56981"/>
                  <a:pt x="2834" y="57040"/>
                </a:cubicBezTo>
                <a:cubicBezTo>
                  <a:pt x="2477" y="58255"/>
                  <a:pt x="2120" y="59493"/>
                  <a:pt x="1798" y="60731"/>
                </a:cubicBezTo>
                <a:cubicBezTo>
                  <a:pt x="1727" y="61005"/>
                  <a:pt x="1846" y="61231"/>
                  <a:pt x="2025" y="61362"/>
                </a:cubicBezTo>
                <a:cubicBezTo>
                  <a:pt x="2025" y="61446"/>
                  <a:pt x="2036" y="61517"/>
                  <a:pt x="2072" y="61577"/>
                </a:cubicBezTo>
                <a:cubicBezTo>
                  <a:pt x="1989" y="61589"/>
                  <a:pt x="1917" y="61660"/>
                  <a:pt x="1941" y="61767"/>
                </a:cubicBezTo>
                <a:lnTo>
                  <a:pt x="1977" y="61946"/>
                </a:lnTo>
                <a:cubicBezTo>
                  <a:pt x="1786" y="61743"/>
                  <a:pt x="1644" y="61517"/>
                  <a:pt x="1536" y="61279"/>
                </a:cubicBezTo>
                <a:cubicBezTo>
                  <a:pt x="1917" y="59803"/>
                  <a:pt x="2298" y="58314"/>
                  <a:pt x="2679" y="56850"/>
                </a:cubicBezTo>
                <a:close/>
                <a:moveTo>
                  <a:pt x="11359" y="32835"/>
                </a:moveTo>
                <a:cubicBezTo>
                  <a:pt x="9192" y="41681"/>
                  <a:pt x="6989" y="50504"/>
                  <a:pt x="4799" y="59338"/>
                </a:cubicBezTo>
                <a:cubicBezTo>
                  <a:pt x="4572" y="59493"/>
                  <a:pt x="4513" y="59815"/>
                  <a:pt x="4727" y="59981"/>
                </a:cubicBezTo>
                <a:cubicBezTo>
                  <a:pt x="4739" y="60017"/>
                  <a:pt x="4751" y="60041"/>
                  <a:pt x="4787" y="60077"/>
                </a:cubicBezTo>
                <a:cubicBezTo>
                  <a:pt x="4787" y="60077"/>
                  <a:pt x="4787" y="60088"/>
                  <a:pt x="4763" y="60088"/>
                </a:cubicBezTo>
                <a:cubicBezTo>
                  <a:pt x="4706" y="60137"/>
                  <a:pt x="4765" y="60191"/>
                  <a:pt x="4812" y="60191"/>
                </a:cubicBezTo>
                <a:cubicBezTo>
                  <a:pt x="4835" y="60191"/>
                  <a:pt x="4854" y="60179"/>
                  <a:pt x="4858" y="60148"/>
                </a:cubicBezTo>
                <a:cubicBezTo>
                  <a:pt x="4933" y="60208"/>
                  <a:pt x="5017" y="60235"/>
                  <a:pt x="5096" y="60235"/>
                </a:cubicBezTo>
                <a:cubicBezTo>
                  <a:pt x="5143" y="60235"/>
                  <a:pt x="5187" y="60225"/>
                  <a:pt x="5227" y="60207"/>
                </a:cubicBezTo>
                <a:cubicBezTo>
                  <a:pt x="7323" y="61053"/>
                  <a:pt x="9442" y="61886"/>
                  <a:pt x="11550" y="62708"/>
                </a:cubicBezTo>
                <a:cubicBezTo>
                  <a:pt x="9168" y="61851"/>
                  <a:pt x="6775" y="61029"/>
                  <a:pt x="4346" y="60255"/>
                </a:cubicBezTo>
                <a:cubicBezTo>
                  <a:pt x="4442" y="59957"/>
                  <a:pt x="4513" y="59660"/>
                  <a:pt x="4584" y="59374"/>
                </a:cubicBezTo>
                <a:cubicBezTo>
                  <a:pt x="5168" y="57171"/>
                  <a:pt x="5620" y="54969"/>
                  <a:pt x="5894" y="52695"/>
                </a:cubicBezTo>
                <a:cubicBezTo>
                  <a:pt x="5918" y="52588"/>
                  <a:pt x="5894" y="52516"/>
                  <a:pt x="5870" y="52421"/>
                </a:cubicBezTo>
                <a:cubicBezTo>
                  <a:pt x="6108" y="51480"/>
                  <a:pt x="6311" y="50552"/>
                  <a:pt x="6525" y="49599"/>
                </a:cubicBezTo>
                <a:lnTo>
                  <a:pt x="6525" y="49575"/>
                </a:lnTo>
                <a:cubicBezTo>
                  <a:pt x="6537" y="49540"/>
                  <a:pt x="6537" y="49492"/>
                  <a:pt x="6549" y="49444"/>
                </a:cubicBezTo>
                <a:cubicBezTo>
                  <a:pt x="6585" y="49278"/>
                  <a:pt x="6537" y="49147"/>
                  <a:pt x="6454" y="49063"/>
                </a:cubicBezTo>
                <a:cubicBezTo>
                  <a:pt x="6775" y="48146"/>
                  <a:pt x="7085" y="47254"/>
                  <a:pt x="7406" y="46349"/>
                </a:cubicBezTo>
                <a:cubicBezTo>
                  <a:pt x="8156" y="44217"/>
                  <a:pt x="9144" y="42158"/>
                  <a:pt x="9144" y="39895"/>
                </a:cubicBezTo>
                <a:cubicBezTo>
                  <a:pt x="9442" y="38931"/>
                  <a:pt x="9740" y="37943"/>
                  <a:pt x="10049" y="36978"/>
                </a:cubicBezTo>
                <a:cubicBezTo>
                  <a:pt x="10097" y="36919"/>
                  <a:pt x="10145" y="36847"/>
                  <a:pt x="10157" y="36752"/>
                </a:cubicBezTo>
                <a:cubicBezTo>
                  <a:pt x="10168" y="36645"/>
                  <a:pt x="10204" y="36550"/>
                  <a:pt x="10228" y="36431"/>
                </a:cubicBezTo>
                <a:cubicBezTo>
                  <a:pt x="10597" y="35240"/>
                  <a:pt x="10990" y="34026"/>
                  <a:pt x="11359" y="32835"/>
                </a:cubicBezTo>
                <a:close/>
                <a:moveTo>
                  <a:pt x="2370" y="61815"/>
                </a:moveTo>
                <a:cubicBezTo>
                  <a:pt x="2423" y="61842"/>
                  <a:pt x="2490" y="61855"/>
                  <a:pt x="2551" y="61855"/>
                </a:cubicBezTo>
                <a:cubicBezTo>
                  <a:pt x="2571" y="61855"/>
                  <a:pt x="2590" y="61854"/>
                  <a:pt x="2608" y="61851"/>
                </a:cubicBezTo>
                <a:cubicBezTo>
                  <a:pt x="2656" y="61874"/>
                  <a:pt x="2691" y="61922"/>
                  <a:pt x="2763" y="61934"/>
                </a:cubicBezTo>
                <a:cubicBezTo>
                  <a:pt x="3013" y="62029"/>
                  <a:pt x="3263" y="62112"/>
                  <a:pt x="3537" y="62220"/>
                </a:cubicBezTo>
                <a:cubicBezTo>
                  <a:pt x="4311" y="62636"/>
                  <a:pt x="5096" y="63041"/>
                  <a:pt x="5894" y="63410"/>
                </a:cubicBezTo>
                <a:cubicBezTo>
                  <a:pt x="4549" y="63232"/>
                  <a:pt x="3251" y="62886"/>
                  <a:pt x="2370" y="61815"/>
                </a:cubicBezTo>
                <a:close/>
                <a:moveTo>
                  <a:pt x="16074" y="21905"/>
                </a:moveTo>
                <a:lnTo>
                  <a:pt x="16074" y="21905"/>
                </a:lnTo>
                <a:cubicBezTo>
                  <a:pt x="15895" y="22762"/>
                  <a:pt x="15717" y="23632"/>
                  <a:pt x="15538" y="24477"/>
                </a:cubicBezTo>
                <a:cubicBezTo>
                  <a:pt x="15482" y="24415"/>
                  <a:pt x="15399" y="24377"/>
                  <a:pt x="15318" y="24377"/>
                </a:cubicBezTo>
                <a:cubicBezTo>
                  <a:pt x="15228" y="24377"/>
                  <a:pt x="15141" y="24424"/>
                  <a:pt x="15098" y="24536"/>
                </a:cubicBezTo>
                <a:cubicBezTo>
                  <a:pt x="14490" y="26084"/>
                  <a:pt x="13633" y="27501"/>
                  <a:pt x="13014" y="29025"/>
                </a:cubicBezTo>
                <a:cubicBezTo>
                  <a:pt x="12965" y="29163"/>
                  <a:pt x="13072" y="29262"/>
                  <a:pt x="13182" y="29262"/>
                </a:cubicBezTo>
                <a:cubicBezTo>
                  <a:pt x="13233" y="29262"/>
                  <a:pt x="13286" y="29241"/>
                  <a:pt x="13324" y="29192"/>
                </a:cubicBezTo>
                <a:cubicBezTo>
                  <a:pt x="14228" y="28013"/>
                  <a:pt x="14848" y="26572"/>
                  <a:pt x="15395" y="25191"/>
                </a:cubicBezTo>
                <a:lnTo>
                  <a:pt x="15395" y="25191"/>
                </a:lnTo>
                <a:cubicBezTo>
                  <a:pt x="14967" y="27263"/>
                  <a:pt x="14514" y="29311"/>
                  <a:pt x="14038" y="31371"/>
                </a:cubicBezTo>
                <a:cubicBezTo>
                  <a:pt x="12085" y="39848"/>
                  <a:pt x="9966" y="48289"/>
                  <a:pt x="7740" y="56695"/>
                </a:cubicBezTo>
                <a:cubicBezTo>
                  <a:pt x="7673" y="56973"/>
                  <a:pt x="7855" y="57199"/>
                  <a:pt x="8121" y="57199"/>
                </a:cubicBezTo>
                <a:cubicBezTo>
                  <a:pt x="8141" y="57199"/>
                  <a:pt x="8160" y="57198"/>
                  <a:pt x="8180" y="57195"/>
                </a:cubicBezTo>
                <a:cubicBezTo>
                  <a:pt x="8422" y="57179"/>
                  <a:pt x="8666" y="57170"/>
                  <a:pt x="8913" y="57170"/>
                </a:cubicBezTo>
                <a:cubicBezTo>
                  <a:pt x="12706" y="57170"/>
                  <a:pt x="16998" y="59072"/>
                  <a:pt x="20408" y="60469"/>
                </a:cubicBezTo>
                <a:cubicBezTo>
                  <a:pt x="23265" y="61648"/>
                  <a:pt x="26051" y="62946"/>
                  <a:pt x="28861" y="64232"/>
                </a:cubicBezTo>
                <a:cubicBezTo>
                  <a:pt x="29433" y="64482"/>
                  <a:pt x="29980" y="64732"/>
                  <a:pt x="30540" y="64982"/>
                </a:cubicBezTo>
                <a:cubicBezTo>
                  <a:pt x="30528" y="65030"/>
                  <a:pt x="30540" y="65065"/>
                  <a:pt x="30564" y="65101"/>
                </a:cubicBezTo>
                <a:cubicBezTo>
                  <a:pt x="31254" y="66256"/>
                  <a:pt x="31957" y="67375"/>
                  <a:pt x="32659" y="68530"/>
                </a:cubicBezTo>
                <a:cubicBezTo>
                  <a:pt x="32921" y="68959"/>
                  <a:pt x="33183" y="69423"/>
                  <a:pt x="33433" y="69863"/>
                </a:cubicBezTo>
                <a:cubicBezTo>
                  <a:pt x="32826" y="69661"/>
                  <a:pt x="32195" y="69435"/>
                  <a:pt x="31588" y="69232"/>
                </a:cubicBezTo>
                <a:cubicBezTo>
                  <a:pt x="31183" y="68744"/>
                  <a:pt x="30754" y="68280"/>
                  <a:pt x="30397" y="67768"/>
                </a:cubicBezTo>
                <a:cubicBezTo>
                  <a:pt x="29588" y="66625"/>
                  <a:pt x="28933" y="65399"/>
                  <a:pt x="28385" y="64137"/>
                </a:cubicBezTo>
                <a:cubicBezTo>
                  <a:pt x="28345" y="64048"/>
                  <a:pt x="28275" y="64011"/>
                  <a:pt x="28203" y="64011"/>
                </a:cubicBezTo>
                <a:cubicBezTo>
                  <a:pt x="28063" y="64011"/>
                  <a:pt x="27917" y="64153"/>
                  <a:pt x="27980" y="64327"/>
                </a:cubicBezTo>
                <a:cubicBezTo>
                  <a:pt x="28480" y="65541"/>
                  <a:pt x="29076" y="66684"/>
                  <a:pt x="29766" y="67780"/>
                </a:cubicBezTo>
                <a:cubicBezTo>
                  <a:pt x="29980" y="68113"/>
                  <a:pt x="30207" y="68470"/>
                  <a:pt x="30457" y="68828"/>
                </a:cubicBezTo>
                <a:cubicBezTo>
                  <a:pt x="29802" y="68589"/>
                  <a:pt x="29135" y="68351"/>
                  <a:pt x="28480" y="68113"/>
                </a:cubicBezTo>
                <a:cubicBezTo>
                  <a:pt x="27623" y="66744"/>
                  <a:pt x="26790" y="65387"/>
                  <a:pt x="26099" y="63934"/>
                </a:cubicBezTo>
                <a:cubicBezTo>
                  <a:pt x="26063" y="63858"/>
                  <a:pt x="25999" y="63826"/>
                  <a:pt x="25935" y="63826"/>
                </a:cubicBezTo>
                <a:cubicBezTo>
                  <a:pt x="25810" y="63826"/>
                  <a:pt x="25683" y="63947"/>
                  <a:pt x="25754" y="64089"/>
                </a:cubicBezTo>
                <a:cubicBezTo>
                  <a:pt x="26301" y="65315"/>
                  <a:pt x="26897" y="66589"/>
                  <a:pt x="27587" y="67804"/>
                </a:cubicBezTo>
                <a:lnTo>
                  <a:pt x="25706" y="67125"/>
                </a:lnTo>
                <a:cubicBezTo>
                  <a:pt x="25599" y="66970"/>
                  <a:pt x="25504" y="66815"/>
                  <a:pt x="25408" y="66649"/>
                </a:cubicBezTo>
                <a:cubicBezTo>
                  <a:pt x="24873" y="65684"/>
                  <a:pt x="24456" y="64684"/>
                  <a:pt x="24111" y="63636"/>
                </a:cubicBezTo>
                <a:cubicBezTo>
                  <a:pt x="24074" y="63517"/>
                  <a:pt x="23972" y="63463"/>
                  <a:pt x="23875" y="63463"/>
                </a:cubicBezTo>
                <a:cubicBezTo>
                  <a:pt x="23749" y="63463"/>
                  <a:pt x="23630" y="63553"/>
                  <a:pt x="23670" y="63708"/>
                </a:cubicBezTo>
                <a:cubicBezTo>
                  <a:pt x="23968" y="64708"/>
                  <a:pt x="24349" y="65803"/>
                  <a:pt x="24873" y="66827"/>
                </a:cubicBezTo>
                <a:cubicBezTo>
                  <a:pt x="24384" y="66649"/>
                  <a:pt x="23896" y="66470"/>
                  <a:pt x="23384" y="66292"/>
                </a:cubicBezTo>
                <a:cubicBezTo>
                  <a:pt x="23361" y="66256"/>
                  <a:pt x="23325" y="66220"/>
                  <a:pt x="23313" y="66173"/>
                </a:cubicBezTo>
                <a:cubicBezTo>
                  <a:pt x="22718" y="65137"/>
                  <a:pt x="22206" y="64065"/>
                  <a:pt x="21765" y="62946"/>
                </a:cubicBezTo>
                <a:cubicBezTo>
                  <a:pt x="21732" y="62864"/>
                  <a:pt x="21668" y="62830"/>
                  <a:pt x="21601" y="62830"/>
                </a:cubicBezTo>
                <a:cubicBezTo>
                  <a:pt x="21473" y="62830"/>
                  <a:pt x="21337" y="62956"/>
                  <a:pt x="21408" y="63113"/>
                </a:cubicBezTo>
                <a:cubicBezTo>
                  <a:pt x="21753" y="64017"/>
                  <a:pt x="22146" y="65030"/>
                  <a:pt x="22646" y="66018"/>
                </a:cubicBezTo>
                <a:cubicBezTo>
                  <a:pt x="22372" y="65911"/>
                  <a:pt x="22110" y="65815"/>
                  <a:pt x="21837" y="65720"/>
                </a:cubicBezTo>
                <a:cubicBezTo>
                  <a:pt x="21015" y="64172"/>
                  <a:pt x="20063" y="62648"/>
                  <a:pt x="19253" y="61148"/>
                </a:cubicBezTo>
                <a:cubicBezTo>
                  <a:pt x="19217" y="61085"/>
                  <a:pt x="19159" y="61058"/>
                  <a:pt x="19101" y="61058"/>
                </a:cubicBezTo>
                <a:cubicBezTo>
                  <a:pt x="18984" y="61058"/>
                  <a:pt x="18868" y="61164"/>
                  <a:pt x="18931" y="61291"/>
                </a:cubicBezTo>
                <a:cubicBezTo>
                  <a:pt x="19634" y="62636"/>
                  <a:pt x="20289" y="64053"/>
                  <a:pt x="21003" y="65422"/>
                </a:cubicBezTo>
                <a:cubicBezTo>
                  <a:pt x="20444" y="65208"/>
                  <a:pt x="19860" y="65006"/>
                  <a:pt x="19289" y="64791"/>
                </a:cubicBezTo>
                <a:cubicBezTo>
                  <a:pt x="18443" y="63410"/>
                  <a:pt x="17586" y="62029"/>
                  <a:pt x="16836" y="60565"/>
                </a:cubicBezTo>
                <a:cubicBezTo>
                  <a:pt x="16796" y="60489"/>
                  <a:pt x="16730" y="60457"/>
                  <a:pt x="16665" y="60457"/>
                </a:cubicBezTo>
                <a:cubicBezTo>
                  <a:pt x="16536" y="60457"/>
                  <a:pt x="16408" y="60581"/>
                  <a:pt x="16479" y="60731"/>
                </a:cubicBezTo>
                <a:cubicBezTo>
                  <a:pt x="17074" y="61934"/>
                  <a:pt x="17681" y="63220"/>
                  <a:pt x="18360" y="64446"/>
                </a:cubicBezTo>
                <a:cubicBezTo>
                  <a:pt x="18015" y="64315"/>
                  <a:pt x="17669" y="64196"/>
                  <a:pt x="17324" y="64065"/>
                </a:cubicBezTo>
                <a:cubicBezTo>
                  <a:pt x="17110" y="63672"/>
                  <a:pt x="16872" y="63291"/>
                  <a:pt x="16657" y="62898"/>
                </a:cubicBezTo>
                <a:cubicBezTo>
                  <a:pt x="15943" y="61636"/>
                  <a:pt x="15181" y="60398"/>
                  <a:pt x="14395" y="59195"/>
                </a:cubicBezTo>
                <a:cubicBezTo>
                  <a:pt x="14348" y="59127"/>
                  <a:pt x="14289" y="59098"/>
                  <a:pt x="14229" y="59098"/>
                </a:cubicBezTo>
                <a:cubicBezTo>
                  <a:pt x="14060" y="59098"/>
                  <a:pt x="13891" y="59327"/>
                  <a:pt x="14014" y="59529"/>
                </a:cubicBezTo>
                <a:cubicBezTo>
                  <a:pt x="14848" y="60850"/>
                  <a:pt x="15645" y="62184"/>
                  <a:pt x="16395" y="63553"/>
                </a:cubicBezTo>
                <a:cubicBezTo>
                  <a:pt x="16419" y="63613"/>
                  <a:pt x="16455" y="63696"/>
                  <a:pt x="16491" y="63756"/>
                </a:cubicBezTo>
                <a:cubicBezTo>
                  <a:pt x="16133" y="63613"/>
                  <a:pt x="15764" y="63482"/>
                  <a:pt x="15407" y="63339"/>
                </a:cubicBezTo>
                <a:cubicBezTo>
                  <a:pt x="15217" y="63041"/>
                  <a:pt x="15026" y="62744"/>
                  <a:pt x="14848" y="62422"/>
                </a:cubicBezTo>
                <a:cubicBezTo>
                  <a:pt x="14228" y="61350"/>
                  <a:pt x="13657" y="60267"/>
                  <a:pt x="13085" y="59172"/>
                </a:cubicBezTo>
                <a:cubicBezTo>
                  <a:pt x="13057" y="59102"/>
                  <a:pt x="13004" y="59073"/>
                  <a:pt x="12950" y="59073"/>
                </a:cubicBezTo>
                <a:cubicBezTo>
                  <a:pt x="12848" y="59073"/>
                  <a:pt x="12741" y="59178"/>
                  <a:pt x="12788" y="59303"/>
                </a:cubicBezTo>
                <a:cubicBezTo>
                  <a:pt x="13276" y="60505"/>
                  <a:pt x="13812" y="61684"/>
                  <a:pt x="14443" y="62827"/>
                </a:cubicBezTo>
                <a:cubicBezTo>
                  <a:pt x="14467" y="62886"/>
                  <a:pt x="14502" y="62934"/>
                  <a:pt x="14526" y="62994"/>
                </a:cubicBezTo>
                <a:cubicBezTo>
                  <a:pt x="14217" y="62874"/>
                  <a:pt x="13907" y="62755"/>
                  <a:pt x="13574" y="62636"/>
                </a:cubicBezTo>
                <a:cubicBezTo>
                  <a:pt x="13455" y="62458"/>
                  <a:pt x="13335" y="62267"/>
                  <a:pt x="13240" y="62089"/>
                </a:cubicBezTo>
                <a:cubicBezTo>
                  <a:pt x="12681" y="61172"/>
                  <a:pt x="12181" y="59981"/>
                  <a:pt x="11407" y="59255"/>
                </a:cubicBezTo>
                <a:cubicBezTo>
                  <a:pt x="11350" y="59213"/>
                  <a:pt x="11286" y="59183"/>
                  <a:pt x="11222" y="59183"/>
                </a:cubicBezTo>
                <a:cubicBezTo>
                  <a:pt x="11179" y="59183"/>
                  <a:pt x="11136" y="59197"/>
                  <a:pt x="11097" y="59231"/>
                </a:cubicBezTo>
                <a:cubicBezTo>
                  <a:pt x="10954" y="59350"/>
                  <a:pt x="10930" y="59410"/>
                  <a:pt x="11038" y="59553"/>
                </a:cubicBezTo>
                <a:cubicBezTo>
                  <a:pt x="11049" y="59565"/>
                  <a:pt x="11061" y="59565"/>
                  <a:pt x="11073" y="59565"/>
                </a:cubicBezTo>
                <a:cubicBezTo>
                  <a:pt x="11097" y="59553"/>
                  <a:pt x="11121" y="59553"/>
                  <a:pt x="11133" y="59541"/>
                </a:cubicBezTo>
                <a:cubicBezTo>
                  <a:pt x="11240" y="59826"/>
                  <a:pt x="12073" y="61446"/>
                  <a:pt x="12478" y="62220"/>
                </a:cubicBezTo>
                <a:cubicBezTo>
                  <a:pt x="10157" y="61339"/>
                  <a:pt x="7823" y="60446"/>
                  <a:pt x="5501" y="59541"/>
                </a:cubicBezTo>
                <a:cubicBezTo>
                  <a:pt x="7585" y="50992"/>
                  <a:pt x="9633" y="42443"/>
                  <a:pt x="11716" y="33895"/>
                </a:cubicBezTo>
                <a:cubicBezTo>
                  <a:pt x="12288" y="31585"/>
                  <a:pt x="12847" y="29299"/>
                  <a:pt x="13419" y="26989"/>
                </a:cubicBezTo>
                <a:cubicBezTo>
                  <a:pt x="13442" y="27007"/>
                  <a:pt x="13468" y="27017"/>
                  <a:pt x="13495" y="27017"/>
                </a:cubicBezTo>
                <a:cubicBezTo>
                  <a:pt x="13537" y="27017"/>
                  <a:pt x="13580" y="26993"/>
                  <a:pt x="13609" y="26941"/>
                </a:cubicBezTo>
                <a:cubicBezTo>
                  <a:pt x="14574" y="25370"/>
                  <a:pt x="15324" y="23596"/>
                  <a:pt x="16074" y="21905"/>
                </a:cubicBezTo>
                <a:close/>
                <a:moveTo>
                  <a:pt x="25635" y="4272"/>
                </a:moveTo>
                <a:cubicBezTo>
                  <a:pt x="26575" y="5344"/>
                  <a:pt x="27921" y="5987"/>
                  <a:pt x="29326" y="6213"/>
                </a:cubicBezTo>
                <a:cubicBezTo>
                  <a:pt x="24932" y="20500"/>
                  <a:pt x="20717" y="34728"/>
                  <a:pt x="15098" y="48670"/>
                </a:cubicBezTo>
                <a:cubicBezTo>
                  <a:pt x="15050" y="48778"/>
                  <a:pt x="15062" y="48885"/>
                  <a:pt x="15121" y="48956"/>
                </a:cubicBezTo>
                <a:cubicBezTo>
                  <a:pt x="14812" y="50242"/>
                  <a:pt x="16062" y="51242"/>
                  <a:pt x="17050" y="52183"/>
                </a:cubicBezTo>
                <a:cubicBezTo>
                  <a:pt x="20039" y="55040"/>
                  <a:pt x="23551" y="57410"/>
                  <a:pt x="27206" y="59303"/>
                </a:cubicBezTo>
                <a:cubicBezTo>
                  <a:pt x="31219" y="61362"/>
                  <a:pt x="35576" y="62160"/>
                  <a:pt x="39636" y="63958"/>
                </a:cubicBezTo>
                <a:cubicBezTo>
                  <a:pt x="42589" y="65268"/>
                  <a:pt x="44613" y="67696"/>
                  <a:pt x="46733" y="69994"/>
                </a:cubicBezTo>
                <a:cubicBezTo>
                  <a:pt x="42327" y="67018"/>
                  <a:pt x="37315" y="64970"/>
                  <a:pt x="32493" y="62767"/>
                </a:cubicBezTo>
                <a:cubicBezTo>
                  <a:pt x="25516" y="59600"/>
                  <a:pt x="18562" y="56016"/>
                  <a:pt x="11359" y="53409"/>
                </a:cubicBezTo>
                <a:cubicBezTo>
                  <a:pt x="16062" y="37038"/>
                  <a:pt x="21527" y="20798"/>
                  <a:pt x="25635" y="4272"/>
                </a:cubicBezTo>
                <a:close/>
                <a:moveTo>
                  <a:pt x="31171" y="65280"/>
                </a:moveTo>
                <a:lnTo>
                  <a:pt x="31171" y="65280"/>
                </a:lnTo>
                <a:cubicBezTo>
                  <a:pt x="31885" y="65601"/>
                  <a:pt x="32612" y="65922"/>
                  <a:pt x="33338" y="66256"/>
                </a:cubicBezTo>
                <a:cubicBezTo>
                  <a:pt x="33957" y="67506"/>
                  <a:pt x="34552" y="68744"/>
                  <a:pt x="35160" y="70006"/>
                </a:cubicBezTo>
                <a:cubicBezTo>
                  <a:pt x="35231" y="70161"/>
                  <a:pt x="35303" y="70363"/>
                  <a:pt x="35398" y="70554"/>
                </a:cubicBezTo>
                <a:cubicBezTo>
                  <a:pt x="35064" y="70435"/>
                  <a:pt x="34731" y="70316"/>
                  <a:pt x="34398" y="70209"/>
                </a:cubicBezTo>
                <a:cubicBezTo>
                  <a:pt x="33993" y="69542"/>
                  <a:pt x="33517" y="68899"/>
                  <a:pt x="33100" y="68280"/>
                </a:cubicBezTo>
                <a:cubicBezTo>
                  <a:pt x="32469" y="67280"/>
                  <a:pt x="31814" y="66280"/>
                  <a:pt x="31171" y="65280"/>
                </a:cubicBezTo>
                <a:close/>
                <a:moveTo>
                  <a:pt x="9049" y="65006"/>
                </a:moveTo>
                <a:lnTo>
                  <a:pt x="9049" y="65006"/>
                </a:lnTo>
                <a:cubicBezTo>
                  <a:pt x="12895" y="66101"/>
                  <a:pt x="16455" y="67839"/>
                  <a:pt x="20289" y="69113"/>
                </a:cubicBezTo>
                <a:cubicBezTo>
                  <a:pt x="20979" y="69328"/>
                  <a:pt x="21670" y="69542"/>
                  <a:pt x="22360" y="69732"/>
                </a:cubicBezTo>
                <a:cubicBezTo>
                  <a:pt x="22360" y="69792"/>
                  <a:pt x="22384" y="69852"/>
                  <a:pt x="22444" y="69887"/>
                </a:cubicBezTo>
                <a:cubicBezTo>
                  <a:pt x="22980" y="70137"/>
                  <a:pt x="23539" y="70387"/>
                  <a:pt x="24075" y="70637"/>
                </a:cubicBezTo>
                <a:cubicBezTo>
                  <a:pt x="22860" y="70209"/>
                  <a:pt x="21658" y="69768"/>
                  <a:pt x="20467" y="69316"/>
                </a:cubicBezTo>
                <a:cubicBezTo>
                  <a:pt x="16931" y="67958"/>
                  <a:pt x="13383" y="66625"/>
                  <a:pt x="9847" y="65268"/>
                </a:cubicBezTo>
                <a:cubicBezTo>
                  <a:pt x="9609" y="65172"/>
                  <a:pt x="9335" y="65089"/>
                  <a:pt x="9049" y="65006"/>
                </a:cubicBezTo>
                <a:close/>
                <a:moveTo>
                  <a:pt x="31362" y="962"/>
                </a:moveTo>
                <a:cubicBezTo>
                  <a:pt x="35350" y="4939"/>
                  <a:pt x="39958" y="8892"/>
                  <a:pt x="44804" y="11702"/>
                </a:cubicBezTo>
                <a:cubicBezTo>
                  <a:pt x="44853" y="11720"/>
                  <a:pt x="44900" y="11729"/>
                  <a:pt x="44944" y="11729"/>
                </a:cubicBezTo>
                <a:cubicBezTo>
                  <a:pt x="45174" y="11729"/>
                  <a:pt x="45305" y="11495"/>
                  <a:pt x="45125" y="11344"/>
                </a:cubicBezTo>
                <a:cubicBezTo>
                  <a:pt x="44518" y="10844"/>
                  <a:pt x="43911" y="10356"/>
                  <a:pt x="43280" y="9856"/>
                </a:cubicBezTo>
                <a:lnTo>
                  <a:pt x="43280" y="9856"/>
                </a:lnTo>
                <a:cubicBezTo>
                  <a:pt x="44911" y="10809"/>
                  <a:pt x="46590" y="11666"/>
                  <a:pt x="48340" y="12404"/>
                </a:cubicBezTo>
                <a:cubicBezTo>
                  <a:pt x="51138" y="13595"/>
                  <a:pt x="54031" y="14511"/>
                  <a:pt x="56948" y="15333"/>
                </a:cubicBezTo>
                <a:cubicBezTo>
                  <a:pt x="60222" y="16250"/>
                  <a:pt x="63854" y="16762"/>
                  <a:pt x="66235" y="19441"/>
                </a:cubicBezTo>
                <a:cubicBezTo>
                  <a:pt x="66949" y="20357"/>
                  <a:pt x="67497" y="21381"/>
                  <a:pt x="67902" y="22453"/>
                </a:cubicBezTo>
                <a:cubicBezTo>
                  <a:pt x="67866" y="22524"/>
                  <a:pt x="67842" y="22584"/>
                  <a:pt x="67795" y="22655"/>
                </a:cubicBezTo>
                <a:cubicBezTo>
                  <a:pt x="67616" y="22727"/>
                  <a:pt x="67449" y="22810"/>
                  <a:pt x="67295" y="22893"/>
                </a:cubicBezTo>
                <a:lnTo>
                  <a:pt x="67628" y="22548"/>
                </a:lnTo>
                <a:cubicBezTo>
                  <a:pt x="67750" y="22427"/>
                  <a:pt x="67643" y="22239"/>
                  <a:pt x="67517" y="22239"/>
                </a:cubicBezTo>
                <a:cubicBezTo>
                  <a:pt x="67483" y="22239"/>
                  <a:pt x="67447" y="22253"/>
                  <a:pt x="67414" y="22286"/>
                </a:cubicBezTo>
                <a:cubicBezTo>
                  <a:pt x="67092" y="22596"/>
                  <a:pt x="66783" y="22893"/>
                  <a:pt x="66497" y="23251"/>
                </a:cubicBezTo>
                <a:cubicBezTo>
                  <a:pt x="66437" y="23322"/>
                  <a:pt x="66485" y="23405"/>
                  <a:pt x="66556" y="23441"/>
                </a:cubicBezTo>
                <a:cubicBezTo>
                  <a:pt x="66485" y="23524"/>
                  <a:pt x="66414" y="23608"/>
                  <a:pt x="66354" y="23703"/>
                </a:cubicBezTo>
                <a:cubicBezTo>
                  <a:pt x="66430" y="23562"/>
                  <a:pt x="66348" y="23352"/>
                  <a:pt x="66179" y="23352"/>
                </a:cubicBezTo>
                <a:cubicBezTo>
                  <a:pt x="66163" y="23352"/>
                  <a:pt x="66146" y="23354"/>
                  <a:pt x="66128" y="23358"/>
                </a:cubicBezTo>
                <a:cubicBezTo>
                  <a:pt x="66104" y="23370"/>
                  <a:pt x="66068" y="23370"/>
                  <a:pt x="66021" y="23382"/>
                </a:cubicBezTo>
                <a:cubicBezTo>
                  <a:pt x="65902" y="23417"/>
                  <a:pt x="65830" y="23501"/>
                  <a:pt x="65818" y="23620"/>
                </a:cubicBezTo>
                <a:cubicBezTo>
                  <a:pt x="65729" y="24037"/>
                  <a:pt x="65878" y="24175"/>
                  <a:pt x="66116" y="24175"/>
                </a:cubicBezTo>
                <a:cubicBezTo>
                  <a:pt x="66481" y="24175"/>
                  <a:pt x="67056" y="23847"/>
                  <a:pt x="67295" y="23703"/>
                </a:cubicBezTo>
                <a:lnTo>
                  <a:pt x="67295" y="23703"/>
                </a:lnTo>
                <a:cubicBezTo>
                  <a:pt x="66675" y="24965"/>
                  <a:pt x="66104" y="26251"/>
                  <a:pt x="65521" y="27537"/>
                </a:cubicBezTo>
                <a:cubicBezTo>
                  <a:pt x="64854" y="28120"/>
                  <a:pt x="64175" y="28835"/>
                  <a:pt x="64211" y="29561"/>
                </a:cubicBezTo>
                <a:cubicBezTo>
                  <a:pt x="64217" y="29670"/>
                  <a:pt x="64296" y="29727"/>
                  <a:pt x="64373" y="29727"/>
                </a:cubicBezTo>
                <a:cubicBezTo>
                  <a:pt x="64439" y="29727"/>
                  <a:pt x="64504" y="29685"/>
                  <a:pt x="64520" y="29597"/>
                </a:cubicBezTo>
                <a:cubicBezTo>
                  <a:pt x="64580" y="29227"/>
                  <a:pt x="64806" y="28870"/>
                  <a:pt x="65092" y="28525"/>
                </a:cubicBezTo>
                <a:lnTo>
                  <a:pt x="65092" y="28525"/>
                </a:lnTo>
                <a:cubicBezTo>
                  <a:pt x="60937" y="37979"/>
                  <a:pt x="57543" y="47777"/>
                  <a:pt x="54162" y="57564"/>
                </a:cubicBezTo>
                <a:cubicBezTo>
                  <a:pt x="54102" y="57660"/>
                  <a:pt x="54043" y="57755"/>
                  <a:pt x="53995" y="57862"/>
                </a:cubicBezTo>
                <a:cubicBezTo>
                  <a:pt x="53721" y="55540"/>
                  <a:pt x="52686" y="53278"/>
                  <a:pt x="51305" y="51433"/>
                </a:cubicBezTo>
                <a:cubicBezTo>
                  <a:pt x="51286" y="51404"/>
                  <a:pt x="51261" y="51393"/>
                  <a:pt x="51236" y="51393"/>
                </a:cubicBezTo>
                <a:cubicBezTo>
                  <a:pt x="51167" y="51393"/>
                  <a:pt x="51097" y="51485"/>
                  <a:pt x="51150" y="51564"/>
                </a:cubicBezTo>
                <a:cubicBezTo>
                  <a:pt x="52757" y="53992"/>
                  <a:pt x="53352" y="56540"/>
                  <a:pt x="53531" y="59362"/>
                </a:cubicBezTo>
                <a:lnTo>
                  <a:pt x="53269" y="60124"/>
                </a:lnTo>
                <a:cubicBezTo>
                  <a:pt x="52817" y="58541"/>
                  <a:pt x="51947" y="56993"/>
                  <a:pt x="51209" y="55778"/>
                </a:cubicBezTo>
                <a:cubicBezTo>
                  <a:pt x="51189" y="55741"/>
                  <a:pt x="51156" y="55725"/>
                  <a:pt x="51124" y="55725"/>
                </a:cubicBezTo>
                <a:cubicBezTo>
                  <a:pt x="51065" y="55725"/>
                  <a:pt x="51007" y="55780"/>
                  <a:pt x="51031" y="55850"/>
                </a:cubicBezTo>
                <a:cubicBezTo>
                  <a:pt x="51650" y="57088"/>
                  <a:pt x="52305" y="58362"/>
                  <a:pt x="52674" y="59684"/>
                </a:cubicBezTo>
                <a:cubicBezTo>
                  <a:pt x="52805" y="60136"/>
                  <a:pt x="52876" y="60577"/>
                  <a:pt x="52912" y="61005"/>
                </a:cubicBezTo>
                <a:cubicBezTo>
                  <a:pt x="52638" y="61601"/>
                  <a:pt x="52388" y="62220"/>
                  <a:pt x="52150" y="62839"/>
                </a:cubicBezTo>
                <a:cubicBezTo>
                  <a:pt x="51852" y="61684"/>
                  <a:pt x="51388" y="60553"/>
                  <a:pt x="50816" y="59517"/>
                </a:cubicBezTo>
                <a:cubicBezTo>
                  <a:pt x="50789" y="59469"/>
                  <a:pt x="50744" y="59449"/>
                  <a:pt x="50699" y="59449"/>
                </a:cubicBezTo>
                <a:cubicBezTo>
                  <a:pt x="50610" y="59449"/>
                  <a:pt x="50523" y="59529"/>
                  <a:pt x="50578" y="59624"/>
                </a:cubicBezTo>
                <a:cubicBezTo>
                  <a:pt x="51245" y="60981"/>
                  <a:pt x="51602" y="62339"/>
                  <a:pt x="51793" y="63767"/>
                </a:cubicBezTo>
                <a:cubicBezTo>
                  <a:pt x="51769" y="63851"/>
                  <a:pt x="51733" y="63934"/>
                  <a:pt x="51709" y="64017"/>
                </a:cubicBezTo>
                <a:cubicBezTo>
                  <a:pt x="50852" y="66387"/>
                  <a:pt x="49471" y="68530"/>
                  <a:pt x="48566" y="70852"/>
                </a:cubicBezTo>
                <a:cubicBezTo>
                  <a:pt x="44863" y="67042"/>
                  <a:pt x="41910" y="63720"/>
                  <a:pt x="36386" y="62065"/>
                </a:cubicBezTo>
                <a:cubicBezTo>
                  <a:pt x="32695" y="60969"/>
                  <a:pt x="29123" y="59648"/>
                  <a:pt x="25730" y="57767"/>
                </a:cubicBezTo>
                <a:cubicBezTo>
                  <a:pt x="23944" y="56790"/>
                  <a:pt x="15586" y="52242"/>
                  <a:pt x="15360" y="49135"/>
                </a:cubicBezTo>
                <a:cubicBezTo>
                  <a:pt x="15479" y="49123"/>
                  <a:pt x="15586" y="49063"/>
                  <a:pt x="15645" y="48932"/>
                </a:cubicBezTo>
                <a:cubicBezTo>
                  <a:pt x="21848" y="33466"/>
                  <a:pt x="27909" y="17321"/>
                  <a:pt x="31362" y="962"/>
                </a:cubicBezTo>
                <a:close/>
                <a:moveTo>
                  <a:pt x="34040" y="66565"/>
                </a:moveTo>
                <a:lnTo>
                  <a:pt x="34040" y="66565"/>
                </a:lnTo>
                <a:cubicBezTo>
                  <a:pt x="34564" y="66815"/>
                  <a:pt x="35088" y="67054"/>
                  <a:pt x="35600" y="67280"/>
                </a:cubicBezTo>
                <a:cubicBezTo>
                  <a:pt x="35898" y="68351"/>
                  <a:pt x="36279" y="69387"/>
                  <a:pt x="36743" y="70387"/>
                </a:cubicBezTo>
                <a:cubicBezTo>
                  <a:pt x="36874" y="70625"/>
                  <a:pt x="36993" y="70875"/>
                  <a:pt x="37100" y="71149"/>
                </a:cubicBezTo>
                <a:cubicBezTo>
                  <a:pt x="36791" y="71042"/>
                  <a:pt x="36493" y="70935"/>
                  <a:pt x="36184" y="70816"/>
                </a:cubicBezTo>
                <a:cubicBezTo>
                  <a:pt x="36005" y="70518"/>
                  <a:pt x="35886" y="70185"/>
                  <a:pt x="35755" y="69923"/>
                </a:cubicBezTo>
                <a:cubicBezTo>
                  <a:pt x="35517" y="69447"/>
                  <a:pt x="35279" y="68994"/>
                  <a:pt x="35041" y="68506"/>
                </a:cubicBezTo>
                <a:cubicBezTo>
                  <a:pt x="34707" y="67851"/>
                  <a:pt x="34386" y="67220"/>
                  <a:pt x="34040" y="66565"/>
                </a:cubicBezTo>
                <a:close/>
                <a:moveTo>
                  <a:pt x="49947" y="69673"/>
                </a:moveTo>
                <a:lnTo>
                  <a:pt x="49947" y="69673"/>
                </a:lnTo>
                <a:cubicBezTo>
                  <a:pt x="49804" y="70090"/>
                  <a:pt x="49650" y="70506"/>
                  <a:pt x="49495" y="70923"/>
                </a:cubicBezTo>
                <a:cubicBezTo>
                  <a:pt x="49459" y="71018"/>
                  <a:pt x="49459" y="71102"/>
                  <a:pt x="49507" y="71173"/>
                </a:cubicBezTo>
                <a:cubicBezTo>
                  <a:pt x="49459" y="71292"/>
                  <a:pt x="49411" y="71435"/>
                  <a:pt x="49376" y="71554"/>
                </a:cubicBezTo>
                <a:cubicBezTo>
                  <a:pt x="49316" y="71495"/>
                  <a:pt x="49257" y="71411"/>
                  <a:pt x="49197" y="71352"/>
                </a:cubicBezTo>
                <a:cubicBezTo>
                  <a:pt x="49435" y="70792"/>
                  <a:pt x="49685" y="70221"/>
                  <a:pt x="49947" y="69673"/>
                </a:cubicBezTo>
                <a:close/>
                <a:moveTo>
                  <a:pt x="36148" y="67542"/>
                </a:moveTo>
                <a:cubicBezTo>
                  <a:pt x="36541" y="67708"/>
                  <a:pt x="36910" y="67875"/>
                  <a:pt x="37267" y="68042"/>
                </a:cubicBezTo>
                <a:cubicBezTo>
                  <a:pt x="37767" y="69292"/>
                  <a:pt x="38291" y="70661"/>
                  <a:pt x="38970" y="71887"/>
                </a:cubicBezTo>
                <a:cubicBezTo>
                  <a:pt x="38636" y="71745"/>
                  <a:pt x="38327" y="71626"/>
                  <a:pt x="38041" y="71506"/>
                </a:cubicBezTo>
                <a:cubicBezTo>
                  <a:pt x="37767" y="71054"/>
                  <a:pt x="37469" y="70625"/>
                  <a:pt x="37219" y="70161"/>
                </a:cubicBezTo>
                <a:cubicBezTo>
                  <a:pt x="36791" y="69316"/>
                  <a:pt x="36446" y="68435"/>
                  <a:pt x="36148" y="67542"/>
                </a:cubicBezTo>
                <a:close/>
                <a:moveTo>
                  <a:pt x="46173" y="72054"/>
                </a:moveTo>
                <a:lnTo>
                  <a:pt x="46173" y="72054"/>
                </a:lnTo>
                <a:cubicBezTo>
                  <a:pt x="46280" y="72102"/>
                  <a:pt x="46375" y="72161"/>
                  <a:pt x="46494" y="72209"/>
                </a:cubicBezTo>
                <a:cubicBezTo>
                  <a:pt x="46411" y="72233"/>
                  <a:pt x="46352" y="72280"/>
                  <a:pt x="46292" y="72316"/>
                </a:cubicBezTo>
                <a:cubicBezTo>
                  <a:pt x="46244" y="72233"/>
                  <a:pt x="46197" y="72138"/>
                  <a:pt x="46173" y="72054"/>
                </a:cubicBezTo>
                <a:close/>
                <a:moveTo>
                  <a:pt x="37970" y="68351"/>
                </a:moveTo>
                <a:lnTo>
                  <a:pt x="37970" y="68351"/>
                </a:lnTo>
                <a:cubicBezTo>
                  <a:pt x="38434" y="68554"/>
                  <a:pt x="38874" y="68768"/>
                  <a:pt x="39339" y="68970"/>
                </a:cubicBezTo>
                <a:cubicBezTo>
                  <a:pt x="39708" y="70018"/>
                  <a:pt x="40125" y="71042"/>
                  <a:pt x="40625" y="72042"/>
                </a:cubicBezTo>
                <a:cubicBezTo>
                  <a:pt x="40720" y="72268"/>
                  <a:pt x="40827" y="72483"/>
                  <a:pt x="40946" y="72721"/>
                </a:cubicBezTo>
                <a:cubicBezTo>
                  <a:pt x="40684" y="72614"/>
                  <a:pt x="40410" y="72507"/>
                  <a:pt x="40125" y="72388"/>
                </a:cubicBezTo>
                <a:cubicBezTo>
                  <a:pt x="39767" y="71768"/>
                  <a:pt x="39374" y="71173"/>
                  <a:pt x="39041" y="70566"/>
                </a:cubicBezTo>
                <a:cubicBezTo>
                  <a:pt x="38660" y="69840"/>
                  <a:pt x="38315" y="69090"/>
                  <a:pt x="37970" y="68351"/>
                </a:cubicBezTo>
                <a:close/>
                <a:moveTo>
                  <a:pt x="48721" y="72530"/>
                </a:moveTo>
                <a:cubicBezTo>
                  <a:pt x="48792" y="72590"/>
                  <a:pt x="48864" y="72649"/>
                  <a:pt x="48923" y="72709"/>
                </a:cubicBezTo>
                <a:cubicBezTo>
                  <a:pt x="48876" y="72780"/>
                  <a:pt x="48852" y="72876"/>
                  <a:pt x="48864" y="72947"/>
                </a:cubicBezTo>
                <a:lnTo>
                  <a:pt x="48864" y="72995"/>
                </a:lnTo>
                <a:cubicBezTo>
                  <a:pt x="48733" y="73007"/>
                  <a:pt x="48602" y="73019"/>
                  <a:pt x="48495" y="73054"/>
                </a:cubicBezTo>
                <a:cubicBezTo>
                  <a:pt x="48483" y="72995"/>
                  <a:pt x="48459" y="72947"/>
                  <a:pt x="48435" y="72900"/>
                </a:cubicBezTo>
                <a:cubicBezTo>
                  <a:pt x="48518" y="72888"/>
                  <a:pt x="48602" y="72828"/>
                  <a:pt x="48626" y="72721"/>
                </a:cubicBezTo>
                <a:cubicBezTo>
                  <a:pt x="48673" y="72649"/>
                  <a:pt x="48697" y="72590"/>
                  <a:pt x="48721" y="72530"/>
                </a:cubicBezTo>
                <a:close/>
                <a:moveTo>
                  <a:pt x="43649" y="70911"/>
                </a:moveTo>
                <a:cubicBezTo>
                  <a:pt x="44220" y="71173"/>
                  <a:pt x="44792" y="71423"/>
                  <a:pt x="45351" y="71685"/>
                </a:cubicBezTo>
                <a:cubicBezTo>
                  <a:pt x="45470" y="72007"/>
                  <a:pt x="45601" y="72352"/>
                  <a:pt x="45720" y="72697"/>
                </a:cubicBezTo>
                <a:cubicBezTo>
                  <a:pt x="45447" y="72888"/>
                  <a:pt x="45173" y="73066"/>
                  <a:pt x="44887" y="73197"/>
                </a:cubicBezTo>
                <a:cubicBezTo>
                  <a:pt x="44768" y="73007"/>
                  <a:pt x="44649" y="72816"/>
                  <a:pt x="44542" y="72638"/>
                </a:cubicBezTo>
                <a:cubicBezTo>
                  <a:pt x="44232" y="72066"/>
                  <a:pt x="43935" y="71483"/>
                  <a:pt x="43649" y="70911"/>
                </a:cubicBezTo>
                <a:close/>
                <a:moveTo>
                  <a:pt x="39982" y="69244"/>
                </a:moveTo>
                <a:lnTo>
                  <a:pt x="39982" y="69244"/>
                </a:lnTo>
                <a:cubicBezTo>
                  <a:pt x="40386" y="69435"/>
                  <a:pt x="40756" y="69613"/>
                  <a:pt x="41137" y="69780"/>
                </a:cubicBezTo>
                <a:cubicBezTo>
                  <a:pt x="41518" y="70673"/>
                  <a:pt x="41887" y="71554"/>
                  <a:pt x="42268" y="72423"/>
                </a:cubicBezTo>
                <a:cubicBezTo>
                  <a:pt x="42387" y="72709"/>
                  <a:pt x="42530" y="73007"/>
                  <a:pt x="42649" y="73292"/>
                </a:cubicBezTo>
                <a:cubicBezTo>
                  <a:pt x="42411" y="73233"/>
                  <a:pt x="42172" y="73161"/>
                  <a:pt x="41910" y="73078"/>
                </a:cubicBezTo>
                <a:cubicBezTo>
                  <a:pt x="41637" y="72590"/>
                  <a:pt x="41303" y="72114"/>
                  <a:pt x="41053" y="71637"/>
                </a:cubicBezTo>
                <a:cubicBezTo>
                  <a:pt x="40648" y="70864"/>
                  <a:pt x="40303" y="70054"/>
                  <a:pt x="39982" y="69244"/>
                </a:cubicBezTo>
                <a:close/>
                <a:moveTo>
                  <a:pt x="41839" y="70102"/>
                </a:moveTo>
                <a:lnTo>
                  <a:pt x="41839" y="70102"/>
                </a:lnTo>
                <a:cubicBezTo>
                  <a:pt x="42315" y="70316"/>
                  <a:pt x="42792" y="70530"/>
                  <a:pt x="43268" y="70744"/>
                </a:cubicBezTo>
                <a:cubicBezTo>
                  <a:pt x="43184" y="70804"/>
                  <a:pt x="43101" y="70923"/>
                  <a:pt x="43161" y="71054"/>
                </a:cubicBezTo>
                <a:cubicBezTo>
                  <a:pt x="43446" y="71697"/>
                  <a:pt x="43756" y="72340"/>
                  <a:pt x="44089" y="72971"/>
                </a:cubicBezTo>
                <a:lnTo>
                  <a:pt x="44316" y="73423"/>
                </a:lnTo>
                <a:cubicBezTo>
                  <a:pt x="44208" y="73459"/>
                  <a:pt x="44089" y="73471"/>
                  <a:pt x="43970" y="73483"/>
                </a:cubicBezTo>
                <a:cubicBezTo>
                  <a:pt x="43929" y="73486"/>
                  <a:pt x="43885" y="73487"/>
                  <a:pt x="43841" y="73487"/>
                </a:cubicBezTo>
                <a:cubicBezTo>
                  <a:pt x="43709" y="73487"/>
                  <a:pt x="43568" y="73474"/>
                  <a:pt x="43434" y="73447"/>
                </a:cubicBezTo>
                <a:cubicBezTo>
                  <a:pt x="43196" y="72971"/>
                  <a:pt x="42934" y="72519"/>
                  <a:pt x="42720" y="72054"/>
                </a:cubicBezTo>
                <a:cubicBezTo>
                  <a:pt x="42422" y="71411"/>
                  <a:pt x="42125" y="70756"/>
                  <a:pt x="41839" y="70102"/>
                </a:cubicBezTo>
                <a:close/>
                <a:moveTo>
                  <a:pt x="44697" y="74495"/>
                </a:moveTo>
                <a:cubicBezTo>
                  <a:pt x="44792" y="74495"/>
                  <a:pt x="44887" y="74507"/>
                  <a:pt x="44982" y="74507"/>
                </a:cubicBezTo>
                <a:cubicBezTo>
                  <a:pt x="45006" y="74554"/>
                  <a:pt x="45042" y="74602"/>
                  <a:pt x="45089" y="74626"/>
                </a:cubicBezTo>
                <a:cubicBezTo>
                  <a:pt x="44947" y="74590"/>
                  <a:pt x="44816" y="74543"/>
                  <a:pt x="44697" y="74495"/>
                </a:cubicBezTo>
                <a:close/>
                <a:moveTo>
                  <a:pt x="45709" y="74424"/>
                </a:moveTo>
                <a:cubicBezTo>
                  <a:pt x="45613" y="74531"/>
                  <a:pt x="45518" y="74650"/>
                  <a:pt x="45423" y="74745"/>
                </a:cubicBezTo>
                <a:cubicBezTo>
                  <a:pt x="45399" y="74733"/>
                  <a:pt x="45363" y="74733"/>
                  <a:pt x="45351" y="74721"/>
                </a:cubicBezTo>
                <a:cubicBezTo>
                  <a:pt x="45470" y="74685"/>
                  <a:pt x="45542" y="74590"/>
                  <a:pt x="45530" y="74447"/>
                </a:cubicBezTo>
                <a:cubicBezTo>
                  <a:pt x="45578" y="74447"/>
                  <a:pt x="45625" y="74447"/>
                  <a:pt x="45685" y="74435"/>
                </a:cubicBezTo>
                <a:cubicBezTo>
                  <a:pt x="45697" y="74435"/>
                  <a:pt x="45697" y="74424"/>
                  <a:pt x="45709" y="74424"/>
                </a:cubicBezTo>
                <a:close/>
                <a:moveTo>
                  <a:pt x="45875" y="77329"/>
                </a:moveTo>
                <a:cubicBezTo>
                  <a:pt x="45899" y="77329"/>
                  <a:pt x="45923" y="77341"/>
                  <a:pt x="45935" y="77341"/>
                </a:cubicBezTo>
                <a:cubicBezTo>
                  <a:pt x="45935" y="77341"/>
                  <a:pt x="45911" y="77341"/>
                  <a:pt x="45911" y="77352"/>
                </a:cubicBezTo>
                <a:cubicBezTo>
                  <a:pt x="45899" y="77341"/>
                  <a:pt x="45887" y="77329"/>
                  <a:pt x="45875" y="77329"/>
                </a:cubicBezTo>
                <a:close/>
                <a:moveTo>
                  <a:pt x="52209" y="75436"/>
                </a:moveTo>
                <a:lnTo>
                  <a:pt x="52209" y="75436"/>
                </a:lnTo>
                <a:cubicBezTo>
                  <a:pt x="52959" y="75638"/>
                  <a:pt x="53698" y="75852"/>
                  <a:pt x="54436" y="76055"/>
                </a:cubicBezTo>
                <a:cubicBezTo>
                  <a:pt x="54019" y="76555"/>
                  <a:pt x="53602" y="77043"/>
                  <a:pt x="53186" y="77543"/>
                </a:cubicBezTo>
                <a:cubicBezTo>
                  <a:pt x="52805" y="76948"/>
                  <a:pt x="52543" y="76138"/>
                  <a:pt x="52209" y="75436"/>
                </a:cubicBezTo>
                <a:close/>
                <a:moveTo>
                  <a:pt x="51114" y="77293"/>
                </a:moveTo>
                <a:cubicBezTo>
                  <a:pt x="51138" y="77424"/>
                  <a:pt x="51174" y="77531"/>
                  <a:pt x="51233" y="77602"/>
                </a:cubicBezTo>
                <a:cubicBezTo>
                  <a:pt x="51245" y="77626"/>
                  <a:pt x="51257" y="77650"/>
                  <a:pt x="51281" y="77662"/>
                </a:cubicBezTo>
                <a:cubicBezTo>
                  <a:pt x="51257" y="77698"/>
                  <a:pt x="51245" y="77710"/>
                  <a:pt x="51245" y="77722"/>
                </a:cubicBezTo>
                <a:cubicBezTo>
                  <a:pt x="51197" y="77710"/>
                  <a:pt x="51162" y="77686"/>
                  <a:pt x="51114" y="77650"/>
                </a:cubicBezTo>
                <a:cubicBezTo>
                  <a:pt x="51066" y="77626"/>
                  <a:pt x="51019" y="77626"/>
                  <a:pt x="50983" y="77626"/>
                </a:cubicBezTo>
                <a:cubicBezTo>
                  <a:pt x="51019" y="77519"/>
                  <a:pt x="51066" y="77400"/>
                  <a:pt x="51114" y="77293"/>
                </a:cubicBezTo>
                <a:close/>
                <a:moveTo>
                  <a:pt x="42911" y="78103"/>
                </a:moveTo>
                <a:cubicBezTo>
                  <a:pt x="42970" y="78114"/>
                  <a:pt x="43030" y="78126"/>
                  <a:pt x="43089" y="78162"/>
                </a:cubicBezTo>
                <a:cubicBezTo>
                  <a:pt x="43101" y="78186"/>
                  <a:pt x="43101" y="78198"/>
                  <a:pt x="43125" y="78234"/>
                </a:cubicBezTo>
                <a:cubicBezTo>
                  <a:pt x="43042" y="78186"/>
                  <a:pt x="42982" y="78138"/>
                  <a:pt x="42911" y="78103"/>
                </a:cubicBezTo>
                <a:close/>
                <a:moveTo>
                  <a:pt x="72010" y="22187"/>
                </a:moveTo>
                <a:cubicBezTo>
                  <a:pt x="75066" y="22187"/>
                  <a:pt x="77836" y="23861"/>
                  <a:pt x="80558" y="25096"/>
                </a:cubicBezTo>
                <a:cubicBezTo>
                  <a:pt x="83332" y="26346"/>
                  <a:pt x="86142" y="27513"/>
                  <a:pt x="89047" y="28394"/>
                </a:cubicBezTo>
                <a:cubicBezTo>
                  <a:pt x="90881" y="28942"/>
                  <a:pt x="92714" y="29382"/>
                  <a:pt x="94572" y="29680"/>
                </a:cubicBezTo>
                <a:lnTo>
                  <a:pt x="92202" y="29644"/>
                </a:lnTo>
                <a:cubicBezTo>
                  <a:pt x="91941" y="29644"/>
                  <a:pt x="91905" y="30013"/>
                  <a:pt x="92179" y="30061"/>
                </a:cubicBezTo>
                <a:cubicBezTo>
                  <a:pt x="95241" y="30590"/>
                  <a:pt x="98476" y="30800"/>
                  <a:pt x="101711" y="30800"/>
                </a:cubicBezTo>
                <a:cubicBezTo>
                  <a:pt x="104298" y="30800"/>
                  <a:pt x="106886" y="30665"/>
                  <a:pt x="109383" y="30454"/>
                </a:cubicBezTo>
                <a:lnTo>
                  <a:pt x="109383" y="30454"/>
                </a:lnTo>
                <a:cubicBezTo>
                  <a:pt x="101525" y="45218"/>
                  <a:pt x="95774" y="61493"/>
                  <a:pt x="90583" y="77305"/>
                </a:cubicBezTo>
                <a:cubicBezTo>
                  <a:pt x="90548" y="77400"/>
                  <a:pt x="90571" y="77460"/>
                  <a:pt x="90595" y="77531"/>
                </a:cubicBezTo>
                <a:cubicBezTo>
                  <a:pt x="89559" y="78186"/>
                  <a:pt x="87071" y="78484"/>
                  <a:pt x="86202" y="78531"/>
                </a:cubicBezTo>
                <a:cubicBezTo>
                  <a:pt x="86042" y="78540"/>
                  <a:pt x="85880" y="78544"/>
                  <a:pt x="85718" y="78544"/>
                </a:cubicBezTo>
                <a:cubicBezTo>
                  <a:pt x="85021" y="78544"/>
                  <a:pt x="84304" y="78472"/>
                  <a:pt x="83618" y="78424"/>
                </a:cubicBezTo>
                <a:cubicBezTo>
                  <a:pt x="81665" y="78305"/>
                  <a:pt x="79737" y="78055"/>
                  <a:pt x="77808" y="77698"/>
                </a:cubicBezTo>
                <a:cubicBezTo>
                  <a:pt x="73795" y="76936"/>
                  <a:pt x="69997" y="75638"/>
                  <a:pt x="66247" y="74019"/>
                </a:cubicBezTo>
                <a:cubicBezTo>
                  <a:pt x="63392" y="72785"/>
                  <a:pt x="60782" y="72408"/>
                  <a:pt x="58148" y="72408"/>
                </a:cubicBezTo>
                <a:cubicBezTo>
                  <a:pt x="55599" y="72408"/>
                  <a:pt x="53026" y="72761"/>
                  <a:pt x="50185" y="73030"/>
                </a:cubicBezTo>
                <a:cubicBezTo>
                  <a:pt x="50209" y="72995"/>
                  <a:pt x="50221" y="72935"/>
                  <a:pt x="50221" y="72876"/>
                </a:cubicBezTo>
                <a:cubicBezTo>
                  <a:pt x="50340" y="72757"/>
                  <a:pt x="50400" y="72554"/>
                  <a:pt x="50245" y="72411"/>
                </a:cubicBezTo>
                <a:lnTo>
                  <a:pt x="50245" y="72411"/>
                </a:lnTo>
                <a:cubicBezTo>
                  <a:pt x="50275" y="72421"/>
                  <a:pt x="50304" y="72425"/>
                  <a:pt x="50331" y="72425"/>
                </a:cubicBezTo>
                <a:cubicBezTo>
                  <a:pt x="50608" y="72425"/>
                  <a:pt x="50738" y="71973"/>
                  <a:pt x="50423" y="71876"/>
                </a:cubicBezTo>
                <a:lnTo>
                  <a:pt x="50162" y="71780"/>
                </a:lnTo>
                <a:cubicBezTo>
                  <a:pt x="50114" y="71768"/>
                  <a:pt x="50090" y="71768"/>
                  <a:pt x="50054" y="71768"/>
                </a:cubicBezTo>
                <a:cubicBezTo>
                  <a:pt x="50781" y="69732"/>
                  <a:pt x="51495" y="67696"/>
                  <a:pt x="52197" y="65637"/>
                </a:cubicBezTo>
                <a:cubicBezTo>
                  <a:pt x="52237" y="65655"/>
                  <a:pt x="52280" y="65664"/>
                  <a:pt x="52323" y="65664"/>
                </a:cubicBezTo>
                <a:cubicBezTo>
                  <a:pt x="52448" y="65664"/>
                  <a:pt x="52567" y="65588"/>
                  <a:pt x="52567" y="65446"/>
                </a:cubicBezTo>
                <a:cubicBezTo>
                  <a:pt x="52567" y="65160"/>
                  <a:pt x="52567" y="64899"/>
                  <a:pt x="52543" y="64613"/>
                </a:cubicBezTo>
                <a:lnTo>
                  <a:pt x="52948" y="63410"/>
                </a:lnTo>
                <a:lnTo>
                  <a:pt x="52948" y="63410"/>
                </a:lnTo>
                <a:cubicBezTo>
                  <a:pt x="52948" y="63482"/>
                  <a:pt x="52924" y="63541"/>
                  <a:pt x="52924" y="63613"/>
                </a:cubicBezTo>
                <a:cubicBezTo>
                  <a:pt x="52917" y="63724"/>
                  <a:pt x="53003" y="63786"/>
                  <a:pt x="53092" y="63786"/>
                </a:cubicBezTo>
                <a:cubicBezTo>
                  <a:pt x="53156" y="63786"/>
                  <a:pt x="53222" y="63754"/>
                  <a:pt x="53257" y="63684"/>
                </a:cubicBezTo>
                <a:cubicBezTo>
                  <a:pt x="53436" y="63267"/>
                  <a:pt x="53531" y="62851"/>
                  <a:pt x="53579" y="62410"/>
                </a:cubicBezTo>
                <a:cubicBezTo>
                  <a:pt x="54126" y="61648"/>
                  <a:pt x="54710" y="60910"/>
                  <a:pt x="55365" y="60196"/>
                </a:cubicBezTo>
                <a:cubicBezTo>
                  <a:pt x="55420" y="60122"/>
                  <a:pt x="55353" y="60026"/>
                  <a:pt x="55282" y="60026"/>
                </a:cubicBezTo>
                <a:cubicBezTo>
                  <a:pt x="55261" y="60026"/>
                  <a:pt x="55240" y="60034"/>
                  <a:pt x="55222" y="60053"/>
                </a:cubicBezTo>
                <a:cubicBezTo>
                  <a:pt x="54662" y="60624"/>
                  <a:pt x="54114" y="61208"/>
                  <a:pt x="53614" y="61815"/>
                </a:cubicBezTo>
                <a:cubicBezTo>
                  <a:pt x="53614" y="61529"/>
                  <a:pt x="53579" y="61243"/>
                  <a:pt x="53531" y="60946"/>
                </a:cubicBezTo>
                <a:cubicBezTo>
                  <a:pt x="53531" y="60934"/>
                  <a:pt x="53555" y="60922"/>
                  <a:pt x="53555" y="60922"/>
                </a:cubicBezTo>
                <a:cubicBezTo>
                  <a:pt x="54400" y="59541"/>
                  <a:pt x="55293" y="58374"/>
                  <a:pt x="56734" y="57410"/>
                </a:cubicBezTo>
                <a:cubicBezTo>
                  <a:pt x="56794" y="57370"/>
                  <a:pt x="56745" y="57279"/>
                  <a:pt x="56685" y="57279"/>
                </a:cubicBezTo>
                <a:cubicBezTo>
                  <a:pt x="56674" y="57279"/>
                  <a:pt x="56662" y="57283"/>
                  <a:pt x="56650" y="57290"/>
                </a:cubicBezTo>
                <a:cubicBezTo>
                  <a:pt x="55793" y="57826"/>
                  <a:pt x="54948" y="58505"/>
                  <a:pt x="54245" y="59315"/>
                </a:cubicBezTo>
                <a:cubicBezTo>
                  <a:pt x="54662" y="58386"/>
                  <a:pt x="55103" y="57469"/>
                  <a:pt x="55579" y="56564"/>
                </a:cubicBezTo>
                <a:cubicBezTo>
                  <a:pt x="56948" y="55016"/>
                  <a:pt x="58567" y="53826"/>
                  <a:pt x="60734" y="53195"/>
                </a:cubicBezTo>
                <a:cubicBezTo>
                  <a:pt x="60866" y="53173"/>
                  <a:pt x="60836" y="52988"/>
                  <a:pt x="60727" y="52988"/>
                </a:cubicBezTo>
                <a:cubicBezTo>
                  <a:pt x="60718" y="52988"/>
                  <a:pt x="60709" y="52990"/>
                  <a:pt x="60699" y="52992"/>
                </a:cubicBezTo>
                <a:cubicBezTo>
                  <a:pt x="58698" y="53480"/>
                  <a:pt x="56686" y="54564"/>
                  <a:pt x="55257" y="56124"/>
                </a:cubicBezTo>
                <a:lnTo>
                  <a:pt x="55841" y="54612"/>
                </a:lnTo>
                <a:cubicBezTo>
                  <a:pt x="56531" y="53921"/>
                  <a:pt x="57210" y="53242"/>
                  <a:pt x="57912" y="52576"/>
                </a:cubicBezTo>
                <a:cubicBezTo>
                  <a:pt x="57930" y="52549"/>
                  <a:pt x="57915" y="52510"/>
                  <a:pt x="57892" y="52510"/>
                </a:cubicBezTo>
                <a:cubicBezTo>
                  <a:pt x="57884" y="52510"/>
                  <a:pt x="57874" y="52515"/>
                  <a:pt x="57865" y="52528"/>
                </a:cubicBezTo>
                <a:cubicBezTo>
                  <a:pt x="57210" y="53195"/>
                  <a:pt x="56543" y="53850"/>
                  <a:pt x="55888" y="54516"/>
                </a:cubicBezTo>
                <a:cubicBezTo>
                  <a:pt x="58174" y="48468"/>
                  <a:pt x="60615" y="42467"/>
                  <a:pt x="63032" y="36466"/>
                </a:cubicBezTo>
                <a:cubicBezTo>
                  <a:pt x="63044" y="36466"/>
                  <a:pt x="63056" y="36466"/>
                  <a:pt x="63080" y="36455"/>
                </a:cubicBezTo>
                <a:cubicBezTo>
                  <a:pt x="63937" y="35740"/>
                  <a:pt x="64663" y="34835"/>
                  <a:pt x="65306" y="33907"/>
                </a:cubicBezTo>
                <a:cubicBezTo>
                  <a:pt x="65351" y="33844"/>
                  <a:pt x="65288" y="33774"/>
                  <a:pt x="65229" y="33774"/>
                </a:cubicBezTo>
                <a:cubicBezTo>
                  <a:pt x="65209" y="33774"/>
                  <a:pt x="65190" y="33782"/>
                  <a:pt x="65175" y="33799"/>
                </a:cubicBezTo>
                <a:cubicBezTo>
                  <a:pt x="64580" y="34561"/>
                  <a:pt x="63925" y="35228"/>
                  <a:pt x="63258" y="35907"/>
                </a:cubicBezTo>
                <a:cubicBezTo>
                  <a:pt x="63461" y="35371"/>
                  <a:pt x="63687" y="34835"/>
                  <a:pt x="63889" y="34311"/>
                </a:cubicBezTo>
                <a:cubicBezTo>
                  <a:pt x="65235" y="32609"/>
                  <a:pt x="66616" y="31025"/>
                  <a:pt x="68283" y="29573"/>
                </a:cubicBezTo>
                <a:cubicBezTo>
                  <a:pt x="68360" y="29515"/>
                  <a:pt x="68297" y="29410"/>
                  <a:pt x="68219" y="29410"/>
                </a:cubicBezTo>
                <a:cubicBezTo>
                  <a:pt x="68201" y="29410"/>
                  <a:pt x="68182" y="29416"/>
                  <a:pt x="68164" y="29430"/>
                </a:cubicBezTo>
                <a:cubicBezTo>
                  <a:pt x="66866" y="30442"/>
                  <a:pt x="65604" y="31561"/>
                  <a:pt x="64509" y="32787"/>
                </a:cubicBezTo>
                <a:cubicBezTo>
                  <a:pt x="64580" y="32609"/>
                  <a:pt x="64651" y="32418"/>
                  <a:pt x="64723" y="32240"/>
                </a:cubicBezTo>
                <a:cubicBezTo>
                  <a:pt x="65318" y="31597"/>
                  <a:pt x="65902" y="30942"/>
                  <a:pt x="66545" y="30335"/>
                </a:cubicBezTo>
                <a:cubicBezTo>
                  <a:pt x="67509" y="29418"/>
                  <a:pt x="68569" y="28585"/>
                  <a:pt x="69569" y="27692"/>
                </a:cubicBezTo>
                <a:cubicBezTo>
                  <a:pt x="69648" y="27612"/>
                  <a:pt x="69595" y="27458"/>
                  <a:pt x="69492" y="27458"/>
                </a:cubicBezTo>
                <a:cubicBezTo>
                  <a:pt x="69472" y="27458"/>
                  <a:pt x="69449" y="27464"/>
                  <a:pt x="69426" y="27477"/>
                </a:cubicBezTo>
                <a:cubicBezTo>
                  <a:pt x="68033" y="28299"/>
                  <a:pt x="66604" y="29394"/>
                  <a:pt x="65378" y="30632"/>
                </a:cubicBezTo>
                <a:cubicBezTo>
                  <a:pt x="65521" y="30311"/>
                  <a:pt x="65640" y="29978"/>
                  <a:pt x="65771" y="29656"/>
                </a:cubicBezTo>
                <a:cubicBezTo>
                  <a:pt x="66080" y="29263"/>
                  <a:pt x="66414" y="28894"/>
                  <a:pt x="66783" y="28549"/>
                </a:cubicBezTo>
                <a:cubicBezTo>
                  <a:pt x="67640" y="27775"/>
                  <a:pt x="68604" y="27120"/>
                  <a:pt x="69569" y="26477"/>
                </a:cubicBezTo>
                <a:cubicBezTo>
                  <a:pt x="69673" y="26414"/>
                  <a:pt x="69594" y="26278"/>
                  <a:pt x="69493" y="26278"/>
                </a:cubicBezTo>
                <a:cubicBezTo>
                  <a:pt x="69479" y="26278"/>
                  <a:pt x="69464" y="26281"/>
                  <a:pt x="69450" y="26287"/>
                </a:cubicBezTo>
                <a:cubicBezTo>
                  <a:pt x="68450" y="26691"/>
                  <a:pt x="67330" y="27346"/>
                  <a:pt x="66354" y="28144"/>
                </a:cubicBezTo>
                <a:cubicBezTo>
                  <a:pt x="66485" y="27787"/>
                  <a:pt x="66640" y="27418"/>
                  <a:pt x="66771" y="27061"/>
                </a:cubicBezTo>
                <a:cubicBezTo>
                  <a:pt x="67021" y="26870"/>
                  <a:pt x="67259" y="26691"/>
                  <a:pt x="67449" y="26537"/>
                </a:cubicBezTo>
                <a:cubicBezTo>
                  <a:pt x="68450" y="25787"/>
                  <a:pt x="69521" y="25132"/>
                  <a:pt x="70640" y="24572"/>
                </a:cubicBezTo>
                <a:cubicBezTo>
                  <a:pt x="70815" y="24490"/>
                  <a:pt x="70732" y="24230"/>
                  <a:pt x="70568" y="24230"/>
                </a:cubicBezTo>
                <a:cubicBezTo>
                  <a:pt x="70542" y="24230"/>
                  <a:pt x="70515" y="24236"/>
                  <a:pt x="70485" y="24251"/>
                </a:cubicBezTo>
                <a:cubicBezTo>
                  <a:pt x="69271" y="24834"/>
                  <a:pt x="68104" y="25525"/>
                  <a:pt x="67033" y="26346"/>
                </a:cubicBezTo>
                <a:cubicBezTo>
                  <a:pt x="67437" y="25310"/>
                  <a:pt x="67830" y="24263"/>
                  <a:pt x="68211" y="23227"/>
                </a:cubicBezTo>
                <a:cubicBezTo>
                  <a:pt x="68223" y="23227"/>
                  <a:pt x="68247" y="23203"/>
                  <a:pt x="68247" y="23203"/>
                </a:cubicBezTo>
                <a:cubicBezTo>
                  <a:pt x="68390" y="23548"/>
                  <a:pt x="68604" y="23917"/>
                  <a:pt x="68819" y="23977"/>
                </a:cubicBezTo>
                <a:cubicBezTo>
                  <a:pt x="68676" y="24144"/>
                  <a:pt x="68509" y="24298"/>
                  <a:pt x="68378" y="24489"/>
                </a:cubicBezTo>
                <a:cubicBezTo>
                  <a:pt x="68323" y="24554"/>
                  <a:pt x="68397" y="24662"/>
                  <a:pt x="68466" y="24662"/>
                </a:cubicBezTo>
                <a:cubicBezTo>
                  <a:pt x="68486" y="24662"/>
                  <a:pt x="68505" y="24653"/>
                  <a:pt x="68521" y="24632"/>
                </a:cubicBezTo>
                <a:cubicBezTo>
                  <a:pt x="69271" y="23846"/>
                  <a:pt x="70188" y="23239"/>
                  <a:pt x="71236" y="22941"/>
                </a:cubicBezTo>
                <a:cubicBezTo>
                  <a:pt x="71392" y="22896"/>
                  <a:pt x="71370" y="22664"/>
                  <a:pt x="71220" y="22664"/>
                </a:cubicBezTo>
                <a:cubicBezTo>
                  <a:pt x="71210" y="22664"/>
                  <a:pt x="71199" y="22665"/>
                  <a:pt x="71188" y="22667"/>
                </a:cubicBezTo>
                <a:cubicBezTo>
                  <a:pt x="70474" y="22846"/>
                  <a:pt x="69819" y="23167"/>
                  <a:pt x="69271" y="23608"/>
                </a:cubicBezTo>
                <a:cubicBezTo>
                  <a:pt x="69295" y="23536"/>
                  <a:pt x="69295" y="23441"/>
                  <a:pt x="69235" y="23370"/>
                </a:cubicBezTo>
                <a:cubicBezTo>
                  <a:pt x="69223" y="23346"/>
                  <a:pt x="69200" y="23310"/>
                  <a:pt x="69176" y="23286"/>
                </a:cubicBezTo>
                <a:cubicBezTo>
                  <a:pt x="69134" y="23228"/>
                  <a:pt x="69078" y="23203"/>
                  <a:pt x="69022" y="23203"/>
                </a:cubicBezTo>
                <a:cubicBezTo>
                  <a:pt x="68916" y="23203"/>
                  <a:pt x="68810" y="23289"/>
                  <a:pt x="68795" y="23405"/>
                </a:cubicBezTo>
                <a:cubicBezTo>
                  <a:pt x="68807" y="23298"/>
                  <a:pt x="68807" y="23191"/>
                  <a:pt x="68795" y="23072"/>
                </a:cubicBezTo>
                <a:lnTo>
                  <a:pt x="68795" y="23072"/>
                </a:lnTo>
                <a:cubicBezTo>
                  <a:pt x="68806" y="23074"/>
                  <a:pt x="68817" y="23075"/>
                  <a:pt x="68829" y="23075"/>
                </a:cubicBezTo>
                <a:cubicBezTo>
                  <a:pt x="68893" y="23075"/>
                  <a:pt x="68961" y="23045"/>
                  <a:pt x="68961" y="22965"/>
                </a:cubicBezTo>
                <a:lnTo>
                  <a:pt x="68961" y="22893"/>
                </a:lnTo>
                <a:cubicBezTo>
                  <a:pt x="69521" y="22620"/>
                  <a:pt x="70164" y="22405"/>
                  <a:pt x="70819" y="22274"/>
                </a:cubicBezTo>
                <a:cubicBezTo>
                  <a:pt x="71221" y="22215"/>
                  <a:pt x="71618" y="22187"/>
                  <a:pt x="72010" y="22187"/>
                </a:cubicBezTo>
                <a:close/>
                <a:moveTo>
                  <a:pt x="46649" y="78674"/>
                </a:moveTo>
                <a:cubicBezTo>
                  <a:pt x="46661" y="78698"/>
                  <a:pt x="46673" y="78710"/>
                  <a:pt x="46709" y="78710"/>
                </a:cubicBezTo>
                <a:cubicBezTo>
                  <a:pt x="46375" y="78769"/>
                  <a:pt x="46197" y="79150"/>
                  <a:pt x="46244" y="79484"/>
                </a:cubicBezTo>
                <a:cubicBezTo>
                  <a:pt x="46113" y="79424"/>
                  <a:pt x="45971" y="79365"/>
                  <a:pt x="45851" y="79293"/>
                </a:cubicBezTo>
                <a:cubicBezTo>
                  <a:pt x="46101" y="79210"/>
                  <a:pt x="46304" y="79019"/>
                  <a:pt x="46399" y="78781"/>
                </a:cubicBezTo>
                <a:cubicBezTo>
                  <a:pt x="46482" y="78734"/>
                  <a:pt x="46554" y="78710"/>
                  <a:pt x="46649" y="78674"/>
                </a:cubicBezTo>
                <a:close/>
                <a:moveTo>
                  <a:pt x="100299" y="75864"/>
                </a:moveTo>
                <a:cubicBezTo>
                  <a:pt x="100275" y="75971"/>
                  <a:pt x="100251" y="76055"/>
                  <a:pt x="100227" y="76162"/>
                </a:cubicBezTo>
                <a:cubicBezTo>
                  <a:pt x="99644" y="77329"/>
                  <a:pt x="99060" y="78484"/>
                  <a:pt x="98465" y="79650"/>
                </a:cubicBezTo>
                <a:cubicBezTo>
                  <a:pt x="98453" y="79662"/>
                  <a:pt x="98441" y="79674"/>
                  <a:pt x="98429" y="79674"/>
                </a:cubicBezTo>
                <a:cubicBezTo>
                  <a:pt x="99060" y="78412"/>
                  <a:pt x="99680" y="77150"/>
                  <a:pt x="100299" y="75864"/>
                </a:cubicBezTo>
                <a:close/>
                <a:moveTo>
                  <a:pt x="54388" y="79412"/>
                </a:moveTo>
                <a:lnTo>
                  <a:pt x="54960" y="79627"/>
                </a:lnTo>
                <a:cubicBezTo>
                  <a:pt x="54948" y="79662"/>
                  <a:pt x="54936" y="79686"/>
                  <a:pt x="54912" y="79710"/>
                </a:cubicBezTo>
                <a:cubicBezTo>
                  <a:pt x="54734" y="79603"/>
                  <a:pt x="54567" y="79496"/>
                  <a:pt x="54388" y="79412"/>
                </a:cubicBezTo>
                <a:close/>
                <a:moveTo>
                  <a:pt x="55210" y="79722"/>
                </a:moveTo>
                <a:cubicBezTo>
                  <a:pt x="55484" y="79829"/>
                  <a:pt x="55769" y="79948"/>
                  <a:pt x="56055" y="80043"/>
                </a:cubicBezTo>
                <a:cubicBezTo>
                  <a:pt x="55984" y="80139"/>
                  <a:pt x="55924" y="80198"/>
                  <a:pt x="55865" y="80269"/>
                </a:cubicBezTo>
                <a:cubicBezTo>
                  <a:pt x="55603" y="80127"/>
                  <a:pt x="55365" y="79972"/>
                  <a:pt x="55115" y="79829"/>
                </a:cubicBezTo>
                <a:cubicBezTo>
                  <a:pt x="55150" y="79793"/>
                  <a:pt x="55174" y="79769"/>
                  <a:pt x="55210" y="79722"/>
                </a:cubicBezTo>
                <a:close/>
                <a:moveTo>
                  <a:pt x="56412" y="80210"/>
                </a:moveTo>
                <a:cubicBezTo>
                  <a:pt x="56936" y="80424"/>
                  <a:pt x="57448" y="80627"/>
                  <a:pt x="57972" y="80817"/>
                </a:cubicBezTo>
                <a:cubicBezTo>
                  <a:pt x="57889" y="80901"/>
                  <a:pt x="57805" y="80984"/>
                  <a:pt x="57734" y="81079"/>
                </a:cubicBezTo>
                <a:cubicBezTo>
                  <a:pt x="57305" y="80924"/>
                  <a:pt x="56877" y="80793"/>
                  <a:pt x="56436" y="80627"/>
                </a:cubicBezTo>
                <a:cubicBezTo>
                  <a:pt x="56353" y="80567"/>
                  <a:pt x="56258" y="80508"/>
                  <a:pt x="56174" y="80460"/>
                </a:cubicBezTo>
                <a:cubicBezTo>
                  <a:pt x="56246" y="80377"/>
                  <a:pt x="56341" y="80281"/>
                  <a:pt x="56412" y="80210"/>
                </a:cubicBezTo>
                <a:close/>
                <a:moveTo>
                  <a:pt x="98251" y="80127"/>
                </a:moveTo>
                <a:lnTo>
                  <a:pt x="97536" y="81555"/>
                </a:lnTo>
                <a:cubicBezTo>
                  <a:pt x="97536" y="81555"/>
                  <a:pt x="97522" y="81555"/>
                  <a:pt x="97516" y="81561"/>
                </a:cubicBezTo>
                <a:lnTo>
                  <a:pt x="97516" y="81561"/>
                </a:lnTo>
                <a:cubicBezTo>
                  <a:pt x="97753" y="81075"/>
                  <a:pt x="97978" y="80613"/>
                  <a:pt x="98215" y="80139"/>
                </a:cubicBezTo>
                <a:cubicBezTo>
                  <a:pt x="98227" y="80139"/>
                  <a:pt x="98251" y="80127"/>
                  <a:pt x="98251" y="80127"/>
                </a:cubicBezTo>
                <a:close/>
                <a:moveTo>
                  <a:pt x="58377" y="80972"/>
                </a:moveTo>
                <a:cubicBezTo>
                  <a:pt x="58865" y="81162"/>
                  <a:pt x="59377" y="81353"/>
                  <a:pt x="59865" y="81532"/>
                </a:cubicBezTo>
                <a:cubicBezTo>
                  <a:pt x="59806" y="81591"/>
                  <a:pt x="59746" y="81639"/>
                  <a:pt x="59698" y="81698"/>
                </a:cubicBezTo>
                <a:cubicBezTo>
                  <a:pt x="59163" y="81532"/>
                  <a:pt x="58627" y="81353"/>
                  <a:pt x="58091" y="81198"/>
                </a:cubicBezTo>
                <a:cubicBezTo>
                  <a:pt x="58186" y="81115"/>
                  <a:pt x="58282" y="81055"/>
                  <a:pt x="58377" y="80972"/>
                </a:cubicBezTo>
                <a:close/>
                <a:moveTo>
                  <a:pt x="60282" y="81698"/>
                </a:moveTo>
                <a:cubicBezTo>
                  <a:pt x="60627" y="81829"/>
                  <a:pt x="60960" y="81948"/>
                  <a:pt x="61306" y="82091"/>
                </a:cubicBezTo>
                <a:cubicBezTo>
                  <a:pt x="61258" y="82115"/>
                  <a:pt x="61234" y="82151"/>
                  <a:pt x="61175" y="82174"/>
                </a:cubicBezTo>
                <a:cubicBezTo>
                  <a:pt x="60830" y="82055"/>
                  <a:pt x="60472" y="81936"/>
                  <a:pt x="60115" y="81829"/>
                </a:cubicBezTo>
                <a:cubicBezTo>
                  <a:pt x="60175" y="81793"/>
                  <a:pt x="60222" y="81746"/>
                  <a:pt x="60282" y="81698"/>
                </a:cubicBezTo>
                <a:close/>
                <a:moveTo>
                  <a:pt x="107621" y="35907"/>
                </a:moveTo>
                <a:cubicBezTo>
                  <a:pt x="108600" y="36460"/>
                  <a:pt x="109746" y="36823"/>
                  <a:pt x="110896" y="36823"/>
                </a:cubicBezTo>
                <a:cubicBezTo>
                  <a:pt x="111158" y="36823"/>
                  <a:pt x="111420" y="36804"/>
                  <a:pt x="111681" y="36764"/>
                </a:cubicBezTo>
                <a:lnTo>
                  <a:pt x="111681" y="36764"/>
                </a:lnTo>
                <a:cubicBezTo>
                  <a:pt x="104216" y="52064"/>
                  <a:pt x="97965" y="68018"/>
                  <a:pt x="91048" y="83579"/>
                </a:cubicBezTo>
                <a:lnTo>
                  <a:pt x="91048" y="83591"/>
                </a:lnTo>
                <a:cubicBezTo>
                  <a:pt x="83844" y="80936"/>
                  <a:pt x="76200" y="79234"/>
                  <a:pt x="68819" y="77174"/>
                </a:cubicBezTo>
                <a:cubicBezTo>
                  <a:pt x="63723" y="75745"/>
                  <a:pt x="58567" y="74102"/>
                  <a:pt x="53269" y="73554"/>
                </a:cubicBezTo>
                <a:cubicBezTo>
                  <a:pt x="55155" y="73323"/>
                  <a:pt x="57037" y="73030"/>
                  <a:pt x="58922" y="73030"/>
                </a:cubicBezTo>
                <a:cubicBezTo>
                  <a:pt x="60143" y="73030"/>
                  <a:pt x="61366" y="73153"/>
                  <a:pt x="62592" y="73495"/>
                </a:cubicBezTo>
                <a:cubicBezTo>
                  <a:pt x="66878" y="74709"/>
                  <a:pt x="70712" y="76936"/>
                  <a:pt x="75105" y="77924"/>
                </a:cubicBezTo>
                <a:cubicBezTo>
                  <a:pt x="78404" y="78663"/>
                  <a:pt x="81798" y="79069"/>
                  <a:pt x="85197" y="79069"/>
                </a:cubicBezTo>
                <a:cubicBezTo>
                  <a:pt x="85956" y="79069"/>
                  <a:pt x="86716" y="79049"/>
                  <a:pt x="87476" y="79007"/>
                </a:cubicBezTo>
                <a:cubicBezTo>
                  <a:pt x="88809" y="78936"/>
                  <a:pt x="90417" y="78948"/>
                  <a:pt x="91012" y="77769"/>
                </a:cubicBezTo>
                <a:cubicBezTo>
                  <a:pt x="91107" y="77745"/>
                  <a:pt x="91179" y="77686"/>
                  <a:pt x="91226" y="77579"/>
                </a:cubicBezTo>
                <a:cubicBezTo>
                  <a:pt x="95882" y="63291"/>
                  <a:pt x="101787" y="49682"/>
                  <a:pt x="107621" y="35907"/>
                </a:cubicBezTo>
                <a:close/>
                <a:moveTo>
                  <a:pt x="61080" y="83603"/>
                </a:moveTo>
                <a:lnTo>
                  <a:pt x="61080" y="83603"/>
                </a:lnTo>
                <a:cubicBezTo>
                  <a:pt x="61639" y="83829"/>
                  <a:pt x="62175" y="84032"/>
                  <a:pt x="62723" y="84258"/>
                </a:cubicBezTo>
                <a:lnTo>
                  <a:pt x="61163" y="83818"/>
                </a:lnTo>
                <a:cubicBezTo>
                  <a:pt x="61139" y="83734"/>
                  <a:pt x="61127" y="83663"/>
                  <a:pt x="61080" y="83603"/>
                </a:cubicBezTo>
                <a:close/>
                <a:moveTo>
                  <a:pt x="114146" y="44206"/>
                </a:moveTo>
                <a:cubicBezTo>
                  <a:pt x="114217" y="44336"/>
                  <a:pt x="114289" y="44467"/>
                  <a:pt x="114384" y="44587"/>
                </a:cubicBezTo>
                <a:cubicBezTo>
                  <a:pt x="114467" y="45896"/>
                  <a:pt x="112205" y="50242"/>
                  <a:pt x="112003" y="50671"/>
                </a:cubicBezTo>
                <a:cubicBezTo>
                  <a:pt x="111062" y="52552"/>
                  <a:pt x="110121" y="54457"/>
                  <a:pt x="109181" y="56362"/>
                </a:cubicBezTo>
                <a:cubicBezTo>
                  <a:pt x="108705" y="57338"/>
                  <a:pt x="108228" y="58302"/>
                  <a:pt x="107752" y="59255"/>
                </a:cubicBezTo>
                <a:cubicBezTo>
                  <a:pt x="107097" y="60458"/>
                  <a:pt x="106466" y="61660"/>
                  <a:pt x="105835" y="62886"/>
                </a:cubicBezTo>
                <a:cubicBezTo>
                  <a:pt x="104323" y="65851"/>
                  <a:pt x="102668" y="68851"/>
                  <a:pt x="101477" y="71995"/>
                </a:cubicBezTo>
                <a:cubicBezTo>
                  <a:pt x="99692" y="75614"/>
                  <a:pt x="97894" y="79234"/>
                  <a:pt x="96108" y="82841"/>
                </a:cubicBezTo>
                <a:cubicBezTo>
                  <a:pt x="95072" y="83782"/>
                  <a:pt x="94036" y="84699"/>
                  <a:pt x="92988" y="85615"/>
                </a:cubicBezTo>
                <a:cubicBezTo>
                  <a:pt x="96286" y="78686"/>
                  <a:pt x="99632" y="71780"/>
                  <a:pt x="103109" y="64958"/>
                </a:cubicBezTo>
                <a:cubicBezTo>
                  <a:pt x="106669" y="57993"/>
                  <a:pt x="110586" y="51206"/>
                  <a:pt x="114086" y="44206"/>
                </a:cubicBezTo>
                <a:close/>
                <a:moveTo>
                  <a:pt x="105954" y="57445"/>
                </a:moveTo>
                <a:cubicBezTo>
                  <a:pt x="105478" y="58338"/>
                  <a:pt x="105014" y="59231"/>
                  <a:pt x="104537" y="60124"/>
                </a:cubicBezTo>
                <a:cubicBezTo>
                  <a:pt x="104502" y="60067"/>
                  <a:pt x="104445" y="60027"/>
                  <a:pt x="104387" y="60027"/>
                </a:cubicBezTo>
                <a:cubicBezTo>
                  <a:pt x="104348" y="60027"/>
                  <a:pt x="104309" y="60045"/>
                  <a:pt x="104275" y="60088"/>
                </a:cubicBezTo>
                <a:cubicBezTo>
                  <a:pt x="103168" y="61696"/>
                  <a:pt x="101918" y="63125"/>
                  <a:pt x="100668" y="64613"/>
                </a:cubicBezTo>
                <a:cubicBezTo>
                  <a:pt x="100576" y="64733"/>
                  <a:pt x="100691" y="64881"/>
                  <a:pt x="100808" y="64881"/>
                </a:cubicBezTo>
                <a:cubicBezTo>
                  <a:pt x="100842" y="64881"/>
                  <a:pt x="100876" y="64869"/>
                  <a:pt x="100906" y="64839"/>
                </a:cubicBezTo>
                <a:cubicBezTo>
                  <a:pt x="102144" y="63648"/>
                  <a:pt x="103204" y="62232"/>
                  <a:pt x="104168" y="60803"/>
                </a:cubicBezTo>
                <a:lnTo>
                  <a:pt x="104168" y="60803"/>
                </a:lnTo>
                <a:cubicBezTo>
                  <a:pt x="103192" y="62696"/>
                  <a:pt x="102239" y="64577"/>
                  <a:pt x="101287" y="66494"/>
                </a:cubicBezTo>
                <a:cubicBezTo>
                  <a:pt x="101251" y="66506"/>
                  <a:pt x="101239" y="66506"/>
                  <a:pt x="101204" y="66518"/>
                </a:cubicBezTo>
                <a:cubicBezTo>
                  <a:pt x="100299" y="67637"/>
                  <a:pt x="99299" y="68839"/>
                  <a:pt x="98727" y="70161"/>
                </a:cubicBezTo>
                <a:cubicBezTo>
                  <a:pt x="98694" y="70244"/>
                  <a:pt x="98759" y="70310"/>
                  <a:pt x="98826" y="70310"/>
                </a:cubicBezTo>
                <a:cubicBezTo>
                  <a:pt x="98855" y="70310"/>
                  <a:pt x="98884" y="70297"/>
                  <a:pt x="98906" y="70268"/>
                </a:cubicBezTo>
                <a:cubicBezTo>
                  <a:pt x="99477" y="69530"/>
                  <a:pt x="100001" y="68732"/>
                  <a:pt x="100537" y="67958"/>
                </a:cubicBezTo>
                <a:lnTo>
                  <a:pt x="100537" y="67958"/>
                </a:lnTo>
                <a:cubicBezTo>
                  <a:pt x="97953" y="73197"/>
                  <a:pt x="95465" y="78484"/>
                  <a:pt x="92988" y="83675"/>
                </a:cubicBezTo>
                <a:cubicBezTo>
                  <a:pt x="92679" y="84353"/>
                  <a:pt x="92322" y="85734"/>
                  <a:pt x="91786" y="86223"/>
                </a:cubicBezTo>
                <a:cubicBezTo>
                  <a:pt x="91339" y="86641"/>
                  <a:pt x="90906" y="86805"/>
                  <a:pt x="90431" y="86805"/>
                </a:cubicBezTo>
                <a:cubicBezTo>
                  <a:pt x="89919" y="86805"/>
                  <a:pt x="89358" y="86614"/>
                  <a:pt x="88678" y="86342"/>
                </a:cubicBezTo>
                <a:cubicBezTo>
                  <a:pt x="87297" y="85794"/>
                  <a:pt x="85976" y="84841"/>
                  <a:pt x="84594" y="84234"/>
                </a:cubicBezTo>
                <a:cubicBezTo>
                  <a:pt x="81237" y="82758"/>
                  <a:pt x="77665" y="81746"/>
                  <a:pt x="74141" y="80746"/>
                </a:cubicBezTo>
                <a:cubicBezTo>
                  <a:pt x="66604" y="78615"/>
                  <a:pt x="59055" y="76519"/>
                  <a:pt x="51531" y="74412"/>
                </a:cubicBezTo>
                <a:cubicBezTo>
                  <a:pt x="51519" y="74352"/>
                  <a:pt x="51483" y="74293"/>
                  <a:pt x="51471" y="74245"/>
                </a:cubicBezTo>
                <a:lnTo>
                  <a:pt x="51471" y="74245"/>
                </a:lnTo>
                <a:cubicBezTo>
                  <a:pt x="57972" y="74650"/>
                  <a:pt x="64223" y="76686"/>
                  <a:pt x="70485" y="78400"/>
                </a:cubicBezTo>
                <a:cubicBezTo>
                  <a:pt x="77260" y="80246"/>
                  <a:pt x="84059" y="82460"/>
                  <a:pt x="90964" y="83770"/>
                </a:cubicBezTo>
                <a:cubicBezTo>
                  <a:pt x="91055" y="83939"/>
                  <a:pt x="91231" y="84037"/>
                  <a:pt x="91396" y="84037"/>
                </a:cubicBezTo>
                <a:cubicBezTo>
                  <a:pt x="91533" y="84037"/>
                  <a:pt x="91661" y="83969"/>
                  <a:pt x="91726" y="83818"/>
                </a:cubicBezTo>
                <a:cubicBezTo>
                  <a:pt x="92869" y="81139"/>
                  <a:pt x="94048" y="78460"/>
                  <a:pt x="95227" y="75781"/>
                </a:cubicBezTo>
                <a:cubicBezTo>
                  <a:pt x="95250" y="75804"/>
                  <a:pt x="95294" y="75828"/>
                  <a:pt x="95335" y="75828"/>
                </a:cubicBezTo>
                <a:cubicBezTo>
                  <a:pt x="95356" y="75828"/>
                  <a:pt x="95377" y="75821"/>
                  <a:pt x="95393" y="75805"/>
                </a:cubicBezTo>
                <a:cubicBezTo>
                  <a:pt x="95989" y="75257"/>
                  <a:pt x="96405" y="74435"/>
                  <a:pt x="96858" y="73781"/>
                </a:cubicBezTo>
                <a:cubicBezTo>
                  <a:pt x="96927" y="73694"/>
                  <a:pt x="96852" y="73608"/>
                  <a:pt x="96769" y="73608"/>
                </a:cubicBezTo>
                <a:cubicBezTo>
                  <a:pt x="96738" y="73608"/>
                  <a:pt x="96705" y="73620"/>
                  <a:pt x="96679" y="73650"/>
                </a:cubicBezTo>
                <a:cubicBezTo>
                  <a:pt x="96310" y="74138"/>
                  <a:pt x="95846" y="74650"/>
                  <a:pt x="95489" y="75186"/>
                </a:cubicBezTo>
                <a:cubicBezTo>
                  <a:pt x="97429" y="70804"/>
                  <a:pt x="99394" y="66434"/>
                  <a:pt x="101323" y="62041"/>
                </a:cubicBezTo>
                <a:cubicBezTo>
                  <a:pt x="101348" y="62124"/>
                  <a:pt x="101424" y="62190"/>
                  <a:pt x="101509" y="62190"/>
                </a:cubicBezTo>
                <a:cubicBezTo>
                  <a:pt x="101546" y="62190"/>
                  <a:pt x="101584" y="62177"/>
                  <a:pt x="101620" y="62148"/>
                </a:cubicBezTo>
                <a:cubicBezTo>
                  <a:pt x="103216" y="60803"/>
                  <a:pt x="104585" y="59029"/>
                  <a:pt x="105954" y="57445"/>
                </a:cubicBezTo>
                <a:close/>
                <a:moveTo>
                  <a:pt x="95667" y="83758"/>
                </a:moveTo>
                <a:cubicBezTo>
                  <a:pt x="95477" y="84139"/>
                  <a:pt x="95298" y="84508"/>
                  <a:pt x="95108" y="84901"/>
                </a:cubicBezTo>
                <a:cubicBezTo>
                  <a:pt x="94179" y="85627"/>
                  <a:pt x="93226" y="86354"/>
                  <a:pt x="92310" y="87104"/>
                </a:cubicBezTo>
                <a:cubicBezTo>
                  <a:pt x="92429" y="86830"/>
                  <a:pt x="92548" y="86580"/>
                  <a:pt x="92667" y="86330"/>
                </a:cubicBezTo>
                <a:cubicBezTo>
                  <a:pt x="93703" y="85508"/>
                  <a:pt x="94703" y="84651"/>
                  <a:pt x="95667" y="83758"/>
                </a:cubicBezTo>
                <a:close/>
                <a:moveTo>
                  <a:pt x="64163" y="86127"/>
                </a:moveTo>
                <a:lnTo>
                  <a:pt x="64163" y="86127"/>
                </a:lnTo>
                <a:cubicBezTo>
                  <a:pt x="65223" y="86437"/>
                  <a:pt x="66283" y="86746"/>
                  <a:pt x="67295" y="87068"/>
                </a:cubicBezTo>
                <a:cubicBezTo>
                  <a:pt x="69974" y="87937"/>
                  <a:pt x="72664" y="88794"/>
                  <a:pt x="75343" y="89663"/>
                </a:cubicBezTo>
                <a:cubicBezTo>
                  <a:pt x="75486" y="89783"/>
                  <a:pt x="75653" y="89890"/>
                  <a:pt x="75819" y="89985"/>
                </a:cubicBezTo>
                <a:cubicBezTo>
                  <a:pt x="73986" y="89378"/>
                  <a:pt x="72140" y="88771"/>
                  <a:pt x="70307" y="88175"/>
                </a:cubicBezTo>
                <a:cubicBezTo>
                  <a:pt x="68259" y="87508"/>
                  <a:pt x="66199" y="86818"/>
                  <a:pt x="64163" y="86127"/>
                </a:cubicBezTo>
                <a:close/>
                <a:moveTo>
                  <a:pt x="54841" y="76233"/>
                </a:moveTo>
                <a:cubicBezTo>
                  <a:pt x="60103" y="77710"/>
                  <a:pt x="65354" y="79186"/>
                  <a:pt x="70605" y="80674"/>
                </a:cubicBezTo>
                <a:cubicBezTo>
                  <a:pt x="73569" y="81508"/>
                  <a:pt x="76558" y="82294"/>
                  <a:pt x="79499" y="83246"/>
                </a:cubicBezTo>
                <a:cubicBezTo>
                  <a:pt x="83142" y="84401"/>
                  <a:pt x="87857" y="85758"/>
                  <a:pt x="90750" y="88401"/>
                </a:cubicBezTo>
                <a:cubicBezTo>
                  <a:pt x="90274" y="88794"/>
                  <a:pt x="89809" y="89199"/>
                  <a:pt x="89357" y="89616"/>
                </a:cubicBezTo>
                <a:cubicBezTo>
                  <a:pt x="89234" y="89748"/>
                  <a:pt x="89381" y="89978"/>
                  <a:pt x="89578" y="89978"/>
                </a:cubicBezTo>
                <a:cubicBezTo>
                  <a:pt x="89629" y="89978"/>
                  <a:pt x="89684" y="89962"/>
                  <a:pt x="89738" y="89925"/>
                </a:cubicBezTo>
                <a:cubicBezTo>
                  <a:pt x="91369" y="88818"/>
                  <a:pt x="92905" y="87532"/>
                  <a:pt x="94441" y="86270"/>
                </a:cubicBezTo>
                <a:lnTo>
                  <a:pt x="94441" y="86270"/>
                </a:lnTo>
                <a:cubicBezTo>
                  <a:pt x="94262" y="86639"/>
                  <a:pt x="94084" y="86996"/>
                  <a:pt x="93881" y="87366"/>
                </a:cubicBezTo>
                <a:cubicBezTo>
                  <a:pt x="93868" y="87363"/>
                  <a:pt x="93854" y="87361"/>
                  <a:pt x="93840" y="87361"/>
                </a:cubicBezTo>
                <a:cubicBezTo>
                  <a:pt x="93790" y="87361"/>
                  <a:pt x="93737" y="87379"/>
                  <a:pt x="93691" y="87425"/>
                </a:cubicBezTo>
                <a:cubicBezTo>
                  <a:pt x="92310" y="88842"/>
                  <a:pt x="90762" y="89997"/>
                  <a:pt x="89274" y="91271"/>
                </a:cubicBezTo>
                <a:cubicBezTo>
                  <a:pt x="81487" y="88592"/>
                  <a:pt x="73736" y="85830"/>
                  <a:pt x="66021" y="82948"/>
                </a:cubicBezTo>
                <a:cubicBezTo>
                  <a:pt x="64878" y="82520"/>
                  <a:pt x="63723" y="82067"/>
                  <a:pt x="62568" y="81639"/>
                </a:cubicBezTo>
                <a:cubicBezTo>
                  <a:pt x="63294" y="81031"/>
                  <a:pt x="63913" y="80269"/>
                  <a:pt x="64389" y="79472"/>
                </a:cubicBezTo>
                <a:cubicBezTo>
                  <a:pt x="64442" y="79384"/>
                  <a:pt x="64360" y="79284"/>
                  <a:pt x="64284" y="79284"/>
                </a:cubicBezTo>
                <a:cubicBezTo>
                  <a:pt x="64256" y="79284"/>
                  <a:pt x="64230" y="79297"/>
                  <a:pt x="64211" y="79329"/>
                </a:cubicBezTo>
                <a:cubicBezTo>
                  <a:pt x="63663" y="80222"/>
                  <a:pt x="62973" y="80901"/>
                  <a:pt x="62187" y="81496"/>
                </a:cubicBezTo>
                <a:cubicBezTo>
                  <a:pt x="61794" y="81341"/>
                  <a:pt x="61413" y="81198"/>
                  <a:pt x="61008" y="81043"/>
                </a:cubicBezTo>
                <a:lnTo>
                  <a:pt x="61282" y="80781"/>
                </a:lnTo>
                <a:cubicBezTo>
                  <a:pt x="61818" y="80246"/>
                  <a:pt x="62306" y="79674"/>
                  <a:pt x="62770" y="79091"/>
                </a:cubicBezTo>
                <a:cubicBezTo>
                  <a:pt x="62855" y="78988"/>
                  <a:pt x="62758" y="78874"/>
                  <a:pt x="62651" y="78874"/>
                </a:cubicBezTo>
                <a:cubicBezTo>
                  <a:pt x="62609" y="78874"/>
                  <a:pt x="62566" y="78892"/>
                  <a:pt x="62532" y="78936"/>
                </a:cubicBezTo>
                <a:cubicBezTo>
                  <a:pt x="61984" y="79555"/>
                  <a:pt x="61425" y="80139"/>
                  <a:pt x="60830" y="80698"/>
                </a:cubicBezTo>
                <a:cubicBezTo>
                  <a:pt x="60758" y="80781"/>
                  <a:pt x="60687" y="80841"/>
                  <a:pt x="60591" y="80912"/>
                </a:cubicBezTo>
                <a:cubicBezTo>
                  <a:pt x="60246" y="80781"/>
                  <a:pt x="59901" y="80639"/>
                  <a:pt x="59556" y="80520"/>
                </a:cubicBezTo>
                <a:cubicBezTo>
                  <a:pt x="59377" y="80460"/>
                  <a:pt x="59198" y="80389"/>
                  <a:pt x="59008" y="80329"/>
                </a:cubicBezTo>
                <a:cubicBezTo>
                  <a:pt x="59413" y="79888"/>
                  <a:pt x="59782" y="79388"/>
                  <a:pt x="60115" y="78936"/>
                </a:cubicBezTo>
                <a:cubicBezTo>
                  <a:pt x="60209" y="78790"/>
                  <a:pt x="60081" y="78651"/>
                  <a:pt x="59954" y="78651"/>
                </a:cubicBezTo>
                <a:cubicBezTo>
                  <a:pt x="59904" y="78651"/>
                  <a:pt x="59854" y="78672"/>
                  <a:pt x="59817" y="78722"/>
                </a:cubicBezTo>
                <a:cubicBezTo>
                  <a:pt x="59425" y="79257"/>
                  <a:pt x="58996" y="79722"/>
                  <a:pt x="58555" y="80186"/>
                </a:cubicBezTo>
                <a:cubicBezTo>
                  <a:pt x="57996" y="80008"/>
                  <a:pt x="57436" y="79829"/>
                  <a:pt x="56865" y="79650"/>
                </a:cubicBezTo>
                <a:cubicBezTo>
                  <a:pt x="57270" y="79150"/>
                  <a:pt x="57627" y="78650"/>
                  <a:pt x="57984" y="78162"/>
                </a:cubicBezTo>
                <a:cubicBezTo>
                  <a:pt x="58061" y="78051"/>
                  <a:pt x="57960" y="77934"/>
                  <a:pt x="57857" y="77934"/>
                </a:cubicBezTo>
                <a:cubicBezTo>
                  <a:pt x="57817" y="77934"/>
                  <a:pt x="57776" y="77952"/>
                  <a:pt x="57746" y="77995"/>
                </a:cubicBezTo>
                <a:cubicBezTo>
                  <a:pt x="57365" y="78531"/>
                  <a:pt x="56924" y="79031"/>
                  <a:pt x="56496" y="79531"/>
                </a:cubicBezTo>
                <a:cubicBezTo>
                  <a:pt x="56186" y="79424"/>
                  <a:pt x="55877" y="79305"/>
                  <a:pt x="55579" y="79186"/>
                </a:cubicBezTo>
                <a:cubicBezTo>
                  <a:pt x="55841" y="78769"/>
                  <a:pt x="56067" y="78305"/>
                  <a:pt x="56246" y="77864"/>
                </a:cubicBezTo>
                <a:cubicBezTo>
                  <a:pt x="56260" y="77813"/>
                  <a:pt x="56229" y="77784"/>
                  <a:pt x="56195" y="77784"/>
                </a:cubicBezTo>
                <a:cubicBezTo>
                  <a:pt x="56174" y="77784"/>
                  <a:pt x="56152" y="77794"/>
                  <a:pt x="56138" y="77817"/>
                </a:cubicBezTo>
                <a:cubicBezTo>
                  <a:pt x="55912" y="78281"/>
                  <a:pt x="55650" y="78698"/>
                  <a:pt x="55353" y="79091"/>
                </a:cubicBezTo>
                <a:cubicBezTo>
                  <a:pt x="54995" y="78948"/>
                  <a:pt x="54650" y="78793"/>
                  <a:pt x="54341" y="78638"/>
                </a:cubicBezTo>
                <a:cubicBezTo>
                  <a:pt x="54698" y="78234"/>
                  <a:pt x="55043" y="77781"/>
                  <a:pt x="55341" y="77388"/>
                </a:cubicBezTo>
                <a:cubicBezTo>
                  <a:pt x="55429" y="77265"/>
                  <a:pt x="55308" y="77129"/>
                  <a:pt x="55187" y="77129"/>
                </a:cubicBezTo>
                <a:cubicBezTo>
                  <a:pt x="55144" y="77129"/>
                  <a:pt x="55101" y="77145"/>
                  <a:pt x="55067" y="77186"/>
                </a:cubicBezTo>
                <a:cubicBezTo>
                  <a:pt x="54757" y="77602"/>
                  <a:pt x="54424" y="78007"/>
                  <a:pt x="54067" y="78376"/>
                </a:cubicBezTo>
                <a:lnTo>
                  <a:pt x="54007" y="78436"/>
                </a:lnTo>
                <a:cubicBezTo>
                  <a:pt x="53924" y="78376"/>
                  <a:pt x="53817" y="78341"/>
                  <a:pt x="53733" y="78281"/>
                </a:cubicBezTo>
                <a:cubicBezTo>
                  <a:pt x="53614" y="78186"/>
                  <a:pt x="53495" y="78079"/>
                  <a:pt x="53388" y="77960"/>
                </a:cubicBezTo>
                <a:cubicBezTo>
                  <a:pt x="53876" y="77400"/>
                  <a:pt x="54353" y="76817"/>
                  <a:pt x="54829" y="76257"/>
                </a:cubicBezTo>
                <a:cubicBezTo>
                  <a:pt x="54829" y="76257"/>
                  <a:pt x="54829" y="76233"/>
                  <a:pt x="54841" y="76233"/>
                </a:cubicBezTo>
                <a:close/>
                <a:moveTo>
                  <a:pt x="93286" y="88592"/>
                </a:moveTo>
                <a:lnTo>
                  <a:pt x="93286" y="88592"/>
                </a:lnTo>
                <a:cubicBezTo>
                  <a:pt x="93048" y="89056"/>
                  <a:pt x="92810" y="89533"/>
                  <a:pt x="92572" y="90009"/>
                </a:cubicBezTo>
                <a:cubicBezTo>
                  <a:pt x="91881" y="90568"/>
                  <a:pt x="91143" y="91104"/>
                  <a:pt x="90428" y="91652"/>
                </a:cubicBezTo>
                <a:cubicBezTo>
                  <a:pt x="90286" y="91616"/>
                  <a:pt x="90155" y="91557"/>
                  <a:pt x="90000" y="91509"/>
                </a:cubicBezTo>
                <a:cubicBezTo>
                  <a:pt x="91190" y="90676"/>
                  <a:pt x="92274" y="89628"/>
                  <a:pt x="93286" y="88592"/>
                </a:cubicBezTo>
                <a:close/>
                <a:moveTo>
                  <a:pt x="61711" y="82234"/>
                </a:moveTo>
                <a:cubicBezTo>
                  <a:pt x="63270" y="82817"/>
                  <a:pt x="64830" y="83413"/>
                  <a:pt x="66402" y="83996"/>
                </a:cubicBezTo>
                <a:cubicBezTo>
                  <a:pt x="73772" y="86723"/>
                  <a:pt x="81189" y="89354"/>
                  <a:pt x="88654" y="91830"/>
                </a:cubicBezTo>
                <a:cubicBezTo>
                  <a:pt x="88631" y="91830"/>
                  <a:pt x="88631" y="91866"/>
                  <a:pt x="88631" y="91890"/>
                </a:cubicBezTo>
                <a:cubicBezTo>
                  <a:pt x="82868" y="89842"/>
                  <a:pt x="77034" y="87949"/>
                  <a:pt x="71295" y="85877"/>
                </a:cubicBezTo>
                <a:cubicBezTo>
                  <a:pt x="68223" y="84770"/>
                  <a:pt x="65163" y="83639"/>
                  <a:pt x="62092" y="82508"/>
                </a:cubicBezTo>
                <a:cubicBezTo>
                  <a:pt x="61913" y="82448"/>
                  <a:pt x="61734" y="82365"/>
                  <a:pt x="61556" y="82305"/>
                </a:cubicBezTo>
                <a:cubicBezTo>
                  <a:pt x="61603" y="82282"/>
                  <a:pt x="61651" y="82270"/>
                  <a:pt x="61711" y="82234"/>
                </a:cubicBezTo>
                <a:close/>
                <a:moveTo>
                  <a:pt x="91881" y="91390"/>
                </a:moveTo>
                <a:cubicBezTo>
                  <a:pt x="91774" y="91616"/>
                  <a:pt x="91667" y="91819"/>
                  <a:pt x="91560" y="92045"/>
                </a:cubicBezTo>
                <a:cubicBezTo>
                  <a:pt x="91464" y="92009"/>
                  <a:pt x="91369" y="91973"/>
                  <a:pt x="91262" y="91938"/>
                </a:cubicBezTo>
                <a:cubicBezTo>
                  <a:pt x="91476" y="91759"/>
                  <a:pt x="91679" y="91580"/>
                  <a:pt x="91881" y="91390"/>
                </a:cubicBezTo>
                <a:close/>
                <a:moveTo>
                  <a:pt x="89226" y="92009"/>
                </a:moveTo>
                <a:cubicBezTo>
                  <a:pt x="89393" y="92057"/>
                  <a:pt x="89559" y="92116"/>
                  <a:pt x="89714" y="92176"/>
                </a:cubicBezTo>
                <a:cubicBezTo>
                  <a:pt x="89690" y="92211"/>
                  <a:pt x="89655" y="92223"/>
                  <a:pt x="89631" y="92247"/>
                </a:cubicBezTo>
                <a:lnTo>
                  <a:pt x="89143" y="92069"/>
                </a:lnTo>
                <a:cubicBezTo>
                  <a:pt x="89166" y="92057"/>
                  <a:pt x="89202" y="92033"/>
                  <a:pt x="89226" y="92009"/>
                </a:cubicBezTo>
                <a:close/>
                <a:moveTo>
                  <a:pt x="91821" y="92902"/>
                </a:moveTo>
                <a:cubicBezTo>
                  <a:pt x="91811" y="92921"/>
                  <a:pt x="91800" y="92940"/>
                  <a:pt x="91790" y="92958"/>
                </a:cubicBezTo>
                <a:lnTo>
                  <a:pt x="91790" y="92958"/>
                </a:lnTo>
                <a:cubicBezTo>
                  <a:pt x="91789" y="92952"/>
                  <a:pt x="91788" y="92945"/>
                  <a:pt x="91786" y="92938"/>
                </a:cubicBezTo>
                <a:lnTo>
                  <a:pt x="91786" y="92902"/>
                </a:lnTo>
                <a:close/>
                <a:moveTo>
                  <a:pt x="90631" y="92485"/>
                </a:moveTo>
                <a:cubicBezTo>
                  <a:pt x="90881" y="92569"/>
                  <a:pt x="91119" y="92640"/>
                  <a:pt x="91357" y="92711"/>
                </a:cubicBezTo>
                <a:cubicBezTo>
                  <a:pt x="91417" y="92831"/>
                  <a:pt x="91536" y="92902"/>
                  <a:pt x="91679" y="92926"/>
                </a:cubicBezTo>
                <a:cubicBezTo>
                  <a:pt x="91658" y="92968"/>
                  <a:pt x="91711" y="93006"/>
                  <a:pt x="91751" y="93006"/>
                </a:cubicBezTo>
                <a:cubicBezTo>
                  <a:pt x="91756" y="93006"/>
                  <a:pt x="91761" y="93005"/>
                  <a:pt x="91766" y="93003"/>
                </a:cubicBezTo>
                <a:lnTo>
                  <a:pt x="91766" y="93003"/>
                </a:lnTo>
                <a:cubicBezTo>
                  <a:pt x="91696" y="93137"/>
                  <a:pt x="91635" y="93272"/>
                  <a:pt x="91560" y="93414"/>
                </a:cubicBezTo>
                <a:cubicBezTo>
                  <a:pt x="91560" y="93152"/>
                  <a:pt x="91429" y="92902"/>
                  <a:pt x="91107" y="92783"/>
                </a:cubicBezTo>
                <a:cubicBezTo>
                  <a:pt x="90905" y="92711"/>
                  <a:pt x="90714" y="92652"/>
                  <a:pt x="90524" y="92581"/>
                </a:cubicBezTo>
                <a:cubicBezTo>
                  <a:pt x="90548" y="92545"/>
                  <a:pt x="90595" y="92521"/>
                  <a:pt x="90631" y="92485"/>
                </a:cubicBezTo>
                <a:close/>
                <a:moveTo>
                  <a:pt x="82213" y="92128"/>
                </a:moveTo>
                <a:lnTo>
                  <a:pt x="82213" y="92128"/>
                </a:lnTo>
                <a:cubicBezTo>
                  <a:pt x="82487" y="92188"/>
                  <a:pt x="82749" y="92247"/>
                  <a:pt x="83023" y="92330"/>
                </a:cubicBezTo>
                <a:cubicBezTo>
                  <a:pt x="83189" y="92366"/>
                  <a:pt x="84487" y="92962"/>
                  <a:pt x="85964" y="93604"/>
                </a:cubicBezTo>
                <a:cubicBezTo>
                  <a:pt x="84416" y="93021"/>
                  <a:pt x="82999" y="92450"/>
                  <a:pt x="82213" y="92128"/>
                </a:cubicBezTo>
                <a:close/>
                <a:moveTo>
                  <a:pt x="91071" y="94390"/>
                </a:moveTo>
                <a:cubicBezTo>
                  <a:pt x="91059" y="94438"/>
                  <a:pt x="91059" y="94450"/>
                  <a:pt x="91048" y="94474"/>
                </a:cubicBezTo>
                <a:cubicBezTo>
                  <a:pt x="91024" y="94438"/>
                  <a:pt x="91012" y="94426"/>
                  <a:pt x="91000" y="94414"/>
                </a:cubicBezTo>
                <a:cubicBezTo>
                  <a:pt x="91024" y="94414"/>
                  <a:pt x="91048" y="94390"/>
                  <a:pt x="91071" y="94390"/>
                </a:cubicBezTo>
                <a:close/>
                <a:moveTo>
                  <a:pt x="92453" y="94914"/>
                </a:moveTo>
                <a:cubicBezTo>
                  <a:pt x="92476" y="95045"/>
                  <a:pt x="92512" y="95164"/>
                  <a:pt x="92595" y="95259"/>
                </a:cubicBezTo>
                <a:cubicBezTo>
                  <a:pt x="92475" y="95293"/>
                  <a:pt x="92327" y="95308"/>
                  <a:pt x="92158" y="95308"/>
                </a:cubicBezTo>
                <a:cubicBezTo>
                  <a:pt x="92027" y="95308"/>
                  <a:pt x="91882" y="95299"/>
                  <a:pt x="91726" y="95283"/>
                </a:cubicBezTo>
                <a:cubicBezTo>
                  <a:pt x="91881" y="95283"/>
                  <a:pt x="92024" y="95248"/>
                  <a:pt x="92143" y="95164"/>
                </a:cubicBezTo>
                <a:cubicBezTo>
                  <a:pt x="92250" y="95093"/>
                  <a:pt x="92357" y="95009"/>
                  <a:pt x="92453" y="94914"/>
                </a:cubicBezTo>
                <a:close/>
                <a:moveTo>
                  <a:pt x="97917" y="86639"/>
                </a:moveTo>
                <a:cubicBezTo>
                  <a:pt x="96501" y="89616"/>
                  <a:pt x="95072" y="92592"/>
                  <a:pt x="93679" y="95557"/>
                </a:cubicBezTo>
                <a:cubicBezTo>
                  <a:pt x="93667" y="95486"/>
                  <a:pt x="93631" y="95426"/>
                  <a:pt x="93584" y="95367"/>
                </a:cubicBezTo>
                <a:cubicBezTo>
                  <a:pt x="93667" y="95307"/>
                  <a:pt x="93738" y="95212"/>
                  <a:pt x="93774" y="95093"/>
                </a:cubicBezTo>
                <a:cubicBezTo>
                  <a:pt x="95167" y="92283"/>
                  <a:pt x="96536" y="89449"/>
                  <a:pt x="97917" y="86639"/>
                </a:cubicBezTo>
                <a:close/>
                <a:moveTo>
                  <a:pt x="31417" y="0"/>
                </a:moveTo>
                <a:cubicBezTo>
                  <a:pt x="31339" y="0"/>
                  <a:pt x="31260" y="40"/>
                  <a:pt x="31231" y="129"/>
                </a:cubicBezTo>
                <a:cubicBezTo>
                  <a:pt x="31207" y="129"/>
                  <a:pt x="31207" y="105"/>
                  <a:pt x="31195" y="105"/>
                </a:cubicBezTo>
                <a:cubicBezTo>
                  <a:pt x="31160" y="75"/>
                  <a:pt x="31121" y="62"/>
                  <a:pt x="31082" y="62"/>
                </a:cubicBezTo>
                <a:cubicBezTo>
                  <a:pt x="30922" y="62"/>
                  <a:pt x="30763" y="283"/>
                  <a:pt x="30897" y="426"/>
                </a:cubicBezTo>
                <a:cubicBezTo>
                  <a:pt x="30957" y="486"/>
                  <a:pt x="31016" y="522"/>
                  <a:pt x="31064" y="581"/>
                </a:cubicBezTo>
                <a:cubicBezTo>
                  <a:pt x="30492" y="2391"/>
                  <a:pt x="29945" y="4189"/>
                  <a:pt x="29397" y="5987"/>
                </a:cubicBezTo>
                <a:cubicBezTo>
                  <a:pt x="29397" y="5987"/>
                  <a:pt x="29397" y="5975"/>
                  <a:pt x="29385" y="5975"/>
                </a:cubicBezTo>
                <a:cubicBezTo>
                  <a:pt x="27909" y="5606"/>
                  <a:pt x="26825" y="4784"/>
                  <a:pt x="25825" y="3653"/>
                </a:cubicBezTo>
                <a:cubicBezTo>
                  <a:pt x="25763" y="3579"/>
                  <a:pt x="25689" y="3548"/>
                  <a:pt x="25618" y="3548"/>
                </a:cubicBezTo>
                <a:cubicBezTo>
                  <a:pt x="25414" y="3548"/>
                  <a:pt x="25229" y="3799"/>
                  <a:pt x="25397" y="4010"/>
                </a:cubicBezTo>
                <a:lnTo>
                  <a:pt x="25408" y="4022"/>
                </a:lnTo>
                <a:cubicBezTo>
                  <a:pt x="19860" y="20155"/>
                  <a:pt x="15610" y="36812"/>
                  <a:pt x="10657" y="53135"/>
                </a:cubicBezTo>
                <a:cubicBezTo>
                  <a:pt x="10580" y="53423"/>
                  <a:pt x="10819" y="53625"/>
                  <a:pt x="11040" y="53625"/>
                </a:cubicBezTo>
                <a:cubicBezTo>
                  <a:pt x="11093" y="53625"/>
                  <a:pt x="11146" y="53613"/>
                  <a:pt x="11192" y="53588"/>
                </a:cubicBezTo>
                <a:cubicBezTo>
                  <a:pt x="17324" y="57017"/>
                  <a:pt x="23968" y="59684"/>
                  <a:pt x="30338" y="62613"/>
                </a:cubicBezTo>
                <a:cubicBezTo>
                  <a:pt x="36267" y="65339"/>
                  <a:pt x="42411" y="67827"/>
                  <a:pt x="47661" y="71721"/>
                </a:cubicBezTo>
                <a:cubicBezTo>
                  <a:pt x="47578" y="71721"/>
                  <a:pt x="47506" y="71745"/>
                  <a:pt x="47435" y="71757"/>
                </a:cubicBezTo>
                <a:cubicBezTo>
                  <a:pt x="40494" y="68613"/>
                  <a:pt x="33564" y="65458"/>
                  <a:pt x="26623" y="62339"/>
                </a:cubicBezTo>
                <a:cubicBezTo>
                  <a:pt x="23277" y="60839"/>
                  <a:pt x="19920" y="59303"/>
                  <a:pt x="16407" y="58219"/>
                </a:cubicBezTo>
                <a:cubicBezTo>
                  <a:pt x="14931" y="57755"/>
                  <a:pt x="13407" y="57540"/>
                  <a:pt x="11954" y="57112"/>
                </a:cubicBezTo>
                <a:cubicBezTo>
                  <a:pt x="11049" y="56850"/>
                  <a:pt x="9264" y="56636"/>
                  <a:pt x="8847" y="55600"/>
                </a:cubicBezTo>
                <a:cubicBezTo>
                  <a:pt x="8573" y="54957"/>
                  <a:pt x="9573" y="52826"/>
                  <a:pt x="9752" y="52183"/>
                </a:cubicBezTo>
                <a:cubicBezTo>
                  <a:pt x="13193" y="39050"/>
                  <a:pt x="16741" y="25548"/>
                  <a:pt x="18967" y="12047"/>
                </a:cubicBezTo>
                <a:cubicBezTo>
                  <a:pt x="19098" y="11821"/>
                  <a:pt x="19217" y="11618"/>
                  <a:pt x="19348" y="11392"/>
                </a:cubicBezTo>
                <a:cubicBezTo>
                  <a:pt x="19467" y="11201"/>
                  <a:pt x="19301" y="10987"/>
                  <a:pt x="19122" y="10987"/>
                </a:cubicBezTo>
                <a:cubicBezTo>
                  <a:pt x="19360" y="9475"/>
                  <a:pt x="19586" y="7939"/>
                  <a:pt x="19801" y="6427"/>
                </a:cubicBezTo>
                <a:cubicBezTo>
                  <a:pt x="20253" y="6725"/>
                  <a:pt x="20813" y="6903"/>
                  <a:pt x="21265" y="7201"/>
                </a:cubicBezTo>
                <a:cubicBezTo>
                  <a:pt x="21848" y="7558"/>
                  <a:pt x="22372" y="7987"/>
                  <a:pt x="22896" y="8415"/>
                </a:cubicBezTo>
                <a:cubicBezTo>
                  <a:pt x="22946" y="8455"/>
                  <a:pt x="22996" y="8472"/>
                  <a:pt x="23044" y="8472"/>
                </a:cubicBezTo>
                <a:cubicBezTo>
                  <a:pt x="23225" y="8472"/>
                  <a:pt x="23362" y="8226"/>
                  <a:pt x="23230" y="8046"/>
                </a:cubicBezTo>
                <a:cubicBezTo>
                  <a:pt x="22513" y="7064"/>
                  <a:pt x="21035" y="5769"/>
                  <a:pt x="19719" y="5769"/>
                </a:cubicBezTo>
                <a:cubicBezTo>
                  <a:pt x="19678" y="5769"/>
                  <a:pt x="19638" y="5770"/>
                  <a:pt x="19598" y="5772"/>
                </a:cubicBezTo>
                <a:cubicBezTo>
                  <a:pt x="19360" y="5784"/>
                  <a:pt x="19360" y="6082"/>
                  <a:pt x="19503" y="6213"/>
                </a:cubicBezTo>
                <a:cubicBezTo>
                  <a:pt x="19515" y="6225"/>
                  <a:pt x="19527" y="6225"/>
                  <a:pt x="19539" y="6248"/>
                </a:cubicBezTo>
                <a:cubicBezTo>
                  <a:pt x="19396" y="6808"/>
                  <a:pt x="19265" y="7368"/>
                  <a:pt x="19122" y="7939"/>
                </a:cubicBezTo>
                <a:cubicBezTo>
                  <a:pt x="19098" y="7880"/>
                  <a:pt x="19050" y="7820"/>
                  <a:pt x="19027" y="7761"/>
                </a:cubicBezTo>
                <a:cubicBezTo>
                  <a:pt x="18974" y="7666"/>
                  <a:pt x="18894" y="7627"/>
                  <a:pt x="18795" y="7627"/>
                </a:cubicBezTo>
                <a:cubicBezTo>
                  <a:pt x="18781" y="7627"/>
                  <a:pt x="18767" y="7628"/>
                  <a:pt x="18753" y="7630"/>
                </a:cubicBezTo>
                <a:cubicBezTo>
                  <a:pt x="18408" y="7653"/>
                  <a:pt x="18110" y="7796"/>
                  <a:pt x="17848" y="7987"/>
                </a:cubicBezTo>
                <a:cubicBezTo>
                  <a:pt x="17669" y="7975"/>
                  <a:pt x="17503" y="7951"/>
                  <a:pt x="17324" y="7927"/>
                </a:cubicBezTo>
                <a:cubicBezTo>
                  <a:pt x="16698" y="7811"/>
                  <a:pt x="16084" y="7402"/>
                  <a:pt x="15459" y="7402"/>
                </a:cubicBezTo>
                <a:cubicBezTo>
                  <a:pt x="15442" y="7402"/>
                  <a:pt x="15424" y="7403"/>
                  <a:pt x="15407" y="7403"/>
                </a:cubicBezTo>
                <a:cubicBezTo>
                  <a:pt x="15300" y="7403"/>
                  <a:pt x="15229" y="7463"/>
                  <a:pt x="15181" y="7522"/>
                </a:cubicBezTo>
                <a:cubicBezTo>
                  <a:pt x="15217" y="7380"/>
                  <a:pt x="15240" y="7225"/>
                  <a:pt x="15252" y="7082"/>
                </a:cubicBezTo>
                <a:cubicBezTo>
                  <a:pt x="15267" y="7018"/>
                  <a:pt x="15217" y="6979"/>
                  <a:pt x="15164" y="6979"/>
                </a:cubicBezTo>
                <a:cubicBezTo>
                  <a:pt x="15129" y="6979"/>
                  <a:pt x="15093" y="6996"/>
                  <a:pt x="15074" y="7034"/>
                </a:cubicBezTo>
                <a:cubicBezTo>
                  <a:pt x="11883" y="15690"/>
                  <a:pt x="10097" y="25060"/>
                  <a:pt x="7751" y="33990"/>
                </a:cubicBezTo>
                <a:cubicBezTo>
                  <a:pt x="5465" y="42777"/>
                  <a:pt x="3132" y="51564"/>
                  <a:pt x="834" y="60362"/>
                </a:cubicBezTo>
                <a:cubicBezTo>
                  <a:pt x="572" y="60898"/>
                  <a:pt x="298" y="61446"/>
                  <a:pt x="72" y="61993"/>
                </a:cubicBezTo>
                <a:cubicBezTo>
                  <a:pt x="0" y="62172"/>
                  <a:pt x="120" y="62363"/>
                  <a:pt x="286" y="62422"/>
                </a:cubicBezTo>
                <a:cubicBezTo>
                  <a:pt x="7037" y="65268"/>
                  <a:pt x="13978" y="67744"/>
                  <a:pt x="20825" y="70340"/>
                </a:cubicBezTo>
                <a:cubicBezTo>
                  <a:pt x="27599" y="72911"/>
                  <a:pt x="34445" y="76209"/>
                  <a:pt x="41446" y="78043"/>
                </a:cubicBezTo>
                <a:cubicBezTo>
                  <a:pt x="41477" y="78051"/>
                  <a:pt x="41505" y="78055"/>
                  <a:pt x="41532" y="78055"/>
                </a:cubicBezTo>
                <a:cubicBezTo>
                  <a:pt x="41746" y="78055"/>
                  <a:pt x="41839" y="77821"/>
                  <a:pt x="41744" y="77662"/>
                </a:cubicBezTo>
                <a:lnTo>
                  <a:pt x="41744" y="77662"/>
                </a:lnTo>
                <a:lnTo>
                  <a:pt x="42018" y="77757"/>
                </a:lnTo>
                <a:cubicBezTo>
                  <a:pt x="42018" y="77781"/>
                  <a:pt x="42018" y="77817"/>
                  <a:pt x="42041" y="77829"/>
                </a:cubicBezTo>
                <a:cubicBezTo>
                  <a:pt x="42458" y="78222"/>
                  <a:pt x="42911" y="78555"/>
                  <a:pt x="43375" y="78841"/>
                </a:cubicBezTo>
                <a:cubicBezTo>
                  <a:pt x="44488" y="81013"/>
                  <a:pt x="47024" y="82582"/>
                  <a:pt x="49457" y="82582"/>
                </a:cubicBezTo>
                <a:cubicBezTo>
                  <a:pt x="49758" y="82582"/>
                  <a:pt x="50057" y="82558"/>
                  <a:pt x="50352" y="82508"/>
                </a:cubicBezTo>
                <a:cubicBezTo>
                  <a:pt x="50622" y="82544"/>
                  <a:pt x="50896" y="82558"/>
                  <a:pt x="51175" y="82558"/>
                </a:cubicBezTo>
                <a:cubicBezTo>
                  <a:pt x="51351" y="82558"/>
                  <a:pt x="51529" y="82553"/>
                  <a:pt x="51709" y="82544"/>
                </a:cubicBezTo>
                <a:cubicBezTo>
                  <a:pt x="51793" y="82603"/>
                  <a:pt x="51900" y="82663"/>
                  <a:pt x="51983" y="82746"/>
                </a:cubicBezTo>
                <a:cubicBezTo>
                  <a:pt x="51924" y="82853"/>
                  <a:pt x="51959" y="83020"/>
                  <a:pt x="52126" y="83103"/>
                </a:cubicBezTo>
                <a:cubicBezTo>
                  <a:pt x="57020" y="85437"/>
                  <a:pt x="62389" y="87068"/>
                  <a:pt x="67664" y="88759"/>
                </a:cubicBezTo>
                <a:cubicBezTo>
                  <a:pt x="67926" y="88842"/>
                  <a:pt x="68211" y="88937"/>
                  <a:pt x="68473" y="89032"/>
                </a:cubicBezTo>
                <a:cubicBezTo>
                  <a:pt x="71807" y="90187"/>
                  <a:pt x="75141" y="91307"/>
                  <a:pt x="78498" y="92461"/>
                </a:cubicBezTo>
                <a:cubicBezTo>
                  <a:pt x="83535" y="94247"/>
                  <a:pt x="88583" y="96045"/>
                  <a:pt x="93691" y="97629"/>
                </a:cubicBezTo>
                <a:cubicBezTo>
                  <a:pt x="93721" y="97635"/>
                  <a:pt x="93753" y="97639"/>
                  <a:pt x="93785" y="97639"/>
                </a:cubicBezTo>
                <a:cubicBezTo>
                  <a:pt x="93930" y="97639"/>
                  <a:pt x="94080" y="97570"/>
                  <a:pt x="94119" y="97414"/>
                </a:cubicBezTo>
                <a:cubicBezTo>
                  <a:pt x="94298" y="96831"/>
                  <a:pt x="94453" y="96260"/>
                  <a:pt x="94584" y="95676"/>
                </a:cubicBezTo>
                <a:cubicBezTo>
                  <a:pt x="98489" y="87473"/>
                  <a:pt x="102359" y="79246"/>
                  <a:pt x="106240" y="71030"/>
                </a:cubicBezTo>
                <a:cubicBezTo>
                  <a:pt x="108800" y="65625"/>
                  <a:pt x="111622" y="60255"/>
                  <a:pt x="114170" y="54790"/>
                </a:cubicBezTo>
                <a:cubicBezTo>
                  <a:pt x="114300" y="54564"/>
                  <a:pt x="114420" y="54302"/>
                  <a:pt x="114515" y="54028"/>
                </a:cubicBezTo>
                <a:cubicBezTo>
                  <a:pt x="115777" y="51266"/>
                  <a:pt x="116956" y="48480"/>
                  <a:pt x="117980" y="45658"/>
                </a:cubicBezTo>
                <a:cubicBezTo>
                  <a:pt x="118005" y="45590"/>
                  <a:pt x="117939" y="45534"/>
                  <a:pt x="117878" y="45534"/>
                </a:cubicBezTo>
                <a:cubicBezTo>
                  <a:pt x="117853" y="45534"/>
                  <a:pt x="117830" y="45543"/>
                  <a:pt x="117813" y="45563"/>
                </a:cubicBezTo>
                <a:cubicBezTo>
                  <a:pt x="117741" y="45694"/>
                  <a:pt x="117670" y="45825"/>
                  <a:pt x="117587" y="45956"/>
                </a:cubicBezTo>
                <a:cubicBezTo>
                  <a:pt x="117610" y="45872"/>
                  <a:pt x="117575" y="45789"/>
                  <a:pt x="117503" y="45706"/>
                </a:cubicBezTo>
                <a:cubicBezTo>
                  <a:pt x="117456" y="45670"/>
                  <a:pt x="117384" y="45634"/>
                  <a:pt x="117325" y="45587"/>
                </a:cubicBezTo>
                <a:cubicBezTo>
                  <a:pt x="117297" y="45485"/>
                  <a:pt x="117219" y="45412"/>
                  <a:pt x="117130" y="45412"/>
                </a:cubicBezTo>
                <a:cubicBezTo>
                  <a:pt x="117104" y="45412"/>
                  <a:pt x="117078" y="45418"/>
                  <a:pt x="117051" y="45432"/>
                </a:cubicBezTo>
                <a:cubicBezTo>
                  <a:pt x="116622" y="45218"/>
                  <a:pt x="116098" y="45098"/>
                  <a:pt x="115682" y="44872"/>
                </a:cubicBezTo>
                <a:cubicBezTo>
                  <a:pt x="115539" y="44789"/>
                  <a:pt x="115384" y="44694"/>
                  <a:pt x="115241" y="44598"/>
                </a:cubicBezTo>
                <a:cubicBezTo>
                  <a:pt x="115170" y="44277"/>
                  <a:pt x="115027" y="43979"/>
                  <a:pt x="114777" y="43741"/>
                </a:cubicBezTo>
                <a:cubicBezTo>
                  <a:pt x="114725" y="43690"/>
                  <a:pt x="114670" y="43666"/>
                  <a:pt x="114609" y="43666"/>
                </a:cubicBezTo>
                <a:cubicBezTo>
                  <a:pt x="114572" y="43666"/>
                  <a:pt x="114532" y="43675"/>
                  <a:pt x="114491" y="43694"/>
                </a:cubicBezTo>
                <a:cubicBezTo>
                  <a:pt x="114431" y="43717"/>
                  <a:pt x="114360" y="43729"/>
                  <a:pt x="114300" y="43765"/>
                </a:cubicBezTo>
                <a:cubicBezTo>
                  <a:pt x="114562" y="43241"/>
                  <a:pt x="114824" y="42717"/>
                  <a:pt x="115074" y="42205"/>
                </a:cubicBezTo>
                <a:lnTo>
                  <a:pt x="115134" y="42205"/>
                </a:lnTo>
                <a:cubicBezTo>
                  <a:pt x="115313" y="42205"/>
                  <a:pt x="115503" y="41955"/>
                  <a:pt x="115348" y="41800"/>
                </a:cubicBezTo>
                <a:cubicBezTo>
                  <a:pt x="114740" y="41222"/>
                  <a:pt x="113717" y="41018"/>
                  <a:pt x="112735" y="41018"/>
                </a:cubicBezTo>
                <a:cubicBezTo>
                  <a:pt x="112140" y="41018"/>
                  <a:pt x="111560" y="41093"/>
                  <a:pt x="111098" y="41205"/>
                </a:cubicBezTo>
                <a:cubicBezTo>
                  <a:pt x="110836" y="41265"/>
                  <a:pt x="110824" y="41705"/>
                  <a:pt x="111133" y="41705"/>
                </a:cubicBezTo>
                <a:cubicBezTo>
                  <a:pt x="111550" y="41705"/>
                  <a:pt x="111955" y="41729"/>
                  <a:pt x="112372" y="41753"/>
                </a:cubicBezTo>
                <a:cubicBezTo>
                  <a:pt x="112336" y="41753"/>
                  <a:pt x="112288" y="41765"/>
                  <a:pt x="112276" y="41800"/>
                </a:cubicBezTo>
                <a:cubicBezTo>
                  <a:pt x="111133" y="43074"/>
                  <a:pt x="109871" y="44194"/>
                  <a:pt x="108574" y="45313"/>
                </a:cubicBezTo>
                <a:cubicBezTo>
                  <a:pt x="108538" y="45337"/>
                  <a:pt x="108538" y="45372"/>
                  <a:pt x="108526" y="45384"/>
                </a:cubicBezTo>
                <a:cubicBezTo>
                  <a:pt x="109717" y="42503"/>
                  <a:pt x="110895" y="39610"/>
                  <a:pt x="112014" y="36705"/>
                </a:cubicBezTo>
                <a:lnTo>
                  <a:pt x="112038" y="36705"/>
                </a:lnTo>
                <a:cubicBezTo>
                  <a:pt x="112380" y="36636"/>
                  <a:pt x="112318" y="36142"/>
                  <a:pt x="111978" y="36142"/>
                </a:cubicBezTo>
                <a:cubicBezTo>
                  <a:pt x="111963" y="36142"/>
                  <a:pt x="111947" y="36143"/>
                  <a:pt x="111931" y="36145"/>
                </a:cubicBezTo>
                <a:cubicBezTo>
                  <a:pt x="111452" y="36218"/>
                  <a:pt x="110990" y="36258"/>
                  <a:pt x="110536" y="36258"/>
                </a:cubicBezTo>
                <a:cubicBezTo>
                  <a:pt x="109580" y="36258"/>
                  <a:pt x="108665" y="36077"/>
                  <a:pt x="107728" y="35633"/>
                </a:cubicBezTo>
                <a:lnTo>
                  <a:pt x="107716" y="35633"/>
                </a:lnTo>
                <a:cubicBezTo>
                  <a:pt x="108443" y="33907"/>
                  <a:pt x="109169" y="32168"/>
                  <a:pt x="109895" y="30430"/>
                </a:cubicBezTo>
                <a:cubicBezTo>
                  <a:pt x="109979" y="30430"/>
                  <a:pt x="110062" y="30418"/>
                  <a:pt x="110133" y="30418"/>
                </a:cubicBezTo>
                <a:cubicBezTo>
                  <a:pt x="110371" y="30394"/>
                  <a:pt x="110360" y="29978"/>
                  <a:pt x="110121" y="29978"/>
                </a:cubicBezTo>
                <a:lnTo>
                  <a:pt x="110098" y="29978"/>
                </a:lnTo>
                <a:cubicBezTo>
                  <a:pt x="110147" y="29838"/>
                  <a:pt x="110009" y="29715"/>
                  <a:pt x="109884" y="29715"/>
                </a:cubicBezTo>
                <a:cubicBezTo>
                  <a:pt x="109827" y="29715"/>
                  <a:pt x="109774" y="29740"/>
                  <a:pt x="109740" y="29799"/>
                </a:cubicBezTo>
                <a:lnTo>
                  <a:pt x="109645" y="29978"/>
                </a:lnTo>
                <a:cubicBezTo>
                  <a:pt x="109163" y="29984"/>
                  <a:pt x="108681" y="29987"/>
                  <a:pt x="108199" y="29987"/>
                </a:cubicBezTo>
                <a:cubicBezTo>
                  <a:pt x="106955" y="29987"/>
                  <a:pt x="105710" y="29968"/>
                  <a:pt x="104466" y="29942"/>
                </a:cubicBezTo>
                <a:cubicBezTo>
                  <a:pt x="104656" y="29906"/>
                  <a:pt x="104871" y="29894"/>
                  <a:pt x="105061" y="29859"/>
                </a:cubicBezTo>
                <a:cubicBezTo>
                  <a:pt x="105265" y="29836"/>
                  <a:pt x="105221" y="29534"/>
                  <a:pt x="105033" y="29534"/>
                </a:cubicBezTo>
                <a:cubicBezTo>
                  <a:pt x="105023" y="29534"/>
                  <a:pt x="105013" y="29535"/>
                  <a:pt x="105002" y="29537"/>
                </a:cubicBezTo>
                <a:cubicBezTo>
                  <a:pt x="103670" y="29709"/>
                  <a:pt x="102347" y="29789"/>
                  <a:pt x="101033" y="29789"/>
                </a:cubicBezTo>
                <a:cubicBezTo>
                  <a:pt x="95415" y="29789"/>
                  <a:pt x="89958" y="28319"/>
                  <a:pt x="84690" y="26215"/>
                </a:cubicBezTo>
                <a:cubicBezTo>
                  <a:pt x="80939" y="24719"/>
                  <a:pt x="76853" y="21769"/>
                  <a:pt x="72688" y="21769"/>
                </a:cubicBezTo>
                <a:cubicBezTo>
                  <a:pt x="72145" y="21769"/>
                  <a:pt x="71601" y="21819"/>
                  <a:pt x="71057" y="21929"/>
                </a:cubicBezTo>
                <a:cubicBezTo>
                  <a:pt x="70485" y="21977"/>
                  <a:pt x="69938" y="22048"/>
                  <a:pt x="69390" y="22179"/>
                </a:cubicBezTo>
                <a:cubicBezTo>
                  <a:pt x="69235" y="22227"/>
                  <a:pt x="69057" y="22274"/>
                  <a:pt x="68878" y="22310"/>
                </a:cubicBezTo>
                <a:cubicBezTo>
                  <a:pt x="68866" y="22096"/>
                  <a:pt x="68854" y="21869"/>
                  <a:pt x="68819" y="21643"/>
                </a:cubicBezTo>
                <a:cubicBezTo>
                  <a:pt x="68813" y="21545"/>
                  <a:pt x="68750" y="21500"/>
                  <a:pt x="68679" y="21500"/>
                </a:cubicBezTo>
                <a:cubicBezTo>
                  <a:pt x="68588" y="21500"/>
                  <a:pt x="68485" y="21575"/>
                  <a:pt x="68485" y="21703"/>
                </a:cubicBezTo>
                <a:cubicBezTo>
                  <a:pt x="68470" y="21700"/>
                  <a:pt x="68455" y="21698"/>
                  <a:pt x="68441" y="21698"/>
                </a:cubicBezTo>
                <a:cubicBezTo>
                  <a:pt x="68396" y="21698"/>
                  <a:pt x="68351" y="21712"/>
                  <a:pt x="68307" y="21738"/>
                </a:cubicBezTo>
                <a:cubicBezTo>
                  <a:pt x="68033" y="21215"/>
                  <a:pt x="67676" y="20703"/>
                  <a:pt x="67390" y="20310"/>
                </a:cubicBezTo>
                <a:cubicBezTo>
                  <a:pt x="67068" y="19845"/>
                  <a:pt x="66675" y="19429"/>
                  <a:pt x="66271" y="19024"/>
                </a:cubicBezTo>
                <a:cubicBezTo>
                  <a:pt x="63258" y="15273"/>
                  <a:pt x="57424" y="14988"/>
                  <a:pt x="53090" y="13559"/>
                </a:cubicBezTo>
                <a:cubicBezTo>
                  <a:pt x="46435" y="11356"/>
                  <a:pt x="40184" y="8261"/>
                  <a:pt x="35398" y="3058"/>
                </a:cubicBezTo>
                <a:cubicBezTo>
                  <a:pt x="35359" y="3016"/>
                  <a:pt x="35314" y="2999"/>
                  <a:pt x="35271" y="2999"/>
                </a:cubicBezTo>
                <a:cubicBezTo>
                  <a:pt x="35143" y="2999"/>
                  <a:pt x="35029" y="3153"/>
                  <a:pt x="35136" y="3260"/>
                </a:cubicBezTo>
                <a:cubicBezTo>
                  <a:pt x="35279" y="3415"/>
                  <a:pt x="35422" y="3546"/>
                  <a:pt x="35553" y="3701"/>
                </a:cubicBezTo>
                <a:cubicBezTo>
                  <a:pt x="34219" y="2605"/>
                  <a:pt x="32874" y="1522"/>
                  <a:pt x="31564" y="403"/>
                </a:cubicBezTo>
                <a:cubicBezTo>
                  <a:pt x="31588" y="343"/>
                  <a:pt x="31600" y="272"/>
                  <a:pt x="31612" y="212"/>
                </a:cubicBezTo>
                <a:cubicBezTo>
                  <a:pt x="31639" y="80"/>
                  <a:pt x="31529" y="0"/>
                  <a:pt x="3141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"/>
          <p:cNvSpPr/>
          <p:nvPr/>
        </p:nvSpPr>
        <p:spPr>
          <a:xfrm rot="1143741">
            <a:off x="3632648" y="380813"/>
            <a:ext cx="2167733" cy="2754518"/>
          </a:xfrm>
          <a:custGeom>
            <a:rect b="b" l="l" r="r" t="t"/>
            <a:pathLst>
              <a:path extrusionOk="0" h="64884" w="51062">
                <a:moveTo>
                  <a:pt x="47949" y="3049"/>
                </a:moveTo>
                <a:lnTo>
                  <a:pt x="47949" y="3049"/>
                </a:lnTo>
                <a:cubicBezTo>
                  <a:pt x="46163" y="5133"/>
                  <a:pt x="44413" y="7240"/>
                  <a:pt x="42663" y="9335"/>
                </a:cubicBezTo>
                <a:lnTo>
                  <a:pt x="42710" y="8716"/>
                </a:lnTo>
                <a:cubicBezTo>
                  <a:pt x="42782" y="7907"/>
                  <a:pt x="42937" y="7097"/>
                  <a:pt x="42889" y="6287"/>
                </a:cubicBezTo>
                <a:cubicBezTo>
                  <a:pt x="43020" y="6204"/>
                  <a:pt x="43151" y="6121"/>
                  <a:pt x="43306" y="6037"/>
                </a:cubicBezTo>
                <a:lnTo>
                  <a:pt x="43306" y="6037"/>
                </a:lnTo>
                <a:cubicBezTo>
                  <a:pt x="43151" y="6895"/>
                  <a:pt x="42949" y="7752"/>
                  <a:pt x="42758" y="8609"/>
                </a:cubicBezTo>
                <a:cubicBezTo>
                  <a:pt x="42715" y="8737"/>
                  <a:pt x="42804" y="8810"/>
                  <a:pt x="42898" y="8810"/>
                </a:cubicBezTo>
                <a:cubicBezTo>
                  <a:pt x="42961" y="8810"/>
                  <a:pt x="43027" y="8776"/>
                  <a:pt x="43056" y="8704"/>
                </a:cubicBezTo>
                <a:cubicBezTo>
                  <a:pt x="43425" y="7776"/>
                  <a:pt x="43603" y="6776"/>
                  <a:pt x="43699" y="5787"/>
                </a:cubicBezTo>
                <a:cubicBezTo>
                  <a:pt x="45139" y="4906"/>
                  <a:pt x="46568" y="4001"/>
                  <a:pt x="47949" y="3049"/>
                </a:cubicBezTo>
                <a:close/>
                <a:moveTo>
                  <a:pt x="50045" y="1513"/>
                </a:moveTo>
                <a:lnTo>
                  <a:pt x="50045" y="1513"/>
                </a:lnTo>
                <a:cubicBezTo>
                  <a:pt x="49902" y="1942"/>
                  <a:pt x="49140" y="3609"/>
                  <a:pt x="48961" y="4275"/>
                </a:cubicBezTo>
                <a:cubicBezTo>
                  <a:pt x="48533" y="5883"/>
                  <a:pt x="48223" y="7609"/>
                  <a:pt x="47818" y="9312"/>
                </a:cubicBezTo>
                <a:lnTo>
                  <a:pt x="47771" y="9312"/>
                </a:lnTo>
                <a:cubicBezTo>
                  <a:pt x="46092" y="9716"/>
                  <a:pt x="44270" y="10252"/>
                  <a:pt x="42603" y="11026"/>
                </a:cubicBezTo>
                <a:cubicBezTo>
                  <a:pt x="43353" y="10074"/>
                  <a:pt x="44115" y="9133"/>
                  <a:pt x="44854" y="8181"/>
                </a:cubicBezTo>
                <a:cubicBezTo>
                  <a:pt x="46342" y="6287"/>
                  <a:pt x="48294" y="4359"/>
                  <a:pt x="49497" y="2287"/>
                </a:cubicBezTo>
                <a:cubicBezTo>
                  <a:pt x="49664" y="1989"/>
                  <a:pt x="49795" y="1775"/>
                  <a:pt x="49878" y="1644"/>
                </a:cubicBezTo>
                <a:cubicBezTo>
                  <a:pt x="49949" y="1596"/>
                  <a:pt x="49997" y="1561"/>
                  <a:pt x="50045" y="1513"/>
                </a:cubicBezTo>
                <a:close/>
                <a:moveTo>
                  <a:pt x="42603" y="6454"/>
                </a:moveTo>
                <a:cubicBezTo>
                  <a:pt x="42389" y="7049"/>
                  <a:pt x="42306" y="7704"/>
                  <a:pt x="42234" y="8359"/>
                </a:cubicBezTo>
                <a:cubicBezTo>
                  <a:pt x="42175" y="8895"/>
                  <a:pt x="42115" y="9443"/>
                  <a:pt x="42115" y="9990"/>
                </a:cubicBezTo>
                <a:cubicBezTo>
                  <a:pt x="41817" y="10371"/>
                  <a:pt x="41508" y="10717"/>
                  <a:pt x="41210" y="11098"/>
                </a:cubicBezTo>
                <a:cubicBezTo>
                  <a:pt x="41532" y="9740"/>
                  <a:pt x="41770" y="8312"/>
                  <a:pt x="41817" y="6930"/>
                </a:cubicBezTo>
                <a:cubicBezTo>
                  <a:pt x="42091" y="6764"/>
                  <a:pt x="42341" y="6609"/>
                  <a:pt x="42603" y="6454"/>
                </a:cubicBezTo>
                <a:close/>
                <a:moveTo>
                  <a:pt x="41377" y="7192"/>
                </a:moveTo>
                <a:lnTo>
                  <a:pt x="41377" y="7192"/>
                </a:lnTo>
                <a:cubicBezTo>
                  <a:pt x="41032" y="8597"/>
                  <a:pt x="40865" y="10086"/>
                  <a:pt x="40805" y="11514"/>
                </a:cubicBezTo>
                <a:cubicBezTo>
                  <a:pt x="40805" y="11526"/>
                  <a:pt x="40817" y="11538"/>
                  <a:pt x="40817" y="11562"/>
                </a:cubicBezTo>
                <a:cubicBezTo>
                  <a:pt x="40698" y="11705"/>
                  <a:pt x="40567" y="11860"/>
                  <a:pt x="40448" y="12002"/>
                </a:cubicBezTo>
                <a:cubicBezTo>
                  <a:pt x="40567" y="11300"/>
                  <a:pt x="40627" y="10586"/>
                  <a:pt x="40674" y="9871"/>
                </a:cubicBezTo>
                <a:cubicBezTo>
                  <a:pt x="40722" y="9181"/>
                  <a:pt x="40817" y="8323"/>
                  <a:pt x="40746" y="7561"/>
                </a:cubicBezTo>
                <a:cubicBezTo>
                  <a:pt x="40948" y="7454"/>
                  <a:pt x="41163" y="7311"/>
                  <a:pt x="41377" y="7192"/>
                </a:cubicBezTo>
                <a:close/>
                <a:moveTo>
                  <a:pt x="40210" y="7895"/>
                </a:moveTo>
                <a:cubicBezTo>
                  <a:pt x="40186" y="8383"/>
                  <a:pt x="40198" y="8883"/>
                  <a:pt x="40151" y="9324"/>
                </a:cubicBezTo>
                <a:cubicBezTo>
                  <a:pt x="40067" y="10455"/>
                  <a:pt x="39912" y="11574"/>
                  <a:pt x="39805" y="12693"/>
                </a:cubicBezTo>
                <a:cubicBezTo>
                  <a:pt x="39662" y="12812"/>
                  <a:pt x="39496" y="12931"/>
                  <a:pt x="39365" y="13062"/>
                </a:cubicBezTo>
                <a:cubicBezTo>
                  <a:pt x="39627" y="11479"/>
                  <a:pt x="39710" y="9847"/>
                  <a:pt x="39603" y="8264"/>
                </a:cubicBezTo>
                <a:cubicBezTo>
                  <a:pt x="39805" y="8145"/>
                  <a:pt x="40008" y="8014"/>
                  <a:pt x="40210" y="7895"/>
                </a:cubicBezTo>
                <a:close/>
                <a:moveTo>
                  <a:pt x="11076" y="46590"/>
                </a:moveTo>
                <a:cubicBezTo>
                  <a:pt x="10849" y="46959"/>
                  <a:pt x="10623" y="47340"/>
                  <a:pt x="10397" y="47685"/>
                </a:cubicBezTo>
                <a:cubicBezTo>
                  <a:pt x="10325" y="47721"/>
                  <a:pt x="10278" y="47733"/>
                  <a:pt x="10218" y="47757"/>
                </a:cubicBezTo>
                <a:lnTo>
                  <a:pt x="11076" y="46590"/>
                </a:lnTo>
                <a:close/>
                <a:moveTo>
                  <a:pt x="9766" y="48674"/>
                </a:moveTo>
                <a:cubicBezTo>
                  <a:pt x="9528" y="49019"/>
                  <a:pt x="9290" y="49376"/>
                  <a:pt x="9016" y="49733"/>
                </a:cubicBezTo>
                <a:cubicBezTo>
                  <a:pt x="8980" y="49706"/>
                  <a:pt x="8958" y="49693"/>
                  <a:pt x="8924" y="49693"/>
                </a:cubicBezTo>
                <a:cubicBezTo>
                  <a:pt x="8912" y="49693"/>
                  <a:pt x="8900" y="49695"/>
                  <a:pt x="8885" y="49698"/>
                </a:cubicBezTo>
                <a:cubicBezTo>
                  <a:pt x="9111" y="49364"/>
                  <a:pt x="9325" y="49019"/>
                  <a:pt x="9563" y="48686"/>
                </a:cubicBezTo>
                <a:cubicBezTo>
                  <a:pt x="9623" y="48686"/>
                  <a:pt x="9706" y="48674"/>
                  <a:pt x="9766" y="48674"/>
                </a:cubicBezTo>
                <a:close/>
                <a:moveTo>
                  <a:pt x="39329" y="8454"/>
                </a:moveTo>
                <a:lnTo>
                  <a:pt x="39329" y="8454"/>
                </a:lnTo>
                <a:cubicBezTo>
                  <a:pt x="39198" y="10395"/>
                  <a:pt x="38936" y="12300"/>
                  <a:pt x="38650" y="14205"/>
                </a:cubicBezTo>
                <a:cubicBezTo>
                  <a:pt x="38377" y="14538"/>
                  <a:pt x="38103" y="14860"/>
                  <a:pt x="37829" y="15193"/>
                </a:cubicBezTo>
                <a:cubicBezTo>
                  <a:pt x="37960" y="14598"/>
                  <a:pt x="38007" y="13943"/>
                  <a:pt x="38019" y="13372"/>
                </a:cubicBezTo>
                <a:cubicBezTo>
                  <a:pt x="38019" y="13282"/>
                  <a:pt x="37954" y="13238"/>
                  <a:pt x="37888" y="13238"/>
                </a:cubicBezTo>
                <a:cubicBezTo>
                  <a:pt x="37823" y="13238"/>
                  <a:pt x="37757" y="13282"/>
                  <a:pt x="37757" y="13372"/>
                </a:cubicBezTo>
                <a:cubicBezTo>
                  <a:pt x="37710" y="14265"/>
                  <a:pt x="37424" y="15050"/>
                  <a:pt x="37245" y="15884"/>
                </a:cubicBezTo>
                <a:cubicBezTo>
                  <a:pt x="37210" y="15932"/>
                  <a:pt x="37174" y="15979"/>
                  <a:pt x="37126" y="16027"/>
                </a:cubicBezTo>
                <a:cubicBezTo>
                  <a:pt x="37341" y="15086"/>
                  <a:pt x="37531" y="14146"/>
                  <a:pt x="37769" y="13205"/>
                </a:cubicBezTo>
                <a:cubicBezTo>
                  <a:pt x="37806" y="13075"/>
                  <a:pt x="37687" y="12984"/>
                  <a:pt x="37576" y="12984"/>
                </a:cubicBezTo>
                <a:cubicBezTo>
                  <a:pt x="37504" y="12984"/>
                  <a:pt x="37435" y="13021"/>
                  <a:pt x="37412" y="13110"/>
                </a:cubicBezTo>
                <a:cubicBezTo>
                  <a:pt x="37126" y="14277"/>
                  <a:pt x="36817" y="15467"/>
                  <a:pt x="36591" y="16658"/>
                </a:cubicBezTo>
                <a:cubicBezTo>
                  <a:pt x="36460" y="16824"/>
                  <a:pt x="36305" y="16991"/>
                  <a:pt x="36174" y="17158"/>
                </a:cubicBezTo>
                <a:cubicBezTo>
                  <a:pt x="36352" y="16146"/>
                  <a:pt x="36472" y="15134"/>
                  <a:pt x="36555" y="14098"/>
                </a:cubicBezTo>
                <a:cubicBezTo>
                  <a:pt x="36561" y="14023"/>
                  <a:pt x="36506" y="13988"/>
                  <a:pt x="36446" y="13988"/>
                </a:cubicBezTo>
                <a:cubicBezTo>
                  <a:pt x="36392" y="13988"/>
                  <a:pt x="36334" y="14017"/>
                  <a:pt x="36317" y="14074"/>
                </a:cubicBezTo>
                <a:cubicBezTo>
                  <a:pt x="36281" y="14157"/>
                  <a:pt x="36233" y="14241"/>
                  <a:pt x="36210" y="14324"/>
                </a:cubicBezTo>
                <a:cubicBezTo>
                  <a:pt x="36174" y="14384"/>
                  <a:pt x="36222" y="14431"/>
                  <a:pt x="36269" y="14455"/>
                </a:cubicBezTo>
                <a:cubicBezTo>
                  <a:pt x="36150" y="15515"/>
                  <a:pt x="35983" y="16574"/>
                  <a:pt x="35793" y="17634"/>
                </a:cubicBezTo>
                <a:cubicBezTo>
                  <a:pt x="35579" y="17872"/>
                  <a:pt x="35376" y="18122"/>
                  <a:pt x="35162" y="18360"/>
                </a:cubicBezTo>
                <a:cubicBezTo>
                  <a:pt x="35567" y="16074"/>
                  <a:pt x="35936" y="13800"/>
                  <a:pt x="36388" y="11526"/>
                </a:cubicBezTo>
                <a:cubicBezTo>
                  <a:pt x="36403" y="11455"/>
                  <a:pt x="36344" y="11404"/>
                  <a:pt x="36287" y="11404"/>
                </a:cubicBezTo>
                <a:cubicBezTo>
                  <a:pt x="36249" y="11404"/>
                  <a:pt x="36212" y="11426"/>
                  <a:pt x="36198" y="11479"/>
                </a:cubicBezTo>
                <a:cubicBezTo>
                  <a:pt x="35495" y="13884"/>
                  <a:pt x="34948" y="16396"/>
                  <a:pt x="34686" y="18896"/>
                </a:cubicBezTo>
                <a:cubicBezTo>
                  <a:pt x="33900" y="19813"/>
                  <a:pt x="33114" y="20742"/>
                  <a:pt x="32304" y="21646"/>
                </a:cubicBezTo>
                <a:cubicBezTo>
                  <a:pt x="32935" y="18860"/>
                  <a:pt x="33590" y="15812"/>
                  <a:pt x="33543" y="12991"/>
                </a:cubicBezTo>
                <a:cubicBezTo>
                  <a:pt x="33543" y="12919"/>
                  <a:pt x="33492" y="12884"/>
                  <a:pt x="33441" y="12884"/>
                </a:cubicBezTo>
                <a:cubicBezTo>
                  <a:pt x="33391" y="12884"/>
                  <a:pt x="33340" y="12919"/>
                  <a:pt x="33340" y="12991"/>
                </a:cubicBezTo>
                <a:cubicBezTo>
                  <a:pt x="33340" y="13145"/>
                  <a:pt x="33340" y="13324"/>
                  <a:pt x="33316" y="13491"/>
                </a:cubicBezTo>
                <a:cubicBezTo>
                  <a:pt x="33316" y="13515"/>
                  <a:pt x="33340" y="13515"/>
                  <a:pt x="33352" y="13538"/>
                </a:cubicBezTo>
                <a:cubicBezTo>
                  <a:pt x="33043" y="13646"/>
                  <a:pt x="32923" y="13896"/>
                  <a:pt x="33043" y="14324"/>
                </a:cubicBezTo>
                <a:cubicBezTo>
                  <a:pt x="32995" y="14574"/>
                  <a:pt x="32959" y="14836"/>
                  <a:pt x="32935" y="15086"/>
                </a:cubicBezTo>
                <a:cubicBezTo>
                  <a:pt x="32804" y="15991"/>
                  <a:pt x="32697" y="16896"/>
                  <a:pt x="32566" y="17813"/>
                </a:cubicBezTo>
                <a:cubicBezTo>
                  <a:pt x="32364" y="19194"/>
                  <a:pt x="32161" y="20587"/>
                  <a:pt x="31995" y="21992"/>
                </a:cubicBezTo>
                <a:cubicBezTo>
                  <a:pt x="31804" y="22194"/>
                  <a:pt x="31614" y="22420"/>
                  <a:pt x="31435" y="22635"/>
                </a:cubicBezTo>
                <a:cubicBezTo>
                  <a:pt x="31638" y="20789"/>
                  <a:pt x="31554" y="18908"/>
                  <a:pt x="31221" y="17063"/>
                </a:cubicBezTo>
                <a:cubicBezTo>
                  <a:pt x="31216" y="17012"/>
                  <a:pt x="31172" y="16989"/>
                  <a:pt x="31124" y="16989"/>
                </a:cubicBezTo>
                <a:cubicBezTo>
                  <a:pt x="31059" y="16989"/>
                  <a:pt x="30988" y="17030"/>
                  <a:pt x="30995" y="17098"/>
                </a:cubicBezTo>
                <a:cubicBezTo>
                  <a:pt x="31233" y="19158"/>
                  <a:pt x="31197" y="21146"/>
                  <a:pt x="30959" y="23170"/>
                </a:cubicBezTo>
                <a:cubicBezTo>
                  <a:pt x="30757" y="23385"/>
                  <a:pt x="30566" y="23611"/>
                  <a:pt x="30376" y="23825"/>
                </a:cubicBezTo>
                <a:cubicBezTo>
                  <a:pt x="30483" y="22420"/>
                  <a:pt x="30376" y="20968"/>
                  <a:pt x="30256" y="19622"/>
                </a:cubicBezTo>
                <a:cubicBezTo>
                  <a:pt x="30256" y="19585"/>
                  <a:pt x="30224" y="19564"/>
                  <a:pt x="30194" y="19564"/>
                </a:cubicBezTo>
                <a:cubicBezTo>
                  <a:pt x="30165" y="19564"/>
                  <a:pt x="30137" y="19582"/>
                  <a:pt x="30137" y="19622"/>
                </a:cubicBezTo>
                <a:cubicBezTo>
                  <a:pt x="30078" y="21230"/>
                  <a:pt x="29840" y="22873"/>
                  <a:pt x="29768" y="24480"/>
                </a:cubicBezTo>
                <a:cubicBezTo>
                  <a:pt x="29602" y="24659"/>
                  <a:pt x="29423" y="24837"/>
                  <a:pt x="29256" y="25028"/>
                </a:cubicBezTo>
                <a:cubicBezTo>
                  <a:pt x="29375" y="23849"/>
                  <a:pt x="29364" y="22647"/>
                  <a:pt x="29328" y="21480"/>
                </a:cubicBezTo>
                <a:cubicBezTo>
                  <a:pt x="29328" y="21385"/>
                  <a:pt x="29253" y="21337"/>
                  <a:pt x="29179" y="21337"/>
                </a:cubicBezTo>
                <a:cubicBezTo>
                  <a:pt x="29105" y="21337"/>
                  <a:pt x="29030" y="21385"/>
                  <a:pt x="29030" y="21480"/>
                </a:cubicBezTo>
                <a:cubicBezTo>
                  <a:pt x="29066" y="22849"/>
                  <a:pt x="28935" y="24194"/>
                  <a:pt x="28780" y="25552"/>
                </a:cubicBezTo>
                <a:cubicBezTo>
                  <a:pt x="28649" y="25695"/>
                  <a:pt x="28518" y="25826"/>
                  <a:pt x="28375" y="25980"/>
                </a:cubicBezTo>
                <a:cubicBezTo>
                  <a:pt x="28459" y="25206"/>
                  <a:pt x="28411" y="24397"/>
                  <a:pt x="28363" y="23682"/>
                </a:cubicBezTo>
                <a:cubicBezTo>
                  <a:pt x="28357" y="23563"/>
                  <a:pt x="28262" y="23504"/>
                  <a:pt x="28170" y="23504"/>
                </a:cubicBezTo>
                <a:cubicBezTo>
                  <a:pt x="28078" y="23504"/>
                  <a:pt x="27988" y="23563"/>
                  <a:pt x="27994" y="23682"/>
                </a:cubicBezTo>
                <a:cubicBezTo>
                  <a:pt x="28054" y="24683"/>
                  <a:pt x="27935" y="25623"/>
                  <a:pt x="27828" y="26588"/>
                </a:cubicBezTo>
                <a:cubicBezTo>
                  <a:pt x="27685" y="26742"/>
                  <a:pt x="27542" y="26897"/>
                  <a:pt x="27411" y="27052"/>
                </a:cubicBezTo>
                <a:cubicBezTo>
                  <a:pt x="27006" y="27481"/>
                  <a:pt x="26589" y="27909"/>
                  <a:pt x="26196" y="28350"/>
                </a:cubicBezTo>
                <a:cubicBezTo>
                  <a:pt x="26411" y="26838"/>
                  <a:pt x="26458" y="25278"/>
                  <a:pt x="26470" y="23802"/>
                </a:cubicBezTo>
                <a:cubicBezTo>
                  <a:pt x="26470" y="23706"/>
                  <a:pt x="26396" y="23659"/>
                  <a:pt x="26321" y="23659"/>
                </a:cubicBezTo>
                <a:cubicBezTo>
                  <a:pt x="26247" y="23659"/>
                  <a:pt x="26173" y="23706"/>
                  <a:pt x="26173" y="23802"/>
                </a:cubicBezTo>
                <a:cubicBezTo>
                  <a:pt x="26149" y="25516"/>
                  <a:pt x="25923" y="27183"/>
                  <a:pt x="25696" y="28850"/>
                </a:cubicBezTo>
                <a:cubicBezTo>
                  <a:pt x="25042" y="29552"/>
                  <a:pt x="24375" y="30255"/>
                  <a:pt x="23720" y="30933"/>
                </a:cubicBezTo>
                <a:cubicBezTo>
                  <a:pt x="24018" y="29124"/>
                  <a:pt x="24184" y="27254"/>
                  <a:pt x="24327" y="25445"/>
                </a:cubicBezTo>
                <a:cubicBezTo>
                  <a:pt x="24339" y="25337"/>
                  <a:pt x="24262" y="25284"/>
                  <a:pt x="24180" y="25284"/>
                </a:cubicBezTo>
                <a:cubicBezTo>
                  <a:pt x="24098" y="25284"/>
                  <a:pt x="24012" y="25337"/>
                  <a:pt x="24006" y="25445"/>
                </a:cubicBezTo>
                <a:cubicBezTo>
                  <a:pt x="23815" y="27492"/>
                  <a:pt x="23482" y="29505"/>
                  <a:pt x="23160" y="31529"/>
                </a:cubicBezTo>
                <a:cubicBezTo>
                  <a:pt x="22708" y="31993"/>
                  <a:pt x="22267" y="32469"/>
                  <a:pt x="21815" y="32945"/>
                </a:cubicBezTo>
                <a:cubicBezTo>
                  <a:pt x="21946" y="31041"/>
                  <a:pt x="21732" y="29076"/>
                  <a:pt x="21922" y="27183"/>
                </a:cubicBezTo>
                <a:cubicBezTo>
                  <a:pt x="21929" y="27104"/>
                  <a:pt x="21856" y="27058"/>
                  <a:pt x="21787" y="27058"/>
                </a:cubicBezTo>
                <a:cubicBezTo>
                  <a:pt x="21731" y="27058"/>
                  <a:pt x="21677" y="27089"/>
                  <a:pt x="21672" y="27159"/>
                </a:cubicBezTo>
                <a:cubicBezTo>
                  <a:pt x="21351" y="29255"/>
                  <a:pt x="21315" y="31422"/>
                  <a:pt x="21232" y="33553"/>
                </a:cubicBezTo>
                <a:cubicBezTo>
                  <a:pt x="21017" y="33791"/>
                  <a:pt x="20791" y="34017"/>
                  <a:pt x="20565" y="34255"/>
                </a:cubicBezTo>
                <a:cubicBezTo>
                  <a:pt x="20565" y="34184"/>
                  <a:pt x="20565" y="34088"/>
                  <a:pt x="20577" y="34017"/>
                </a:cubicBezTo>
                <a:cubicBezTo>
                  <a:pt x="20660" y="33065"/>
                  <a:pt x="20731" y="32112"/>
                  <a:pt x="20803" y="31148"/>
                </a:cubicBezTo>
                <a:cubicBezTo>
                  <a:pt x="20809" y="31064"/>
                  <a:pt x="20749" y="31023"/>
                  <a:pt x="20685" y="31023"/>
                </a:cubicBezTo>
                <a:cubicBezTo>
                  <a:pt x="20621" y="31023"/>
                  <a:pt x="20553" y="31064"/>
                  <a:pt x="20541" y="31148"/>
                </a:cubicBezTo>
                <a:cubicBezTo>
                  <a:pt x="20446" y="31957"/>
                  <a:pt x="20362" y="32779"/>
                  <a:pt x="20255" y="33600"/>
                </a:cubicBezTo>
                <a:cubicBezTo>
                  <a:pt x="20220" y="33827"/>
                  <a:pt x="20220" y="34208"/>
                  <a:pt x="20196" y="34624"/>
                </a:cubicBezTo>
                <a:cubicBezTo>
                  <a:pt x="19981" y="34850"/>
                  <a:pt x="19779" y="35053"/>
                  <a:pt x="19565" y="35279"/>
                </a:cubicBezTo>
                <a:cubicBezTo>
                  <a:pt x="19624" y="34696"/>
                  <a:pt x="19660" y="34100"/>
                  <a:pt x="19731" y="33553"/>
                </a:cubicBezTo>
                <a:cubicBezTo>
                  <a:pt x="19738" y="33459"/>
                  <a:pt x="19650" y="33406"/>
                  <a:pt x="19568" y="33406"/>
                </a:cubicBezTo>
                <a:cubicBezTo>
                  <a:pt x="19504" y="33406"/>
                  <a:pt x="19444" y="33438"/>
                  <a:pt x="19434" y="33505"/>
                </a:cubicBezTo>
                <a:cubicBezTo>
                  <a:pt x="19327" y="34255"/>
                  <a:pt x="19148" y="35041"/>
                  <a:pt x="19041" y="35815"/>
                </a:cubicBezTo>
                <a:cubicBezTo>
                  <a:pt x="18862" y="36005"/>
                  <a:pt x="18684" y="36208"/>
                  <a:pt x="18493" y="36386"/>
                </a:cubicBezTo>
                <a:cubicBezTo>
                  <a:pt x="18553" y="35934"/>
                  <a:pt x="18588" y="35470"/>
                  <a:pt x="18612" y="35089"/>
                </a:cubicBezTo>
                <a:cubicBezTo>
                  <a:pt x="18618" y="34955"/>
                  <a:pt x="18527" y="34892"/>
                  <a:pt x="18430" y="34892"/>
                </a:cubicBezTo>
                <a:cubicBezTo>
                  <a:pt x="18328" y="34892"/>
                  <a:pt x="18220" y="34961"/>
                  <a:pt x="18207" y="35089"/>
                </a:cubicBezTo>
                <a:cubicBezTo>
                  <a:pt x="18172" y="35612"/>
                  <a:pt x="18088" y="36113"/>
                  <a:pt x="17969" y="36625"/>
                </a:cubicBezTo>
                <a:cubicBezTo>
                  <a:pt x="17945" y="36767"/>
                  <a:pt x="17898" y="36898"/>
                  <a:pt x="17850" y="37053"/>
                </a:cubicBezTo>
                <a:cubicBezTo>
                  <a:pt x="17600" y="37315"/>
                  <a:pt x="17338" y="37589"/>
                  <a:pt x="17076" y="37875"/>
                </a:cubicBezTo>
                <a:cubicBezTo>
                  <a:pt x="17172" y="37541"/>
                  <a:pt x="17255" y="37220"/>
                  <a:pt x="17350" y="36898"/>
                </a:cubicBezTo>
                <a:cubicBezTo>
                  <a:pt x="17386" y="36777"/>
                  <a:pt x="17279" y="36693"/>
                  <a:pt x="17181" y="36693"/>
                </a:cubicBezTo>
                <a:cubicBezTo>
                  <a:pt x="17116" y="36693"/>
                  <a:pt x="17055" y="36730"/>
                  <a:pt x="17041" y="36815"/>
                </a:cubicBezTo>
                <a:cubicBezTo>
                  <a:pt x="16886" y="37339"/>
                  <a:pt x="16731" y="37851"/>
                  <a:pt x="16600" y="38375"/>
                </a:cubicBezTo>
                <a:cubicBezTo>
                  <a:pt x="16529" y="38470"/>
                  <a:pt x="16445" y="38541"/>
                  <a:pt x="16362" y="38625"/>
                </a:cubicBezTo>
                <a:lnTo>
                  <a:pt x="16326" y="38672"/>
                </a:lnTo>
                <a:cubicBezTo>
                  <a:pt x="16529" y="37529"/>
                  <a:pt x="16660" y="36363"/>
                  <a:pt x="16874" y="35231"/>
                </a:cubicBezTo>
                <a:cubicBezTo>
                  <a:pt x="16902" y="35098"/>
                  <a:pt x="16794" y="35015"/>
                  <a:pt x="16690" y="35015"/>
                </a:cubicBezTo>
                <a:cubicBezTo>
                  <a:pt x="16618" y="35015"/>
                  <a:pt x="16548" y="35055"/>
                  <a:pt x="16529" y="35148"/>
                </a:cubicBezTo>
                <a:cubicBezTo>
                  <a:pt x="16279" y="36517"/>
                  <a:pt x="15921" y="37922"/>
                  <a:pt x="15731" y="39327"/>
                </a:cubicBezTo>
                <a:cubicBezTo>
                  <a:pt x="15719" y="39339"/>
                  <a:pt x="15719" y="39351"/>
                  <a:pt x="15695" y="39351"/>
                </a:cubicBezTo>
                <a:cubicBezTo>
                  <a:pt x="15576" y="39470"/>
                  <a:pt x="15457" y="39613"/>
                  <a:pt x="15338" y="39744"/>
                </a:cubicBezTo>
                <a:cubicBezTo>
                  <a:pt x="15648" y="38006"/>
                  <a:pt x="15874" y="36220"/>
                  <a:pt x="16124" y="34481"/>
                </a:cubicBezTo>
                <a:cubicBezTo>
                  <a:pt x="16145" y="34361"/>
                  <a:pt x="16052" y="34287"/>
                  <a:pt x="15969" y="34287"/>
                </a:cubicBezTo>
                <a:cubicBezTo>
                  <a:pt x="15912" y="34287"/>
                  <a:pt x="15860" y="34321"/>
                  <a:pt x="15850" y="34398"/>
                </a:cubicBezTo>
                <a:cubicBezTo>
                  <a:pt x="15505" y="36410"/>
                  <a:pt x="15076" y="38410"/>
                  <a:pt x="14731" y="40411"/>
                </a:cubicBezTo>
                <a:cubicBezTo>
                  <a:pt x="14421" y="40756"/>
                  <a:pt x="14100" y="41101"/>
                  <a:pt x="13790" y="41458"/>
                </a:cubicBezTo>
                <a:cubicBezTo>
                  <a:pt x="13969" y="40042"/>
                  <a:pt x="14100" y="38613"/>
                  <a:pt x="14207" y="37196"/>
                </a:cubicBezTo>
                <a:cubicBezTo>
                  <a:pt x="14213" y="37138"/>
                  <a:pt x="14173" y="37111"/>
                  <a:pt x="14130" y="37111"/>
                </a:cubicBezTo>
                <a:cubicBezTo>
                  <a:pt x="14084" y="37111"/>
                  <a:pt x="14034" y="37141"/>
                  <a:pt x="14028" y="37196"/>
                </a:cubicBezTo>
                <a:cubicBezTo>
                  <a:pt x="13850" y="38803"/>
                  <a:pt x="13600" y="40399"/>
                  <a:pt x="13314" y="41994"/>
                </a:cubicBezTo>
                <a:cubicBezTo>
                  <a:pt x="12611" y="42780"/>
                  <a:pt x="11945" y="43602"/>
                  <a:pt x="11290" y="44435"/>
                </a:cubicBezTo>
                <a:cubicBezTo>
                  <a:pt x="11349" y="43006"/>
                  <a:pt x="11349" y="41578"/>
                  <a:pt x="11623" y="40113"/>
                </a:cubicBezTo>
                <a:cubicBezTo>
                  <a:pt x="11645" y="39954"/>
                  <a:pt x="11508" y="39847"/>
                  <a:pt x="11384" y="39847"/>
                </a:cubicBezTo>
                <a:cubicBezTo>
                  <a:pt x="11304" y="39847"/>
                  <a:pt x="11230" y="39891"/>
                  <a:pt x="11206" y="39994"/>
                </a:cubicBezTo>
                <a:cubicBezTo>
                  <a:pt x="10873" y="41613"/>
                  <a:pt x="10552" y="43494"/>
                  <a:pt x="10683" y="45221"/>
                </a:cubicBezTo>
                <a:lnTo>
                  <a:pt x="10325" y="45709"/>
                </a:lnTo>
                <a:cubicBezTo>
                  <a:pt x="10373" y="43935"/>
                  <a:pt x="10254" y="42173"/>
                  <a:pt x="10456" y="40387"/>
                </a:cubicBezTo>
                <a:cubicBezTo>
                  <a:pt x="10476" y="40260"/>
                  <a:pt x="10362" y="40189"/>
                  <a:pt x="10253" y="40189"/>
                </a:cubicBezTo>
                <a:cubicBezTo>
                  <a:pt x="10168" y="40189"/>
                  <a:pt x="10086" y="40233"/>
                  <a:pt x="10075" y="40327"/>
                </a:cubicBezTo>
                <a:cubicBezTo>
                  <a:pt x="9730" y="42232"/>
                  <a:pt x="9421" y="44471"/>
                  <a:pt x="9802" y="46411"/>
                </a:cubicBezTo>
                <a:cubicBezTo>
                  <a:pt x="8944" y="47626"/>
                  <a:pt x="8135" y="48900"/>
                  <a:pt x="7361" y="50162"/>
                </a:cubicBezTo>
                <a:cubicBezTo>
                  <a:pt x="6396" y="47423"/>
                  <a:pt x="8468" y="45018"/>
                  <a:pt x="9182" y="42542"/>
                </a:cubicBezTo>
                <a:cubicBezTo>
                  <a:pt x="9790" y="40435"/>
                  <a:pt x="8968" y="39792"/>
                  <a:pt x="11552" y="39446"/>
                </a:cubicBezTo>
                <a:cubicBezTo>
                  <a:pt x="11766" y="39422"/>
                  <a:pt x="12004" y="39172"/>
                  <a:pt x="11849" y="38946"/>
                </a:cubicBezTo>
                <a:cubicBezTo>
                  <a:pt x="9718" y="35934"/>
                  <a:pt x="15243" y="32231"/>
                  <a:pt x="16921" y="30707"/>
                </a:cubicBezTo>
                <a:cubicBezTo>
                  <a:pt x="18529" y="29255"/>
                  <a:pt x="20184" y="27826"/>
                  <a:pt x="21755" y="26326"/>
                </a:cubicBezTo>
                <a:cubicBezTo>
                  <a:pt x="25161" y="23075"/>
                  <a:pt x="27161" y="18825"/>
                  <a:pt x="30376" y="15408"/>
                </a:cubicBezTo>
                <a:cubicBezTo>
                  <a:pt x="33007" y="12610"/>
                  <a:pt x="36114" y="10467"/>
                  <a:pt x="39329" y="8454"/>
                </a:cubicBezTo>
                <a:close/>
                <a:moveTo>
                  <a:pt x="47663" y="9693"/>
                </a:moveTo>
                <a:lnTo>
                  <a:pt x="47663" y="9693"/>
                </a:lnTo>
                <a:cubicBezTo>
                  <a:pt x="46949" y="12812"/>
                  <a:pt x="45842" y="15789"/>
                  <a:pt x="43103" y="17753"/>
                </a:cubicBezTo>
                <a:cubicBezTo>
                  <a:pt x="42091" y="18479"/>
                  <a:pt x="41032" y="18920"/>
                  <a:pt x="40305" y="19980"/>
                </a:cubicBezTo>
                <a:cubicBezTo>
                  <a:pt x="39183" y="21591"/>
                  <a:pt x="38632" y="26162"/>
                  <a:pt x="36132" y="26162"/>
                </a:cubicBezTo>
                <a:cubicBezTo>
                  <a:pt x="35769" y="26162"/>
                  <a:pt x="35365" y="26065"/>
                  <a:pt x="34912" y="25849"/>
                </a:cubicBezTo>
                <a:cubicBezTo>
                  <a:pt x="34847" y="25818"/>
                  <a:pt x="34782" y="25804"/>
                  <a:pt x="34720" y="25804"/>
                </a:cubicBezTo>
                <a:cubicBezTo>
                  <a:pt x="34448" y="25804"/>
                  <a:pt x="34233" y="26071"/>
                  <a:pt x="34388" y="26361"/>
                </a:cubicBezTo>
                <a:cubicBezTo>
                  <a:pt x="35364" y="28147"/>
                  <a:pt x="34436" y="28469"/>
                  <a:pt x="33078" y="29540"/>
                </a:cubicBezTo>
                <a:cubicBezTo>
                  <a:pt x="31792" y="30552"/>
                  <a:pt x="30566" y="31660"/>
                  <a:pt x="29435" y="32850"/>
                </a:cubicBezTo>
                <a:cubicBezTo>
                  <a:pt x="27506" y="34898"/>
                  <a:pt x="25780" y="37184"/>
                  <a:pt x="24363" y="39625"/>
                </a:cubicBezTo>
                <a:cubicBezTo>
                  <a:pt x="23649" y="40863"/>
                  <a:pt x="23113" y="42197"/>
                  <a:pt x="22303" y="43375"/>
                </a:cubicBezTo>
                <a:cubicBezTo>
                  <a:pt x="21255" y="44935"/>
                  <a:pt x="19791" y="45566"/>
                  <a:pt x="18398" y="46685"/>
                </a:cubicBezTo>
                <a:cubicBezTo>
                  <a:pt x="16314" y="48352"/>
                  <a:pt x="16231" y="49888"/>
                  <a:pt x="13016" y="50448"/>
                </a:cubicBezTo>
                <a:cubicBezTo>
                  <a:pt x="11576" y="50698"/>
                  <a:pt x="10040" y="50686"/>
                  <a:pt x="8551" y="50710"/>
                </a:cubicBezTo>
                <a:cubicBezTo>
                  <a:pt x="8647" y="50626"/>
                  <a:pt x="8730" y="50531"/>
                  <a:pt x="8813" y="50436"/>
                </a:cubicBezTo>
                <a:cubicBezTo>
                  <a:pt x="8894" y="50529"/>
                  <a:pt x="9026" y="50589"/>
                  <a:pt x="9161" y="50589"/>
                </a:cubicBezTo>
                <a:cubicBezTo>
                  <a:pt x="9285" y="50589"/>
                  <a:pt x="9412" y="50538"/>
                  <a:pt x="9504" y="50412"/>
                </a:cubicBezTo>
                <a:cubicBezTo>
                  <a:pt x="9587" y="50329"/>
                  <a:pt x="9659" y="50221"/>
                  <a:pt x="9730" y="50138"/>
                </a:cubicBezTo>
                <a:cubicBezTo>
                  <a:pt x="11349" y="49876"/>
                  <a:pt x="12957" y="49400"/>
                  <a:pt x="14588" y="49138"/>
                </a:cubicBezTo>
                <a:cubicBezTo>
                  <a:pt x="14926" y="49082"/>
                  <a:pt x="14794" y="48598"/>
                  <a:pt x="14486" y="48598"/>
                </a:cubicBezTo>
                <a:cubicBezTo>
                  <a:pt x="14469" y="48598"/>
                  <a:pt x="14451" y="48599"/>
                  <a:pt x="14433" y="48602"/>
                </a:cubicBezTo>
                <a:cubicBezTo>
                  <a:pt x="13076" y="48781"/>
                  <a:pt x="11671" y="48959"/>
                  <a:pt x="10325" y="49352"/>
                </a:cubicBezTo>
                <a:cubicBezTo>
                  <a:pt x="10552" y="49078"/>
                  <a:pt x="10754" y="48781"/>
                  <a:pt x="10968" y="48483"/>
                </a:cubicBezTo>
                <a:cubicBezTo>
                  <a:pt x="13540" y="47983"/>
                  <a:pt x="16088" y="46769"/>
                  <a:pt x="18291" y="45578"/>
                </a:cubicBezTo>
                <a:cubicBezTo>
                  <a:pt x="18548" y="45434"/>
                  <a:pt x="18378" y="45086"/>
                  <a:pt x="18136" y="45086"/>
                </a:cubicBezTo>
                <a:cubicBezTo>
                  <a:pt x="18097" y="45086"/>
                  <a:pt x="18057" y="45094"/>
                  <a:pt x="18017" y="45114"/>
                </a:cubicBezTo>
                <a:cubicBezTo>
                  <a:pt x="15981" y="46078"/>
                  <a:pt x="13897" y="46661"/>
                  <a:pt x="11802" y="47269"/>
                </a:cubicBezTo>
                <a:cubicBezTo>
                  <a:pt x="12123" y="46769"/>
                  <a:pt x="12445" y="46257"/>
                  <a:pt x="12719" y="45721"/>
                </a:cubicBezTo>
                <a:cubicBezTo>
                  <a:pt x="13909" y="45054"/>
                  <a:pt x="15016" y="44149"/>
                  <a:pt x="16159" y="43447"/>
                </a:cubicBezTo>
                <a:cubicBezTo>
                  <a:pt x="17624" y="42554"/>
                  <a:pt x="19112" y="41708"/>
                  <a:pt x="20601" y="40887"/>
                </a:cubicBezTo>
                <a:cubicBezTo>
                  <a:pt x="20708" y="40833"/>
                  <a:pt x="20651" y="40654"/>
                  <a:pt x="20534" y="40654"/>
                </a:cubicBezTo>
                <a:cubicBezTo>
                  <a:pt x="20521" y="40654"/>
                  <a:pt x="20507" y="40656"/>
                  <a:pt x="20493" y="40661"/>
                </a:cubicBezTo>
                <a:cubicBezTo>
                  <a:pt x="18898" y="41316"/>
                  <a:pt x="17338" y="42066"/>
                  <a:pt x="15838" y="42911"/>
                </a:cubicBezTo>
                <a:cubicBezTo>
                  <a:pt x="15076" y="43340"/>
                  <a:pt x="14254" y="43780"/>
                  <a:pt x="13469" y="44268"/>
                </a:cubicBezTo>
                <a:cubicBezTo>
                  <a:pt x="13671" y="43852"/>
                  <a:pt x="13885" y="43447"/>
                  <a:pt x="14112" y="43066"/>
                </a:cubicBezTo>
                <a:cubicBezTo>
                  <a:pt x="17541" y="41304"/>
                  <a:pt x="20672" y="39041"/>
                  <a:pt x="24244" y="37482"/>
                </a:cubicBezTo>
                <a:cubicBezTo>
                  <a:pt x="24372" y="37428"/>
                  <a:pt x="24308" y="37211"/>
                  <a:pt x="24173" y="37211"/>
                </a:cubicBezTo>
                <a:cubicBezTo>
                  <a:pt x="24158" y="37211"/>
                  <a:pt x="24142" y="37214"/>
                  <a:pt x="24125" y="37220"/>
                </a:cubicBezTo>
                <a:cubicBezTo>
                  <a:pt x="21101" y="38327"/>
                  <a:pt x="17719" y="39696"/>
                  <a:pt x="15064" y="41708"/>
                </a:cubicBezTo>
                <a:cubicBezTo>
                  <a:pt x="15386" y="41351"/>
                  <a:pt x="15719" y="40994"/>
                  <a:pt x="16052" y="40649"/>
                </a:cubicBezTo>
                <a:cubicBezTo>
                  <a:pt x="17302" y="39375"/>
                  <a:pt x="18541" y="38101"/>
                  <a:pt x="19791" y="36827"/>
                </a:cubicBezTo>
                <a:cubicBezTo>
                  <a:pt x="21196" y="36327"/>
                  <a:pt x="22482" y="35505"/>
                  <a:pt x="23827" y="34850"/>
                </a:cubicBezTo>
                <a:cubicBezTo>
                  <a:pt x="25327" y="34100"/>
                  <a:pt x="26935" y="33493"/>
                  <a:pt x="28316" y="32541"/>
                </a:cubicBezTo>
                <a:cubicBezTo>
                  <a:pt x="28351" y="32505"/>
                  <a:pt x="28340" y="32469"/>
                  <a:pt x="28292" y="32469"/>
                </a:cubicBezTo>
                <a:cubicBezTo>
                  <a:pt x="26827" y="32767"/>
                  <a:pt x="25446" y="33434"/>
                  <a:pt x="24089" y="34053"/>
                </a:cubicBezTo>
                <a:cubicBezTo>
                  <a:pt x="23077" y="34529"/>
                  <a:pt x="22005" y="34993"/>
                  <a:pt x="21005" y="35565"/>
                </a:cubicBezTo>
                <a:cubicBezTo>
                  <a:pt x="21624" y="34934"/>
                  <a:pt x="22232" y="34291"/>
                  <a:pt x="22839" y="33672"/>
                </a:cubicBezTo>
                <a:cubicBezTo>
                  <a:pt x="25935" y="32195"/>
                  <a:pt x="28852" y="30279"/>
                  <a:pt x="31923" y="28778"/>
                </a:cubicBezTo>
                <a:cubicBezTo>
                  <a:pt x="32139" y="28675"/>
                  <a:pt x="32000" y="28386"/>
                  <a:pt x="31797" y="28386"/>
                </a:cubicBezTo>
                <a:cubicBezTo>
                  <a:pt x="31765" y="28386"/>
                  <a:pt x="31731" y="28393"/>
                  <a:pt x="31697" y="28409"/>
                </a:cubicBezTo>
                <a:cubicBezTo>
                  <a:pt x="29316" y="29540"/>
                  <a:pt x="26768" y="30648"/>
                  <a:pt x="24434" y="32017"/>
                </a:cubicBezTo>
                <a:lnTo>
                  <a:pt x="26220" y="30148"/>
                </a:lnTo>
                <a:cubicBezTo>
                  <a:pt x="26248" y="30161"/>
                  <a:pt x="26279" y="30175"/>
                  <a:pt x="26315" y="30175"/>
                </a:cubicBezTo>
                <a:cubicBezTo>
                  <a:pt x="26341" y="30175"/>
                  <a:pt x="26369" y="30168"/>
                  <a:pt x="26399" y="30148"/>
                </a:cubicBezTo>
                <a:cubicBezTo>
                  <a:pt x="29566" y="28552"/>
                  <a:pt x="32578" y="26540"/>
                  <a:pt x="35686" y="24837"/>
                </a:cubicBezTo>
                <a:cubicBezTo>
                  <a:pt x="35777" y="24787"/>
                  <a:pt x="35721" y="24658"/>
                  <a:pt x="35629" y="24658"/>
                </a:cubicBezTo>
                <a:cubicBezTo>
                  <a:pt x="35613" y="24658"/>
                  <a:pt x="35596" y="24662"/>
                  <a:pt x="35579" y="24671"/>
                </a:cubicBezTo>
                <a:cubicBezTo>
                  <a:pt x="32721" y="25945"/>
                  <a:pt x="29733" y="27350"/>
                  <a:pt x="27149" y="29147"/>
                </a:cubicBezTo>
                <a:cubicBezTo>
                  <a:pt x="28613" y="27564"/>
                  <a:pt x="30090" y="25980"/>
                  <a:pt x="31519" y="24361"/>
                </a:cubicBezTo>
                <a:cubicBezTo>
                  <a:pt x="32959" y="23718"/>
                  <a:pt x="34352" y="22885"/>
                  <a:pt x="35721" y="22158"/>
                </a:cubicBezTo>
                <a:cubicBezTo>
                  <a:pt x="36150" y="21932"/>
                  <a:pt x="38043" y="21313"/>
                  <a:pt x="37841" y="20623"/>
                </a:cubicBezTo>
                <a:cubicBezTo>
                  <a:pt x="37829" y="20575"/>
                  <a:pt x="37781" y="20527"/>
                  <a:pt x="37746" y="20515"/>
                </a:cubicBezTo>
                <a:cubicBezTo>
                  <a:pt x="37710" y="20503"/>
                  <a:pt x="37674" y="20503"/>
                  <a:pt x="37638" y="20492"/>
                </a:cubicBezTo>
                <a:cubicBezTo>
                  <a:pt x="37624" y="20487"/>
                  <a:pt x="37611" y="20485"/>
                  <a:pt x="37598" y="20485"/>
                </a:cubicBezTo>
                <a:cubicBezTo>
                  <a:pt x="37469" y="20485"/>
                  <a:pt x="37393" y="20680"/>
                  <a:pt x="37524" y="20739"/>
                </a:cubicBezTo>
                <a:lnTo>
                  <a:pt x="37524" y="20739"/>
                </a:lnTo>
                <a:cubicBezTo>
                  <a:pt x="37511" y="20734"/>
                  <a:pt x="37495" y="20732"/>
                  <a:pt x="37476" y="20732"/>
                </a:cubicBezTo>
                <a:cubicBezTo>
                  <a:pt x="37113" y="20732"/>
                  <a:pt x="35765" y="21608"/>
                  <a:pt x="35495" y="21754"/>
                </a:cubicBezTo>
                <a:cubicBezTo>
                  <a:pt x="34995" y="22004"/>
                  <a:pt x="34507" y="22254"/>
                  <a:pt x="34031" y="22516"/>
                </a:cubicBezTo>
                <a:cubicBezTo>
                  <a:pt x="33495" y="22789"/>
                  <a:pt x="32947" y="23063"/>
                  <a:pt x="32412" y="23325"/>
                </a:cubicBezTo>
                <a:cubicBezTo>
                  <a:pt x="32638" y="23075"/>
                  <a:pt x="32876" y="22813"/>
                  <a:pt x="33090" y="22551"/>
                </a:cubicBezTo>
                <a:lnTo>
                  <a:pt x="33126" y="22551"/>
                </a:lnTo>
                <a:cubicBezTo>
                  <a:pt x="35269" y="21468"/>
                  <a:pt x="37245" y="20075"/>
                  <a:pt x="39389" y="18968"/>
                </a:cubicBezTo>
                <a:cubicBezTo>
                  <a:pt x="39470" y="18927"/>
                  <a:pt x="39421" y="18826"/>
                  <a:pt x="39354" y="18826"/>
                </a:cubicBezTo>
                <a:cubicBezTo>
                  <a:pt x="39342" y="18826"/>
                  <a:pt x="39330" y="18829"/>
                  <a:pt x="39317" y="18837"/>
                </a:cubicBezTo>
                <a:cubicBezTo>
                  <a:pt x="37495" y="19670"/>
                  <a:pt x="35579" y="20503"/>
                  <a:pt x="33900" y="21623"/>
                </a:cubicBezTo>
                <a:cubicBezTo>
                  <a:pt x="34436" y="20992"/>
                  <a:pt x="34971" y="20373"/>
                  <a:pt x="35507" y="19730"/>
                </a:cubicBezTo>
                <a:cubicBezTo>
                  <a:pt x="38567" y="18122"/>
                  <a:pt x="41603" y="16420"/>
                  <a:pt x="44639" y="14741"/>
                </a:cubicBezTo>
                <a:cubicBezTo>
                  <a:pt x="44712" y="14699"/>
                  <a:pt x="44675" y="14630"/>
                  <a:pt x="44609" y="14630"/>
                </a:cubicBezTo>
                <a:cubicBezTo>
                  <a:pt x="44599" y="14630"/>
                  <a:pt x="44590" y="14631"/>
                  <a:pt x="44580" y="14634"/>
                </a:cubicBezTo>
                <a:cubicBezTo>
                  <a:pt x="41782" y="15824"/>
                  <a:pt x="39008" y="17182"/>
                  <a:pt x="36352" y="18706"/>
                </a:cubicBezTo>
                <a:cubicBezTo>
                  <a:pt x="36936" y="18003"/>
                  <a:pt x="37495" y="17301"/>
                  <a:pt x="38067" y="16598"/>
                </a:cubicBezTo>
                <a:cubicBezTo>
                  <a:pt x="39972" y="15491"/>
                  <a:pt x="41984" y="14598"/>
                  <a:pt x="44080" y="13884"/>
                </a:cubicBezTo>
                <a:cubicBezTo>
                  <a:pt x="44212" y="13829"/>
                  <a:pt x="44171" y="13642"/>
                  <a:pt x="44051" y="13642"/>
                </a:cubicBezTo>
                <a:cubicBezTo>
                  <a:pt x="44041" y="13642"/>
                  <a:pt x="44031" y="13643"/>
                  <a:pt x="44020" y="13646"/>
                </a:cubicBezTo>
                <a:cubicBezTo>
                  <a:pt x="42175" y="13991"/>
                  <a:pt x="40460" y="14658"/>
                  <a:pt x="38900" y="15586"/>
                </a:cubicBezTo>
                <a:cubicBezTo>
                  <a:pt x="39043" y="15408"/>
                  <a:pt x="39198" y="15229"/>
                  <a:pt x="39329" y="15050"/>
                </a:cubicBezTo>
                <a:cubicBezTo>
                  <a:pt x="41294" y="13919"/>
                  <a:pt x="43246" y="12907"/>
                  <a:pt x="45437" y="12252"/>
                </a:cubicBezTo>
                <a:cubicBezTo>
                  <a:pt x="45684" y="12185"/>
                  <a:pt x="45592" y="11832"/>
                  <a:pt x="45361" y="11832"/>
                </a:cubicBezTo>
                <a:cubicBezTo>
                  <a:pt x="45347" y="11832"/>
                  <a:pt x="45333" y="11833"/>
                  <a:pt x="45318" y="11836"/>
                </a:cubicBezTo>
                <a:cubicBezTo>
                  <a:pt x="43615" y="12169"/>
                  <a:pt x="41948" y="12753"/>
                  <a:pt x="40472" y="13646"/>
                </a:cubicBezTo>
                <a:cubicBezTo>
                  <a:pt x="40770" y="13265"/>
                  <a:pt x="41067" y="12895"/>
                  <a:pt x="41353" y="12526"/>
                </a:cubicBezTo>
                <a:cubicBezTo>
                  <a:pt x="43425" y="11514"/>
                  <a:pt x="45413" y="10407"/>
                  <a:pt x="47663" y="9693"/>
                </a:cubicBezTo>
                <a:close/>
                <a:moveTo>
                  <a:pt x="50719" y="1"/>
                </a:moveTo>
                <a:cubicBezTo>
                  <a:pt x="50658" y="1"/>
                  <a:pt x="50597" y="29"/>
                  <a:pt x="50545" y="96"/>
                </a:cubicBezTo>
                <a:cubicBezTo>
                  <a:pt x="50330" y="370"/>
                  <a:pt x="50128" y="632"/>
                  <a:pt x="49914" y="882"/>
                </a:cubicBezTo>
                <a:cubicBezTo>
                  <a:pt x="46901" y="2930"/>
                  <a:pt x="43711" y="4799"/>
                  <a:pt x="40579" y="6752"/>
                </a:cubicBezTo>
                <a:lnTo>
                  <a:pt x="40543" y="6621"/>
                </a:lnTo>
                <a:cubicBezTo>
                  <a:pt x="40528" y="6598"/>
                  <a:pt x="40503" y="6585"/>
                  <a:pt x="40484" y="6585"/>
                </a:cubicBezTo>
                <a:cubicBezTo>
                  <a:pt x="40473" y="6585"/>
                  <a:pt x="40464" y="6589"/>
                  <a:pt x="40460" y="6597"/>
                </a:cubicBezTo>
                <a:cubicBezTo>
                  <a:pt x="40424" y="6692"/>
                  <a:pt x="40389" y="6799"/>
                  <a:pt x="40353" y="6883"/>
                </a:cubicBezTo>
                <a:cubicBezTo>
                  <a:pt x="35281" y="10086"/>
                  <a:pt x="30447" y="13550"/>
                  <a:pt x="26982" y="18527"/>
                </a:cubicBezTo>
                <a:cubicBezTo>
                  <a:pt x="25196" y="21087"/>
                  <a:pt x="23541" y="23647"/>
                  <a:pt x="21243" y="25814"/>
                </a:cubicBezTo>
                <a:cubicBezTo>
                  <a:pt x="19100" y="27838"/>
                  <a:pt x="16886" y="29778"/>
                  <a:pt x="14695" y="31755"/>
                </a:cubicBezTo>
                <a:cubicBezTo>
                  <a:pt x="13266" y="33053"/>
                  <a:pt x="11242" y="34398"/>
                  <a:pt x="10683" y="36351"/>
                </a:cubicBezTo>
                <a:cubicBezTo>
                  <a:pt x="10099" y="38375"/>
                  <a:pt x="11623" y="38732"/>
                  <a:pt x="8920" y="39101"/>
                </a:cubicBezTo>
                <a:cubicBezTo>
                  <a:pt x="8730" y="39137"/>
                  <a:pt x="8659" y="39363"/>
                  <a:pt x="8682" y="39518"/>
                </a:cubicBezTo>
                <a:cubicBezTo>
                  <a:pt x="9397" y="43506"/>
                  <a:pt x="5253" y="46650"/>
                  <a:pt x="6754" y="50626"/>
                </a:cubicBezTo>
                <a:cubicBezTo>
                  <a:pt x="6801" y="50733"/>
                  <a:pt x="6861" y="50805"/>
                  <a:pt x="6944" y="50852"/>
                </a:cubicBezTo>
                <a:cubicBezTo>
                  <a:pt x="4325" y="55270"/>
                  <a:pt x="2134" y="59937"/>
                  <a:pt x="50" y="64640"/>
                </a:cubicBezTo>
                <a:cubicBezTo>
                  <a:pt x="1" y="64764"/>
                  <a:pt x="107" y="64883"/>
                  <a:pt x="212" y="64883"/>
                </a:cubicBezTo>
                <a:cubicBezTo>
                  <a:pt x="258" y="64883"/>
                  <a:pt x="304" y="64861"/>
                  <a:pt x="336" y="64807"/>
                </a:cubicBezTo>
                <a:cubicBezTo>
                  <a:pt x="2670" y="60389"/>
                  <a:pt x="4956" y="55972"/>
                  <a:pt x="7575" y="51769"/>
                </a:cubicBezTo>
                <a:cubicBezTo>
                  <a:pt x="7881" y="51761"/>
                  <a:pt x="8203" y="51758"/>
                  <a:pt x="8536" y="51758"/>
                </a:cubicBezTo>
                <a:cubicBezTo>
                  <a:pt x="8926" y="51758"/>
                  <a:pt x="9332" y="51762"/>
                  <a:pt x="9746" y="51762"/>
                </a:cubicBezTo>
                <a:cubicBezTo>
                  <a:pt x="11964" y="51762"/>
                  <a:pt x="14425" y="51672"/>
                  <a:pt x="16052" y="50531"/>
                </a:cubicBezTo>
                <a:cubicBezTo>
                  <a:pt x="17231" y="49698"/>
                  <a:pt x="17945" y="48364"/>
                  <a:pt x="19065" y="47459"/>
                </a:cubicBezTo>
                <a:cubicBezTo>
                  <a:pt x="20231" y="46507"/>
                  <a:pt x="21529" y="45888"/>
                  <a:pt x="22494" y="44697"/>
                </a:cubicBezTo>
                <a:cubicBezTo>
                  <a:pt x="24315" y="42470"/>
                  <a:pt x="25208" y="39482"/>
                  <a:pt x="26875" y="37101"/>
                </a:cubicBezTo>
                <a:cubicBezTo>
                  <a:pt x="29304" y="33624"/>
                  <a:pt x="32376" y="30683"/>
                  <a:pt x="35912" y="28362"/>
                </a:cubicBezTo>
                <a:cubicBezTo>
                  <a:pt x="36067" y="28254"/>
                  <a:pt x="36126" y="28052"/>
                  <a:pt x="36043" y="27873"/>
                </a:cubicBezTo>
                <a:cubicBezTo>
                  <a:pt x="35852" y="27516"/>
                  <a:pt x="35674" y="27135"/>
                  <a:pt x="35483" y="26778"/>
                </a:cubicBezTo>
                <a:lnTo>
                  <a:pt x="35483" y="26778"/>
                </a:lnTo>
                <a:cubicBezTo>
                  <a:pt x="35636" y="26802"/>
                  <a:pt x="35787" y="26814"/>
                  <a:pt x="35936" y="26814"/>
                </a:cubicBezTo>
                <a:cubicBezTo>
                  <a:pt x="36898" y="26814"/>
                  <a:pt x="37768" y="26323"/>
                  <a:pt x="38531" y="25456"/>
                </a:cubicBezTo>
                <a:cubicBezTo>
                  <a:pt x="39139" y="24754"/>
                  <a:pt x="39448" y="23956"/>
                  <a:pt x="39781" y="23087"/>
                </a:cubicBezTo>
                <a:cubicBezTo>
                  <a:pt x="40198" y="22004"/>
                  <a:pt x="40615" y="20611"/>
                  <a:pt x="41436" y="19741"/>
                </a:cubicBezTo>
                <a:cubicBezTo>
                  <a:pt x="42056" y="19087"/>
                  <a:pt x="42841" y="18801"/>
                  <a:pt x="43520" y="18265"/>
                </a:cubicBezTo>
                <a:cubicBezTo>
                  <a:pt x="48890" y="14038"/>
                  <a:pt x="48342" y="6776"/>
                  <a:pt x="50747" y="930"/>
                </a:cubicBezTo>
                <a:cubicBezTo>
                  <a:pt x="50807" y="882"/>
                  <a:pt x="50854" y="846"/>
                  <a:pt x="50914" y="799"/>
                </a:cubicBezTo>
                <a:cubicBezTo>
                  <a:pt x="51009" y="703"/>
                  <a:pt x="50997" y="584"/>
                  <a:pt x="50938" y="489"/>
                </a:cubicBezTo>
                <a:cubicBezTo>
                  <a:pt x="50961" y="489"/>
                  <a:pt x="50961" y="453"/>
                  <a:pt x="50973" y="430"/>
                </a:cubicBezTo>
                <a:cubicBezTo>
                  <a:pt x="51062" y="235"/>
                  <a:pt x="50894" y="1"/>
                  <a:pt x="507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"/>
          <p:cNvSpPr txBox="1"/>
          <p:nvPr>
            <p:ph type="title"/>
          </p:nvPr>
        </p:nvSpPr>
        <p:spPr>
          <a:xfrm>
            <a:off x="2199230" y="4089798"/>
            <a:ext cx="456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- </a:t>
            </a:r>
            <a:r>
              <a:rPr lang="fr-FR"/>
              <a:t>Description</a:t>
            </a:r>
            <a:r>
              <a:rPr lang="fr-FR"/>
              <a:t> de CityEngine</a:t>
            </a:r>
            <a:endParaRPr/>
          </a:p>
        </p:txBody>
      </p:sp>
      <p:sp>
        <p:nvSpPr>
          <p:cNvPr id="479" name="Google Shape;479;p4"/>
          <p:cNvSpPr txBox="1"/>
          <p:nvPr>
            <p:ph idx="1" type="subTitle"/>
          </p:nvPr>
        </p:nvSpPr>
        <p:spPr>
          <a:xfrm>
            <a:off x="813115" y="1439550"/>
            <a:ext cx="7578149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r-FR" sz="2900">
                <a:solidFill>
                  <a:srgbClr val="C00000"/>
                </a:solidFill>
                <a:latin typeface="Merriweather"/>
                <a:ea typeface="Merriweather"/>
                <a:cs typeface="Merriweather"/>
                <a:sym typeface="Merriweather"/>
              </a:rPr>
              <a:t>ArcGIS CityEngine </a:t>
            </a:r>
            <a:r>
              <a:rPr lang="fr-FR" sz="2900">
                <a:latin typeface="Merriweather"/>
                <a:ea typeface="Merriweather"/>
                <a:cs typeface="Merriweather"/>
                <a:sym typeface="Merriweather"/>
              </a:rPr>
              <a:t>est une application logicielle commerciale de </a:t>
            </a:r>
            <a:r>
              <a:rPr lang="fr-FR" sz="2900">
                <a:solidFill>
                  <a:srgbClr val="C00000"/>
                </a:solidFill>
                <a:latin typeface="Merriweather"/>
                <a:ea typeface="Merriweather"/>
                <a:cs typeface="Merriweather"/>
                <a:sym typeface="Merriweather"/>
              </a:rPr>
              <a:t>modélisation 3D </a:t>
            </a:r>
            <a:r>
              <a:rPr lang="fr-FR" sz="2900">
                <a:latin typeface="Merriweather"/>
                <a:ea typeface="Merriweather"/>
                <a:cs typeface="Merriweather"/>
                <a:sym typeface="Merriweather"/>
              </a:rPr>
              <a:t>développée par ESRI et spécialisée dans la </a:t>
            </a:r>
            <a:r>
              <a:rPr lang="fr-FR" sz="2900">
                <a:solidFill>
                  <a:srgbClr val="C00000"/>
                </a:solidFill>
                <a:latin typeface="Merriweather"/>
                <a:ea typeface="Merriweather"/>
                <a:cs typeface="Merriweather"/>
                <a:sym typeface="Merriweather"/>
              </a:rPr>
              <a:t>génération </a:t>
            </a:r>
            <a:r>
              <a:rPr lang="fr-FR" sz="2900">
                <a:solidFill>
                  <a:srgbClr val="C00000"/>
                </a:solidFill>
                <a:latin typeface="Merriweather"/>
                <a:ea typeface="Merriweather"/>
                <a:cs typeface="Merriweather"/>
                <a:sym typeface="Merriweather"/>
              </a:rPr>
              <a:t>d'environnements</a:t>
            </a:r>
            <a:r>
              <a:rPr lang="fr-FR" sz="2900">
                <a:solidFill>
                  <a:srgbClr val="C00000"/>
                </a:solidFill>
                <a:latin typeface="Merriweather"/>
                <a:ea typeface="Merriweather"/>
                <a:cs typeface="Merriweather"/>
                <a:sym typeface="Merriweather"/>
              </a:rPr>
              <a:t> urbains 3D 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480" name="Google Shape;480;p4"/>
          <p:cNvGrpSpPr/>
          <p:nvPr/>
        </p:nvGrpSpPr>
        <p:grpSpPr>
          <a:xfrm>
            <a:off x="-117240" y="435497"/>
            <a:ext cx="1393920" cy="920170"/>
            <a:chOff x="3463225" y="1863975"/>
            <a:chExt cx="1899850" cy="1254150"/>
          </a:xfrm>
        </p:grpSpPr>
        <p:sp>
          <p:nvSpPr>
            <p:cNvPr id="481" name="Google Shape;481;p4"/>
            <p:cNvSpPr/>
            <p:nvPr/>
          </p:nvSpPr>
          <p:spPr>
            <a:xfrm>
              <a:off x="3463225" y="1863975"/>
              <a:ext cx="1014900" cy="1254150"/>
            </a:xfrm>
            <a:custGeom>
              <a:rect b="b" l="l" r="r" t="t"/>
              <a:pathLst>
                <a:path extrusionOk="0" h="50166" w="40596">
                  <a:moveTo>
                    <a:pt x="25170" y="5683"/>
                  </a:moveTo>
                  <a:lnTo>
                    <a:pt x="25170" y="5683"/>
                  </a:lnTo>
                  <a:cubicBezTo>
                    <a:pt x="24515" y="6790"/>
                    <a:pt x="23979" y="7981"/>
                    <a:pt x="23515" y="9183"/>
                  </a:cubicBezTo>
                  <a:cubicBezTo>
                    <a:pt x="23551" y="8826"/>
                    <a:pt x="23587" y="8469"/>
                    <a:pt x="23622" y="8112"/>
                  </a:cubicBezTo>
                  <a:cubicBezTo>
                    <a:pt x="23646" y="7838"/>
                    <a:pt x="23527" y="7647"/>
                    <a:pt x="23348" y="7516"/>
                  </a:cubicBezTo>
                  <a:cubicBezTo>
                    <a:pt x="23944" y="6873"/>
                    <a:pt x="24563" y="6266"/>
                    <a:pt x="25170" y="5683"/>
                  </a:cubicBezTo>
                  <a:close/>
                  <a:moveTo>
                    <a:pt x="19503" y="12386"/>
                  </a:moveTo>
                  <a:lnTo>
                    <a:pt x="19503" y="12386"/>
                  </a:lnTo>
                  <a:cubicBezTo>
                    <a:pt x="18503" y="14529"/>
                    <a:pt x="17669" y="16756"/>
                    <a:pt x="17038" y="19018"/>
                  </a:cubicBezTo>
                  <a:cubicBezTo>
                    <a:pt x="16979" y="18887"/>
                    <a:pt x="16859" y="18792"/>
                    <a:pt x="16729" y="18780"/>
                  </a:cubicBezTo>
                  <a:cubicBezTo>
                    <a:pt x="16740" y="18661"/>
                    <a:pt x="16740" y="18530"/>
                    <a:pt x="16764" y="18411"/>
                  </a:cubicBezTo>
                  <a:cubicBezTo>
                    <a:pt x="16788" y="18101"/>
                    <a:pt x="16621" y="17863"/>
                    <a:pt x="16407" y="17708"/>
                  </a:cubicBezTo>
                  <a:cubicBezTo>
                    <a:pt x="17312" y="15863"/>
                    <a:pt x="18348" y="14077"/>
                    <a:pt x="19503" y="12386"/>
                  </a:cubicBezTo>
                  <a:close/>
                  <a:moveTo>
                    <a:pt x="21527" y="16113"/>
                  </a:moveTo>
                  <a:lnTo>
                    <a:pt x="21527" y="16113"/>
                  </a:lnTo>
                  <a:cubicBezTo>
                    <a:pt x="21467" y="19030"/>
                    <a:pt x="21598" y="21970"/>
                    <a:pt x="22098" y="24780"/>
                  </a:cubicBezTo>
                  <a:cubicBezTo>
                    <a:pt x="22039" y="24780"/>
                    <a:pt x="21967" y="24792"/>
                    <a:pt x="21908" y="24792"/>
                  </a:cubicBezTo>
                  <a:cubicBezTo>
                    <a:pt x="21312" y="23316"/>
                    <a:pt x="20824" y="21792"/>
                    <a:pt x="20419" y="20208"/>
                  </a:cubicBezTo>
                  <a:cubicBezTo>
                    <a:pt x="20765" y="18851"/>
                    <a:pt x="21134" y="17482"/>
                    <a:pt x="21527" y="16113"/>
                  </a:cubicBezTo>
                  <a:close/>
                  <a:moveTo>
                    <a:pt x="20038" y="21875"/>
                  </a:moveTo>
                  <a:cubicBezTo>
                    <a:pt x="20288" y="22923"/>
                    <a:pt x="20598" y="23935"/>
                    <a:pt x="20943" y="24923"/>
                  </a:cubicBezTo>
                  <a:cubicBezTo>
                    <a:pt x="20408" y="25030"/>
                    <a:pt x="19884" y="25197"/>
                    <a:pt x="19360" y="25423"/>
                  </a:cubicBezTo>
                  <a:cubicBezTo>
                    <a:pt x="19526" y="24245"/>
                    <a:pt x="19765" y="23054"/>
                    <a:pt x="20038" y="21875"/>
                  </a:cubicBezTo>
                  <a:close/>
                  <a:moveTo>
                    <a:pt x="21205" y="11398"/>
                  </a:moveTo>
                  <a:lnTo>
                    <a:pt x="21205" y="11398"/>
                  </a:lnTo>
                  <a:cubicBezTo>
                    <a:pt x="19860" y="16553"/>
                    <a:pt x="18288" y="21506"/>
                    <a:pt x="17776" y="26340"/>
                  </a:cubicBezTo>
                  <a:cubicBezTo>
                    <a:pt x="17657" y="26435"/>
                    <a:pt x="17550" y="26531"/>
                    <a:pt x="17443" y="26626"/>
                  </a:cubicBezTo>
                  <a:cubicBezTo>
                    <a:pt x="17491" y="21482"/>
                    <a:pt x="19050" y="16208"/>
                    <a:pt x="21205" y="11398"/>
                  </a:cubicBezTo>
                  <a:close/>
                  <a:moveTo>
                    <a:pt x="14764" y="23292"/>
                  </a:moveTo>
                  <a:lnTo>
                    <a:pt x="14764" y="23292"/>
                  </a:lnTo>
                  <a:cubicBezTo>
                    <a:pt x="14704" y="24983"/>
                    <a:pt x="14740" y="26697"/>
                    <a:pt x="14859" y="28364"/>
                  </a:cubicBezTo>
                  <a:cubicBezTo>
                    <a:pt x="14824" y="28281"/>
                    <a:pt x="14776" y="28197"/>
                    <a:pt x="14740" y="28102"/>
                  </a:cubicBezTo>
                  <a:cubicBezTo>
                    <a:pt x="14666" y="27944"/>
                    <a:pt x="14517" y="27860"/>
                    <a:pt x="14376" y="27860"/>
                  </a:cubicBezTo>
                  <a:cubicBezTo>
                    <a:pt x="14358" y="27860"/>
                    <a:pt x="14341" y="27861"/>
                    <a:pt x="14323" y="27864"/>
                  </a:cubicBezTo>
                  <a:cubicBezTo>
                    <a:pt x="14157" y="26531"/>
                    <a:pt x="14216" y="25185"/>
                    <a:pt x="14585" y="23840"/>
                  </a:cubicBezTo>
                  <a:cubicBezTo>
                    <a:pt x="14645" y="23661"/>
                    <a:pt x="14704" y="23471"/>
                    <a:pt x="14764" y="23292"/>
                  </a:cubicBezTo>
                  <a:close/>
                  <a:moveTo>
                    <a:pt x="21551" y="26566"/>
                  </a:moveTo>
                  <a:cubicBezTo>
                    <a:pt x="21670" y="26876"/>
                    <a:pt x="21824" y="27185"/>
                    <a:pt x="21943" y="27507"/>
                  </a:cubicBezTo>
                  <a:cubicBezTo>
                    <a:pt x="20836" y="27638"/>
                    <a:pt x="19884" y="28126"/>
                    <a:pt x="19229" y="29138"/>
                  </a:cubicBezTo>
                  <a:cubicBezTo>
                    <a:pt x="19705" y="27638"/>
                    <a:pt x="20479" y="26792"/>
                    <a:pt x="21551" y="26566"/>
                  </a:cubicBezTo>
                  <a:close/>
                  <a:moveTo>
                    <a:pt x="25896" y="25507"/>
                  </a:moveTo>
                  <a:lnTo>
                    <a:pt x="25896" y="25507"/>
                  </a:lnTo>
                  <a:cubicBezTo>
                    <a:pt x="29123" y="25911"/>
                    <a:pt x="32135" y="27483"/>
                    <a:pt x="34171" y="29793"/>
                  </a:cubicBezTo>
                  <a:cubicBezTo>
                    <a:pt x="33826" y="29555"/>
                    <a:pt x="33469" y="29364"/>
                    <a:pt x="33100" y="29233"/>
                  </a:cubicBezTo>
                  <a:cubicBezTo>
                    <a:pt x="33040" y="29209"/>
                    <a:pt x="32992" y="29198"/>
                    <a:pt x="32933" y="29198"/>
                  </a:cubicBezTo>
                  <a:cubicBezTo>
                    <a:pt x="31707" y="28364"/>
                    <a:pt x="30337" y="27721"/>
                    <a:pt x="28944" y="27340"/>
                  </a:cubicBezTo>
                  <a:cubicBezTo>
                    <a:pt x="27992" y="26578"/>
                    <a:pt x="26968" y="25959"/>
                    <a:pt x="25896" y="25507"/>
                  </a:cubicBezTo>
                  <a:close/>
                  <a:moveTo>
                    <a:pt x="28825" y="29364"/>
                  </a:moveTo>
                  <a:cubicBezTo>
                    <a:pt x="29563" y="30019"/>
                    <a:pt x="30302" y="30864"/>
                    <a:pt x="30945" y="31817"/>
                  </a:cubicBezTo>
                  <a:cubicBezTo>
                    <a:pt x="30075" y="30936"/>
                    <a:pt x="29123" y="30150"/>
                    <a:pt x="28135" y="29495"/>
                  </a:cubicBezTo>
                  <a:cubicBezTo>
                    <a:pt x="28349" y="29436"/>
                    <a:pt x="28587" y="29388"/>
                    <a:pt x="28825" y="29364"/>
                  </a:cubicBezTo>
                  <a:close/>
                  <a:moveTo>
                    <a:pt x="28147" y="31019"/>
                  </a:moveTo>
                  <a:lnTo>
                    <a:pt x="28147" y="31019"/>
                  </a:lnTo>
                  <a:cubicBezTo>
                    <a:pt x="28540" y="31329"/>
                    <a:pt x="28932" y="31686"/>
                    <a:pt x="29325" y="32115"/>
                  </a:cubicBezTo>
                  <a:cubicBezTo>
                    <a:pt x="30659" y="33400"/>
                    <a:pt x="31671" y="34889"/>
                    <a:pt x="32373" y="36567"/>
                  </a:cubicBezTo>
                  <a:cubicBezTo>
                    <a:pt x="31087" y="34615"/>
                    <a:pt x="29683" y="32805"/>
                    <a:pt x="28147" y="31019"/>
                  </a:cubicBezTo>
                  <a:close/>
                  <a:moveTo>
                    <a:pt x="26611" y="30138"/>
                  </a:moveTo>
                  <a:cubicBezTo>
                    <a:pt x="26718" y="30186"/>
                    <a:pt x="26825" y="30221"/>
                    <a:pt x="26908" y="30269"/>
                  </a:cubicBezTo>
                  <a:cubicBezTo>
                    <a:pt x="26670" y="30448"/>
                    <a:pt x="26539" y="30805"/>
                    <a:pt x="26789" y="31103"/>
                  </a:cubicBezTo>
                  <a:cubicBezTo>
                    <a:pt x="28397" y="33055"/>
                    <a:pt x="29778" y="35043"/>
                    <a:pt x="31076" y="37151"/>
                  </a:cubicBezTo>
                  <a:cubicBezTo>
                    <a:pt x="30790" y="36948"/>
                    <a:pt x="30528" y="36758"/>
                    <a:pt x="30254" y="36556"/>
                  </a:cubicBezTo>
                  <a:cubicBezTo>
                    <a:pt x="29218" y="34210"/>
                    <a:pt x="27468" y="31888"/>
                    <a:pt x="25706" y="30793"/>
                  </a:cubicBezTo>
                  <a:cubicBezTo>
                    <a:pt x="25992" y="30543"/>
                    <a:pt x="26301" y="30329"/>
                    <a:pt x="26611" y="30138"/>
                  </a:cubicBezTo>
                  <a:close/>
                  <a:moveTo>
                    <a:pt x="20693" y="30864"/>
                  </a:moveTo>
                  <a:cubicBezTo>
                    <a:pt x="20515" y="31567"/>
                    <a:pt x="20431" y="32365"/>
                    <a:pt x="20467" y="33293"/>
                  </a:cubicBezTo>
                  <a:cubicBezTo>
                    <a:pt x="20539" y="34686"/>
                    <a:pt x="21146" y="36294"/>
                    <a:pt x="22074" y="37818"/>
                  </a:cubicBezTo>
                  <a:cubicBezTo>
                    <a:pt x="21622" y="37449"/>
                    <a:pt x="21193" y="37056"/>
                    <a:pt x="20789" y="36663"/>
                  </a:cubicBezTo>
                  <a:cubicBezTo>
                    <a:pt x="19919" y="34984"/>
                    <a:pt x="19646" y="33174"/>
                    <a:pt x="20003" y="31222"/>
                  </a:cubicBezTo>
                  <a:cubicBezTo>
                    <a:pt x="20241" y="31091"/>
                    <a:pt x="20467" y="30983"/>
                    <a:pt x="20693" y="30864"/>
                  </a:cubicBezTo>
                  <a:close/>
                  <a:moveTo>
                    <a:pt x="31326" y="29710"/>
                  </a:moveTo>
                  <a:cubicBezTo>
                    <a:pt x="31730" y="29888"/>
                    <a:pt x="32111" y="30126"/>
                    <a:pt x="32504" y="30400"/>
                  </a:cubicBezTo>
                  <a:cubicBezTo>
                    <a:pt x="33338" y="31865"/>
                    <a:pt x="35421" y="36056"/>
                    <a:pt x="35278" y="38889"/>
                  </a:cubicBezTo>
                  <a:cubicBezTo>
                    <a:pt x="35040" y="38996"/>
                    <a:pt x="34755" y="39115"/>
                    <a:pt x="34445" y="39258"/>
                  </a:cubicBezTo>
                  <a:cubicBezTo>
                    <a:pt x="34469" y="38973"/>
                    <a:pt x="34505" y="38699"/>
                    <a:pt x="34505" y="38377"/>
                  </a:cubicBezTo>
                  <a:cubicBezTo>
                    <a:pt x="34481" y="38103"/>
                    <a:pt x="34445" y="37806"/>
                    <a:pt x="34385" y="37508"/>
                  </a:cubicBezTo>
                  <a:cubicBezTo>
                    <a:pt x="34350" y="34829"/>
                    <a:pt x="33159" y="32007"/>
                    <a:pt x="31326" y="29710"/>
                  </a:cubicBezTo>
                  <a:close/>
                  <a:moveTo>
                    <a:pt x="24170" y="33984"/>
                  </a:moveTo>
                  <a:cubicBezTo>
                    <a:pt x="25182" y="36103"/>
                    <a:pt x="26575" y="38008"/>
                    <a:pt x="28301" y="39532"/>
                  </a:cubicBezTo>
                  <a:cubicBezTo>
                    <a:pt x="28444" y="39782"/>
                    <a:pt x="28587" y="40044"/>
                    <a:pt x="28742" y="40306"/>
                  </a:cubicBezTo>
                  <a:cubicBezTo>
                    <a:pt x="27754" y="39413"/>
                    <a:pt x="26825" y="38484"/>
                    <a:pt x="25944" y="37484"/>
                  </a:cubicBezTo>
                  <a:cubicBezTo>
                    <a:pt x="23860" y="36258"/>
                    <a:pt x="23289" y="35079"/>
                    <a:pt x="24170" y="33984"/>
                  </a:cubicBezTo>
                  <a:close/>
                  <a:moveTo>
                    <a:pt x="23634" y="36937"/>
                  </a:moveTo>
                  <a:lnTo>
                    <a:pt x="23634" y="36937"/>
                  </a:lnTo>
                  <a:cubicBezTo>
                    <a:pt x="24825" y="38234"/>
                    <a:pt x="26146" y="39425"/>
                    <a:pt x="26920" y="40330"/>
                  </a:cubicBezTo>
                  <a:cubicBezTo>
                    <a:pt x="26492" y="40139"/>
                    <a:pt x="26087" y="39830"/>
                    <a:pt x="25706" y="39365"/>
                  </a:cubicBezTo>
                  <a:cubicBezTo>
                    <a:pt x="24622" y="38699"/>
                    <a:pt x="23968" y="37841"/>
                    <a:pt x="23634" y="36937"/>
                  </a:cubicBezTo>
                  <a:close/>
                  <a:moveTo>
                    <a:pt x="13883" y="30805"/>
                  </a:moveTo>
                  <a:cubicBezTo>
                    <a:pt x="14454" y="32472"/>
                    <a:pt x="15312" y="34127"/>
                    <a:pt x="16359" y="35698"/>
                  </a:cubicBezTo>
                  <a:cubicBezTo>
                    <a:pt x="17086" y="37615"/>
                    <a:pt x="18098" y="39425"/>
                    <a:pt x="19526" y="41020"/>
                  </a:cubicBezTo>
                  <a:cubicBezTo>
                    <a:pt x="18086" y="40235"/>
                    <a:pt x="16788" y="39246"/>
                    <a:pt x="15752" y="37853"/>
                  </a:cubicBezTo>
                  <a:cubicBezTo>
                    <a:pt x="14693" y="36472"/>
                    <a:pt x="13942" y="35043"/>
                    <a:pt x="13811" y="33258"/>
                  </a:cubicBezTo>
                  <a:cubicBezTo>
                    <a:pt x="13764" y="32722"/>
                    <a:pt x="13740" y="31567"/>
                    <a:pt x="13883" y="30805"/>
                  </a:cubicBezTo>
                  <a:close/>
                  <a:moveTo>
                    <a:pt x="23968" y="42140"/>
                  </a:moveTo>
                  <a:lnTo>
                    <a:pt x="23968" y="42140"/>
                  </a:lnTo>
                  <a:cubicBezTo>
                    <a:pt x="25051" y="42961"/>
                    <a:pt x="26206" y="43604"/>
                    <a:pt x="27337" y="43961"/>
                  </a:cubicBezTo>
                  <a:cubicBezTo>
                    <a:pt x="27182" y="44080"/>
                    <a:pt x="27004" y="44164"/>
                    <a:pt x="26825" y="44259"/>
                  </a:cubicBezTo>
                  <a:cubicBezTo>
                    <a:pt x="25789" y="43783"/>
                    <a:pt x="24813" y="42973"/>
                    <a:pt x="23968" y="42140"/>
                  </a:cubicBezTo>
                  <a:close/>
                  <a:moveTo>
                    <a:pt x="15847" y="39925"/>
                  </a:moveTo>
                  <a:cubicBezTo>
                    <a:pt x="18110" y="41997"/>
                    <a:pt x="21122" y="43545"/>
                    <a:pt x="23920" y="44330"/>
                  </a:cubicBezTo>
                  <a:cubicBezTo>
                    <a:pt x="23932" y="44342"/>
                    <a:pt x="23950" y="44342"/>
                    <a:pt x="23969" y="44342"/>
                  </a:cubicBezTo>
                  <a:cubicBezTo>
                    <a:pt x="23988" y="44342"/>
                    <a:pt x="24009" y="44342"/>
                    <a:pt x="24027" y="44354"/>
                  </a:cubicBezTo>
                  <a:lnTo>
                    <a:pt x="24420" y="44664"/>
                  </a:lnTo>
                  <a:cubicBezTo>
                    <a:pt x="24229" y="44652"/>
                    <a:pt x="24027" y="44628"/>
                    <a:pt x="23825" y="44592"/>
                  </a:cubicBezTo>
                  <a:cubicBezTo>
                    <a:pt x="20419" y="44390"/>
                    <a:pt x="17693" y="42533"/>
                    <a:pt x="15847" y="39925"/>
                  </a:cubicBezTo>
                  <a:close/>
                  <a:moveTo>
                    <a:pt x="31588" y="43533"/>
                  </a:moveTo>
                  <a:cubicBezTo>
                    <a:pt x="31980" y="43759"/>
                    <a:pt x="32433" y="43914"/>
                    <a:pt x="32909" y="43973"/>
                  </a:cubicBezTo>
                  <a:cubicBezTo>
                    <a:pt x="32064" y="44522"/>
                    <a:pt x="31033" y="44846"/>
                    <a:pt x="29780" y="44846"/>
                  </a:cubicBezTo>
                  <a:cubicBezTo>
                    <a:pt x="29620" y="44846"/>
                    <a:pt x="29457" y="44841"/>
                    <a:pt x="29290" y="44830"/>
                  </a:cubicBezTo>
                  <a:cubicBezTo>
                    <a:pt x="29718" y="44604"/>
                    <a:pt x="30135" y="44330"/>
                    <a:pt x="30552" y="44033"/>
                  </a:cubicBezTo>
                  <a:cubicBezTo>
                    <a:pt x="30909" y="43914"/>
                    <a:pt x="31254" y="43759"/>
                    <a:pt x="31588" y="43533"/>
                  </a:cubicBezTo>
                  <a:close/>
                  <a:moveTo>
                    <a:pt x="21050" y="45759"/>
                  </a:moveTo>
                  <a:lnTo>
                    <a:pt x="21050" y="45759"/>
                  </a:lnTo>
                  <a:cubicBezTo>
                    <a:pt x="22009" y="46017"/>
                    <a:pt x="22990" y="46150"/>
                    <a:pt x="23973" y="46150"/>
                  </a:cubicBezTo>
                  <a:cubicBezTo>
                    <a:pt x="24759" y="46150"/>
                    <a:pt x="25547" y="46065"/>
                    <a:pt x="26325" y="45890"/>
                  </a:cubicBezTo>
                  <a:cubicBezTo>
                    <a:pt x="27075" y="46307"/>
                    <a:pt x="27849" y="46676"/>
                    <a:pt x="28623" y="46890"/>
                  </a:cubicBezTo>
                  <a:cubicBezTo>
                    <a:pt x="27936" y="47022"/>
                    <a:pt x="27234" y="47087"/>
                    <a:pt x="26528" y="47087"/>
                  </a:cubicBezTo>
                  <a:cubicBezTo>
                    <a:pt x="24676" y="47087"/>
                    <a:pt x="22792" y="46638"/>
                    <a:pt x="21050" y="45759"/>
                  </a:cubicBezTo>
                  <a:close/>
                  <a:moveTo>
                    <a:pt x="29377" y="0"/>
                  </a:moveTo>
                  <a:cubicBezTo>
                    <a:pt x="29260" y="0"/>
                    <a:pt x="29135" y="24"/>
                    <a:pt x="29004" y="75"/>
                  </a:cubicBezTo>
                  <a:cubicBezTo>
                    <a:pt x="12454" y="6397"/>
                    <a:pt x="0" y="43259"/>
                    <a:pt x="22860" y="49676"/>
                  </a:cubicBezTo>
                  <a:cubicBezTo>
                    <a:pt x="24041" y="50009"/>
                    <a:pt x="25216" y="50166"/>
                    <a:pt x="26363" y="50166"/>
                  </a:cubicBezTo>
                  <a:cubicBezTo>
                    <a:pt x="32982" y="50166"/>
                    <a:pt x="38707" y="44944"/>
                    <a:pt x="39529" y="38044"/>
                  </a:cubicBezTo>
                  <a:cubicBezTo>
                    <a:pt x="40596" y="29154"/>
                    <a:pt x="32624" y="22601"/>
                    <a:pt x="24283" y="22601"/>
                  </a:cubicBezTo>
                  <a:cubicBezTo>
                    <a:pt x="24245" y="22601"/>
                    <a:pt x="24208" y="22601"/>
                    <a:pt x="24170" y="22601"/>
                  </a:cubicBezTo>
                  <a:cubicBezTo>
                    <a:pt x="23622" y="15255"/>
                    <a:pt x="25932" y="9600"/>
                    <a:pt x="29802" y="3254"/>
                  </a:cubicBezTo>
                  <a:cubicBezTo>
                    <a:pt x="30052" y="2837"/>
                    <a:pt x="29980" y="2420"/>
                    <a:pt x="29754" y="2111"/>
                  </a:cubicBezTo>
                  <a:cubicBezTo>
                    <a:pt x="29778" y="2099"/>
                    <a:pt x="29813" y="2063"/>
                    <a:pt x="29837" y="2051"/>
                  </a:cubicBezTo>
                  <a:cubicBezTo>
                    <a:pt x="30727" y="1511"/>
                    <a:pt x="30316" y="0"/>
                    <a:pt x="29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4348450" y="1863975"/>
              <a:ext cx="1014625" cy="1254150"/>
            </a:xfrm>
            <a:custGeom>
              <a:rect b="b" l="l" r="r" t="t"/>
              <a:pathLst>
                <a:path extrusionOk="0" h="50166" w="40585">
                  <a:moveTo>
                    <a:pt x="25170" y="5683"/>
                  </a:moveTo>
                  <a:lnTo>
                    <a:pt x="25170" y="5683"/>
                  </a:lnTo>
                  <a:cubicBezTo>
                    <a:pt x="24503" y="6790"/>
                    <a:pt x="23980" y="7981"/>
                    <a:pt x="23515" y="9183"/>
                  </a:cubicBezTo>
                  <a:cubicBezTo>
                    <a:pt x="23539" y="8826"/>
                    <a:pt x="23587" y="8469"/>
                    <a:pt x="23622" y="8112"/>
                  </a:cubicBezTo>
                  <a:cubicBezTo>
                    <a:pt x="23646" y="7838"/>
                    <a:pt x="23527" y="7647"/>
                    <a:pt x="23349" y="7516"/>
                  </a:cubicBezTo>
                  <a:cubicBezTo>
                    <a:pt x="23944" y="6873"/>
                    <a:pt x="24551" y="6266"/>
                    <a:pt x="25170" y="5683"/>
                  </a:cubicBezTo>
                  <a:close/>
                  <a:moveTo>
                    <a:pt x="19491" y="12386"/>
                  </a:moveTo>
                  <a:lnTo>
                    <a:pt x="19491" y="12386"/>
                  </a:lnTo>
                  <a:cubicBezTo>
                    <a:pt x="18503" y="14529"/>
                    <a:pt x="17669" y="16756"/>
                    <a:pt x="17038" y="19018"/>
                  </a:cubicBezTo>
                  <a:cubicBezTo>
                    <a:pt x="16979" y="18887"/>
                    <a:pt x="16860" y="18792"/>
                    <a:pt x="16729" y="18780"/>
                  </a:cubicBezTo>
                  <a:cubicBezTo>
                    <a:pt x="16741" y="18661"/>
                    <a:pt x="16741" y="18530"/>
                    <a:pt x="16753" y="18411"/>
                  </a:cubicBezTo>
                  <a:cubicBezTo>
                    <a:pt x="16788" y="18101"/>
                    <a:pt x="16622" y="17863"/>
                    <a:pt x="16395" y="17708"/>
                  </a:cubicBezTo>
                  <a:cubicBezTo>
                    <a:pt x="17312" y="15863"/>
                    <a:pt x="18348" y="14077"/>
                    <a:pt x="19491" y="12386"/>
                  </a:cubicBezTo>
                  <a:close/>
                  <a:moveTo>
                    <a:pt x="21503" y="16113"/>
                  </a:moveTo>
                  <a:cubicBezTo>
                    <a:pt x="21455" y="19030"/>
                    <a:pt x="21598" y="21970"/>
                    <a:pt x="22087" y="24780"/>
                  </a:cubicBezTo>
                  <a:cubicBezTo>
                    <a:pt x="22027" y="24780"/>
                    <a:pt x="21944" y="24792"/>
                    <a:pt x="21896" y="24792"/>
                  </a:cubicBezTo>
                  <a:cubicBezTo>
                    <a:pt x="21301" y="23316"/>
                    <a:pt x="20801" y="21792"/>
                    <a:pt x="20408" y="20208"/>
                  </a:cubicBezTo>
                  <a:cubicBezTo>
                    <a:pt x="20741" y="18851"/>
                    <a:pt x="21110" y="17482"/>
                    <a:pt x="21503" y="16113"/>
                  </a:cubicBezTo>
                  <a:close/>
                  <a:moveTo>
                    <a:pt x="20027" y="21875"/>
                  </a:moveTo>
                  <a:cubicBezTo>
                    <a:pt x="20289" y="22923"/>
                    <a:pt x="20598" y="23935"/>
                    <a:pt x="20932" y="24923"/>
                  </a:cubicBezTo>
                  <a:cubicBezTo>
                    <a:pt x="20408" y="25030"/>
                    <a:pt x="19884" y="25197"/>
                    <a:pt x="19360" y="25423"/>
                  </a:cubicBezTo>
                  <a:cubicBezTo>
                    <a:pt x="19527" y="24245"/>
                    <a:pt x="19765" y="23054"/>
                    <a:pt x="20027" y="21875"/>
                  </a:cubicBezTo>
                  <a:close/>
                  <a:moveTo>
                    <a:pt x="21205" y="11398"/>
                  </a:moveTo>
                  <a:lnTo>
                    <a:pt x="21205" y="11398"/>
                  </a:lnTo>
                  <a:cubicBezTo>
                    <a:pt x="19848" y="16553"/>
                    <a:pt x="18288" y="21506"/>
                    <a:pt x="17765" y="26340"/>
                  </a:cubicBezTo>
                  <a:cubicBezTo>
                    <a:pt x="17645" y="26435"/>
                    <a:pt x="17538" y="26531"/>
                    <a:pt x="17443" y="26626"/>
                  </a:cubicBezTo>
                  <a:cubicBezTo>
                    <a:pt x="17479" y="21482"/>
                    <a:pt x="19050" y="16208"/>
                    <a:pt x="21205" y="11398"/>
                  </a:cubicBezTo>
                  <a:close/>
                  <a:moveTo>
                    <a:pt x="14752" y="23292"/>
                  </a:moveTo>
                  <a:cubicBezTo>
                    <a:pt x="14681" y="24983"/>
                    <a:pt x="14717" y="26697"/>
                    <a:pt x="14836" y="28364"/>
                  </a:cubicBezTo>
                  <a:cubicBezTo>
                    <a:pt x="14800" y="28281"/>
                    <a:pt x="14764" y="28197"/>
                    <a:pt x="14717" y="28102"/>
                  </a:cubicBezTo>
                  <a:cubicBezTo>
                    <a:pt x="14653" y="27944"/>
                    <a:pt x="14505" y="27860"/>
                    <a:pt x="14356" y="27860"/>
                  </a:cubicBezTo>
                  <a:cubicBezTo>
                    <a:pt x="14337" y="27860"/>
                    <a:pt x="14318" y="27861"/>
                    <a:pt x="14300" y="27864"/>
                  </a:cubicBezTo>
                  <a:cubicBezTo>
                    <a:pt x="14133" y="26531"/>
                    <a:pt x="14216" y="25185"/>
                    <a:pt x="14562" y="23840"/>
                  </a:cubicBezTo>
                  <a:cubicBezTo>
                    <a:pt x="14633" y="23661"/>
                    <a:pt x="14681" y="23471"/>
                    <a:pt x="14752" y="23292"/>
                  </a:cubicBezTo>
                  <a:close/>
                  <a:moveTo>
                    <a:pt x="21551" y="26566"/>
                  </a:moveTo>
                  <a:cubicBezTo>
                    <a:pt x="21670" y="26876"/>
                    <a:pt x="21813" y="27185"/>
                    <a:pt x="21932" y="27507"/>
                  </a:cubicBezTo>
                  <a:cubicBezTo>
                    <a:pt x="20836" y="27638"/>
                    <a:pt x="19884" y="28126"/>
                    <a:pt x="19229" y="29138"/>
                  </a:cubicBezTo>
                  <a:cubicBezTo>
                    <a:pt x="19705" y="27638"/>
                    <a:pt x="20479" y="26792"/>
                    <a:pt x="21551" y="26566"/>
                  </a:cubicBezTo>
                  <a:close/>
                  <a:moveTo>
                    <a:pt x="25897" y="25507"/>
                  </a:moveTo>
                  <a:lnTo>
                    <a:pt x="25897" y="25507"/>
                  </a:lnTo>
                  <a:cubicBezTo>
                    <a:pt x="29123" y="25911"/>
                    <a:pt x="32112" y="27483"/>
                    <a:pt x="34171" y="29793"/>
                  </a:cubicBezTo>
                  <a:cubicBezTo>
                    <a:pt x="33826" y="29555"/>
                    <a:pt x="33469" y="29364"/>
                    <a:pt x="33100" y="29233"/>
                  </a:cubicBezTo>
                  <a:cubicBezTo>
                    <a:pt x="33040" y="29209"/>
                    <a:pt x="32993" y="29198"/>
                    <a:pt x="32933" y="29198"/>
                  </a:cubicBezTo>
                  <a:cubicBezTo>
                    <a:pt x="31695" y="28364"/>
                    <a:pt x="30326" y="27721"/>
                    <a:pt x="28945" y="27340"/>
                  </a:cubicBezTo>
                  <a:cubicBezTo>
                    <a:pt x="27992" y="26578"/>
                    <a:pt x="26968" y="25959"/>
                    <a:pt x="25897" y="25507"/>
                  </a:cubicBezTo>
                  <a:close/>
                  <a:moveTo>
                    <a:pt x="28825" y="29364"/>
                  </a:moveTo>
                  <a:cubicBezTo>
                    <a:pt x="29552" y="30019"/>
                    <a:pt x="30302" y="30864"/>
                    <a:pt x="30945" y="31817"/>
                  </a:cubicBezTo>
                  <a:cubicBezTo>
                    <a:pt x="30076" y="30936"/>
                    <a:pt x="29123" y="30150"/>
                    <a:pt x="28123" y="29495"/>
                  </a:cubicBezTo>
                  <a:cubicBezTo>
                    <a:pt x="28349" y="29436"/>
                    <a:pt x="28587" y="29388"/>
                    <a:pt x="28825" y="29364"/>
                  </a:cubicBezTo>
                  <a:close/>
                  <a:moveTo>
                    <a:pt x="28123" y="31019"/>
                  </a:moveTo>
                  <a:lnTo>
                    <a:pt x="28123" y="31019"/>
                  </a:lnTo>
                  <a:cubicBezTo>
                    <a:pt x="28540" y="31329"/>
                    <a:pt x="28933" y="31686"/>
                    <a:pt x="29302" y="32115"/>
                  </a:cubicBezTo>
                  <a:cubicBezTo>
                    <a:pt x="30635" y="33400"/>
                    <a:pt x="31659" y="34889"/>
                    <a:pt x="32350" y="36567"/>
                  </a:cubicBezTo>
                  <a:cubicBezTo>
                    <a:pt x="31076" y="34615"/>
                    <a:pt x="29659" y="32805"/>
                    <a:pt x="28123" y="31019"/>
                  </a:cubicBezTo>
                  <a:close/>
                  <a:moveTo>
                    <a:pt x="26611" y="30138"/>
                  </a:moveTo>
                  <a:cubicBezTo>
                    <a:pt x="26718" y="30186"/>
                    <a:pt x="26813" y="30221"/>
                    <a:pt x="26909" y="30269"/>
                  </a:cubicBezTo>
                  <a:cubicBezTo>
                    <a:pt x="26670" y="30448"/>
                    <a:pt x="26539" y="30805"/>
                    <a:pt x="26789" y="31103"/>
                  </a:cubicBezTo>
                  <a:cubicBezTo>
                    <a:pt x="28397" y="33055"/>
                    <a:pt x="29778" y="35043"/>
                    <a:pt x="31076" y="37151"/>
                  </a:cubicBezTo>
                  <a:cubicBezTo>
                    <a:pt x="30790" y="36948"/>
                    <a:pt x="30528" y="36758"/>
                    <a:pt x="30254" y="36556"/>
                  </a:cubicBezTo>
                  <a:cubicBezTo>
                    <a:pt x="29218" y="34210"/>
                    <a:pt x="27468" y="31888"/>
                    <a:pt x="25706" y="30793"/>
                  </a:cubicBezTo>
                  <a:cubicBezTo>
                    <a:pt x="25980" y="30543"/>
                    <a:pt x="26301" y="30329"/>
                    <a:pt x="26611" y="30138"/>
                  </a:cubicBezTo>
                  <a:close/>
                  <a:moveTo>
                    <a:pt x="20682" y="30864"/>
                  </a:moveTo>
                  <a:lnTo>
                    <a:pt x="20682" y="30864"/>
                  </a:lnTo>
                  <a:cubicBezTo>
                    <a:pt x="20503" y="31567"/>
                    <a:pt x="20432" y="32365"/>
                    <a:pt x="20467" y="33293"/>
                  </a:cubicBezTo>
                  <a:cubicBezTo>
                    <a:pt x="20539" y="34686"/>
                    <a:pt x="21146" y="36294"/>
                    <a:pt x="22075" y="37818"/>
                  </a:cubicBezTo>
                  <a:cubicBezTo>
                    <a:pt x="21622" y="37449"/>
                    <a:pt x="21194" y="37056"/>
                    <a:pt x="20789" y="36663"/>
                  </a:cubicBezTo>
                  <a:cubicBezTo>
                    <a:pt x="19908" y="34984"/>
                    <a:pt x="19646" y="33174"/>
                    <a:pt x="20003" y="31222"/>
                  </a:cubicBezTo>
                  <a:cubicBezTo>
                    <a:pt x="20241" y="31091"/>
                    <a:pt x="20467" y="30983"/>
                    <a:pt x="20682" y="30864"/>
                  </a:cubicBezTo>
                  <a:close/>
                  <a:moveTo>
                    <a:pt x="31326" y="29710"/>
                  </a:moveTo>
                  <a:lnTo>
                    <a:pt x="31326" y="29710"/>
                  </a:lnTo>
                  <a:cubicBezTo>
                    <a:pt x="31731" y="29888"/>
                    <a:pt x="32112" y="30126"/>
                    <a:pt x="32504" y="30400"/>
                  </a:cubicBezTo>
                  <a:cubicBezTo>
                    <a:pt x="33338" y="31865"/>
                    <a:pt x="35422" y="36056"/>
                    <a:pt x="35267" y="38889"/>
                  </a:cubicBezTo>
                  <a:cubicBezTo>
                    <a:pt x="35029" y="38996"/>
                    <a:pt x="34743" y="39115"/>
                    <a:pt x="34433" y="39258"/>
                  </a:cubicBezTo>
                  <a:cubicBezTo>
                    <a:pt x="34469" y="38973"/>
                    <a:pt x="34493" y="38699"/>
                    <a:pt x="34493" y="38377"/>
                  </a:cubicBezTo>
                  <a:cubicBezTo>
                    <a:pt x="34481" y="38103"/>
                    <a:pt x="34433" y="37806"/>
                    <a:pt x="34374" y="37508"/>
                  </a:cubicBezTo>
                  <a:cubicBezTo>
                    <a:pt x="34350" y="34829"/>
                    <a:pt x="33159" y="32007"/>
                    <a:pt x="31326" y="29710"/>
                  </a:cubicBezTo>
                  <a:close/>
                  <a:moveTo>
                    <a:pt x="24158" y="33984"/>
                  </a:moveTo>
                  <a:lnTo>
                    <a:pt x="24158" y="33984"/>
                  </a:lnTo>
                  <a:cubicBezTo>
                    <a:pt x="25170" y="36103"/>
                    <a:pt x="26563" y="38008"/>
                    <a:pt x="28290" y="39532"/>
                  </a:cubicBezTo>
                  <a:cubicBezTo>
                    <a:pt x="28421" y="39782"/>
                    <a:pt x="28575" y="40044"/>
                    <a:pt x="28718" y="40306"/>
                  </a:cubicBezTo>
                  <a:cubicBezTo>
                    <a:pt x="27742" y="39413"/>
                    <a:pt x="26801" y="38484"/>
                    <a:pt x="25920" y="37484"/>
                  </a:cubicBezTo>
                  <a:cubicBezTo>
                    <a:pt x="23837" y="36258"/>
                    <a:pt x="23277" y="35079"/>
                    <a:pt x="24158" y="33984"/>
                  </a:cubicBezTo>
                  <a:close/>
                  <a:moveTo>
                    <a:pt x="23622" y="36937"/>
                  </a:moveTo>
                  <a:cubicBezTo>
                    <a:pt x="24813" y="38234"/>
                    <a:pt x="26135" y="39425"/>
                    <a:pt x="26909" y="40330"/>
                  </a:cubicBezTo>
                  <a:cubicBezTo>
                    <a:pt x="26468" y="40139"/>
                    <a:pt x="26075" y="39830"/>
                    <a:pt x="25682" y="39365"/>
                  </a:cubicBezTo>
                  <a:cubicBezTo>
                    <a:pt x="24611" y="38699"/>
                    <a:pt x="23956" y="37841"/>
                    <a:pt x="23622" y="36937"/>
                  </a:cubicBezTo>
                  <a:close/>
                  <a:moveTo>
                    <a:pt x="13883" y="30805"/>
                  </a:moveTo>
                  <a:cubicBezTo>
                    <a:pt x="14455" y="32472"/>
                    <a:pt x="15312" y="34127"/>
                    <a:pt x="16348" y="35698"/>
                  </a:cubicBezTo>
                  <a:cubicBezTo>
                    <a:pt x="17086" y="37615"/>
                    <a:pt x="18098" y="39425"/>
                    <a:pt x="19527" y="41020"/>
                  </a:cubicBezTo>
                  <a:cubicBezTo>
                    <a:pt x="18074" y="40235"/>
                    <a:pt x="16764" y="39246"/>
                    <a:pt x="15740" y="37853"/>
                  </a:cubicBezTo>
                  <a:cubicBezTo>
                    <a:pt x="14693" y="36472"/>
                    <a:pt x="13931" y="35043"/>
                    <a:pt x="13812" y="33258"/>
                  </a:cubicBezTo>
                  <a:cubicBezTo>
                    <a:pt x="13764" y="32722"/>
                    <a:pt x="13740" y="31567"/>
                    <a:pt x="13883" y="30805"/>
                  </a:cubicBezTo>
                  <a:close/>
                  <a:moveTo>
                    <a:pt x="23956" y="42140"/>
                  </a:moveTo>
                  <a:lnTo>
                    <a:pt x="23956" y="42140"/>
                  </a:lnTo>
                  <a:cubicBezTo>
                    <a:pt x="25051" y="42961"/>
                    <a:pt x="26206" y="43604"/>
                    <a:pt x="27337" y="43961"/>
                  </a:cubicBezTo>
                  <a:cubicBezTo>
                    <a:pt x="27170" y="44080"/>
                    <a:pt x="26992" y="44164"/>
                    <a:pt x="26813" y="44259"/>
                  </a:cubicBezTo>
                  <a:cubicBezTo>
                    <a:pt x="25789" y="43783"/>
                    <a:pt x="24813" y="42973"/>
                    <a:pt x="23956" y="42140"/>
                  </a:cubicBezTo>
                  <a:close/>
                  <a:moveTo>
                    <a:pt x="15848" y="39925"/>
                  </a:moveTo>
                  <a:lnTo>
                    <a:pt x="15848" y="39925"/>
                  </a:lnTo>
                  <a:cubicBezTo>
                    <a:pt x="18110" y="41997"/>
                    <a:pt x="21122" y="43545"/>
                    <a:pt x="23920" y="44330"/>
                  </a:cubicBezTo>
                  <a:cubicBezTo>
                    <a:pt x="23932" y="44342"/>
                    <a:pt x="23950" y="44342"/>
                    <a:pt x="23968" y="44342"/>
                  </a:cubicBezTo>
                  <a:cubicBezTo>
                    <a:pt x="23986" y="44342"/>
                    <a:pt x="24003" y="44342"/>
                    <a:pt x="24015" y="44354"/>
                  </a:cubicBezTo>
                  <a:lnTo>
                    <a:pt x="24420" y="44664"/>
                  </a:lnTo>
                  <a:cubicBezTo>
                    <a:pt x="24230" y="44652"/>
                    <a:pt x="24015" y="44628"/>
                    <a:pt x="23825" y="44592"/>
                  </a:cubicBezTo>
                  <a:cubicBezTo>
                    <a:pt x="20420" y="44390"/>
                    <a:pt x="17681" y="42533"/>
                    <a:pt x="15848" y="39925"/>
                  </a:cubicBezTo>
                  <a:close/>
                  <a:moveTo>
                    <a:pt x="31576" y="43533"/>
                  </a:moveTo>
                  <a:cubicBezTo>
                    <a:pt x="31981" y="43759"/>
                    <a:pt x="32433" y="43914"/>
                    <a:pt x="32909" y="43973"/>
                  </a:cubicBezTo>
                  <a:cubicBezTo>
                    <a:pt x="32065" y="44522"/>
                    <a:pt x="31033" y="44846"/>
                    <a:pt x="29780" y="44846"/>
                  </a:cubicBezTo>
                  <a:cubicBezTo>
                    <a:pt x="29621" y="44846"/>
                    <a:pt x="29457" y="44841"/>
                    <a:pt x="29290" y="44830"/>
                  </a:cubicBezTo>
                  <a:cubicBezTo>
                    <a:pt x="29718" y="44604"/>
                    <a:pt x="30135" y="44330"/>
                    <a:pt x="30552" y="44033"/>
                  </a:cubicBezTo>
                  <a:cubicBezTo>
                    <a:pt x="30909" y="43914"/>
                    <a:pt x="31254" y="43759"/>
                    <a:pt x="31576" y="43533"/>
                  </a:cubicBezTo>
                  <a:close/>
                  <a:moveTo>
                    <a:pt x="21039" y="45759"/>
                  </a:moveTo>
                  <a:lnTo>
                    <a:pt x="21039" y="45759"/>
                  </a:lnTo>
                  <a:cubicBezTo>
                    <a:pt x="21998" y="46017"/>
                    <a:pt x="22982" y="46150"/>
                    <a:pt x="23968" y="46150"/>
                  </a:cubicBezTo>
                  <a:cubicBezTo>
                    <a:pt x="24757" y="46150"/>
                    <a:pt x="25547" y="46065"/>
                    <a:pt x="26325" y="45890"/>
                  </a:cubicBezTo>
                  <a:cubicBezTo>
                    <a:pt x="27063" y="46307"/>
                    <a:pt x="27849" y="46676"/>
                    <a:pt x="28623" y="46890"/>
                  </a:cubicBezTo>
                  <a:cubicBezTo>
                    <a:pt x="27936" y="47022"/>
                    <a:pt x="27235" y="47087"/>
                    <a:pt x="26528" y="47087"/>
                  </a:cubicBezTo>
                  <a:cubicBezTo>
                    <a:pt x="24676" y="47087"/>
                    <a:pt x="22788" y="46638"/>
                    <a:pt x="21039" y="45759"/>
                  </a:cubicBezTo>
                  <a:close/>
                  <a:moveTo>
                    <a:pt x="29377" y="0"/>
                  </a:moveTo>
                  <a:cubicBezTo>
                    <a:pt x="29260" y="0"/>
                    <a:pt x="29135" y="24"/>
                    <a:pt x="29004" y="75"/>
                  </a:cubicBezTo>
                  <a:cubicBezTo>
                    <a:pt x="12454" y="6397"/>
                    <a:pt x="0" y="43259"/>
                    <a:pt x="22860" y="49676"/>
                  </a:cubicBezTo>
                  <a:cubicBezTo>
                    <a:pt x="24041" y="50009"/>
                    <a:pt x="25216" y="50166"/>
                    <a:pt x="26363" y="50166"/>
                  </a:cubicBezTo>
                  <a:cubicBezTo>
                    <a:pt x="32982" y="50166"/>
                    <a:pt x="38707" y="44944"/>
                    <a:pt x="39529" y="38044"/>
                  </a:cubicBezTo>
                  <a:cubicBezTo>
                    <a:pt x="40584" y="29154"/>
                    <a:pt x="32601" y="22601"/>
                    <a:pt x="24283" y="22601"/>
                  </a:cubicBezTo>
                  <a:cubicBezTo>
                    <a:pt x="24245" y="22601"/>
                    <a:pt x="24208" y="22601"/>
                    <a:pt x="24170" y="22601"/>
                  </a:cubicBezTo>
                  <a:cubicBezTo>
                    <a:pt x="23611" y="15255"/>
                    <a:pt x="25920" y="9600"/>
                    <a:pt x="29790" y="3254"/>
                  </a:cubicBezTo>
                  <a:cubicBezTo>
                    <a:pt x="30040" y="2837"/>
                    <a:pt x="29968" y="2420"/>
                    <a:pt x="29742" y="2111"/>
                  </a:cubicBezTo>
                  <a:cubicBezTo>
                    <a:pt x="29778" y="2099"/>
                    <a:pt x="29814" y="2063"/>
                    <a:pt x="29837" y="2051"/>
                  </a:cubicBezTo>
                  <a:cubicBezTo>
                    <a:pt x="30727" y="1511"/>
                    <a:pt x="30317" y="0"/>
                    <a:pt x="29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3" name="Google Shape;483;p4"/>
          <p:cNvGrpSpPr/>
          <p:nvPr/>
        </p:nvGrpSpPr>
        <p:grpSpPr>
          <a:xfrm rot="10800000">
            <a:off x="7646834" y="3702045"/>
            <a:ext cx="1393920" cy="920170"/>
            <a:chOff x="3463225" y="1863975"/>
            <a:chExt cx="1899850" cy="1254150"/>
          </a:xfrm>
        </p:grpSpPr>
        <p:sp>
          <p:nvSpPr>
            <p:cNvPr id="484" name="Google Shape;484;p4"/>
            <p:cNvSpPr/>
            <p:nvPr/>
          </p:nvSpPr>
          <p:spPr>
            <a:xfrm>
              <a:off x="3463225" y="1863975"/>
              <a:ext cx="1014900" cy="1254150"/>
            </a:xfrm>
            <a:custGeom>
              <a:rect b="b" l="l" r="r" t="t"/>
              <a:pathLst>
                <a:path extrusionOk="0" h="50166" w="40596">
                  <a:moveTo>
                    <a:pt x="25170" y="5683"/>
                  </a:moveTo>
                  <a:lnTo>
                    <a:pt x="25170" y="5683"/>
                  </a:lnTo>
                  <a:cubicBezTo>
                    <a:pt x="24515" y="6790"/>
                    <a:pt x="23979" y="7981"/>
                    <a:pt x="23515" y="9183"/>
                  </a:cubicBezTo>
                  <a:cubicBezTo>
                    <a:pt x="23551" y="8826"/>
                    <a:pt x="23587" y="8469"/>
                    <a:pt x="23622" y="8112"/>
                  </a:cubicBezTo>
                  <a:cubicBezTo>
                    <a:pt x="23646" y="7838"/>
                    <a:pt x="23527" y="7647"/>
                    <a:pt x="23348" y="7516"/>
                  </a:cubicBezTo>
                  <a:cubicBezTo>
                    <a:pt x="23944" y="6873"/>
                    <a:pt x="24563" y="6266"/>
                    <a:pt x="25170" y="5683"/>
                  </a:cubicBezTo>
                  <a:close/>
                  <a:moveTo>
                    <a:pt x="19503" y="12386"/>
                  </a:moveTo>
                  <a:lnTo>
                    <a:pt x="19503" y="12386"/>
                  </a:lnTo>
                  <a:cubicBezTo>
                    <a:pt x="18503" y="14529"/>
                    <a:pt x="17669" y="16756"/>
                    <a:pt x="17038" y="19018"/>
                  </a:cubicBezTo>
                  <a:cubicBezTo>
                    <a:pt x="16979" y="18887"/>
                    <a:pt x="16859" y="18792"/>
                    <a:pt x="16729" y="18780"/>
                  </a:cubicBezTo>
                  <a:cubicBezTo>
                    <a:pt x="16740" y="18661"/>
                    <a:pt x="16740" y="18530"/>
                    <a:pt x="16764" y="18411"/>
                  </a:cubicBezTo>
                  <a:cubicBezTo>
                    <a:pt x="16788" y="18101"/>
                    <a:pt x="16621" y="17863"/>
                    <a:pt x="16407" y="17708"/>
                  </a:cubicBezTo>
                  <a:cubicBezTo>
                    <a:pt x="17312" y="15863"/>
                    <a:pt x="18348" y="14077"/>
                    <a:pt x="19503" y="12386"/>
                  </a:cubicBezTo>
                  <a:close/>
                  <a:moveTo>
                    <a:pt x="21527" y="16113"/>
                  </a:moveTo>
                  <a:lnTo>
                    <a:pt x="21527" y="16113"/>
                  </a:lnTo>
                  <a:cubicBezTo>
                    <a:pt x="21467" y="19030"/>
                    <a:pt x="21598" y="21970"/>
                    <a:pt x="22098" y="24780"/>
                  </a:cubicBezTo>
                  <a:cubicBezTo>
                    <a:pt x="22039" y="24780"/>
                    <a:pt x="21967" y="24792"/>
                    <a:pt x="21908" y="24792"/>
                  </a:cubicBezTo>
                  <a:cubicBezTo>
                    <a:pt x="21312" y="23316"/>
                    <a:pt x="20824" y="21792"/>
                    <a:pt x="20419" y="20208"/>
                  </a:cubicBezTo>
                  <a:cubicBezTo>
                    <a:pt x="20765" y="18851"/>
                    <a:pt x="21134" y="17482"/>
                    <a:pt x="21527" y="16113"/>
                  </a:cubicBezTo>
                  <a:close/>
                  <a:moveTo>
                    <a:pt x="20038" y="21875"/>
                  </a:moveTo>
                  <a:cubicBezTo>
                    <a:pt x="20288" y="22923"/>
                    <a:pt x="20598" y="23935"/>
                    <a:pt x="20943" y="24923"/>
                  </a:cubicBezTo>
                  <a:cubicBezTo>
                    <a:pt x="20408" y="25030"/>
                    <a:pt x="19884" y="25197"/>
                    <a:pt x="19360" y="25423"/>
                  </a:cubicBezTo>
                  <a:cubicBezTo>
                    <a:pt x="19526" y="24245"/>
                    <a:pt x="19765" y="23054"/>
                    <a:pt x="20038" y="21875"/>
                  </a:cubicBezTo>
                  <a:close/>
                  <a:moveTo>
                    <a:pt x="21205" y="11398"/>
                  </a:moveTo>
                  <a:lnTo>
                    <a:pt x="21205" y="11398"/>
                  </a:lnTo>
                  <a:cubicBezTo>
                    <a:pt x="19860" y="16553"/>
                    <a:pt x="18288" y="21506"/>
                    <a:pt x="17776" y="26340"/>
                  </a:cubicBezTo>
                  <a:cubicBezTo>
                    <a:pt x="17657" y="26435"/>
                    <a:pt x="17550" y="26531"/>
                    <a:pt x="17443" y="26626"/>
                  </a:cubicBezTo>
                  <a:cubicBezTo>
                    <a:pt x="17491" y="21482"/>
                    <a:pt x="19050" y="16208"/>
                    <a:pt x="21205" y="11398"/>
                  </a:cubicBezTo>
                  <a:close/>
                  <a:moveTo>
                    <a:pt x="14764" y="23292"/>
                  </a:moveTo>
                  <a:lnTo>
                    <a:pt x="14764" y="23292"/>
                  </a:lnTo>
                  <a:cubicBezTo>
                    <a:pt x="14704" y="24983"/>
                    <a:pt x="14740" y="26697"/>
                    <a:pt x="14859" y="28364"/>
                  </a:cubicBezTo>
                  <a:cubicBezTo>
                    <a:pt x="14824" y="28281"/>
                    <a:pt x="14776" y="28197"/>
                    <a:pt x="14740" y="28102"/>
                  </a:cubicBezTo>
                  <a:cubicBezTo>
                    <a:pt x="14666" y="27944"/>
                    <a:pt x="14517" y="27860"/>
                    <a:pt x="14376" y="27860"/>
                  </a:cubicBezTo>
                  <a:cubicBezTo>
                    <a:pt x="14358" y="27860"/>
                    <a:pt x="14341" y="27861"/>
                    <a:pt x="14323" y="27864"/>
                  </a:cubicBezTo>
                  <a:cubicBezTo>
                    <a:pt x="14157" y="26531"/>
                    <a:pt x="14216" y="25185"/>
                    <a:pt x="14585" y="23840"/>
                  </a:cubicBezTo>
                  <a:cubicBezTo>
                    <a:pt x="14645" y="23661"/>
                    <a:pt x="14704" y="23471"/>
                    <a:pt x="14764" y="23292"/>
                  </a:cubicBezTo>
                  <a:close/>
                  <a:moveTo>
                    <a:pt x="21551" y="26566"/>
                  </a:moveTo>
                  <a:cubicBezTo>
                    <a:pt x="21670" y="26876"/>
                    <a:pt x="21824" y="27185"/>
                    <a:pt x="21943" y="27507"/>
                  </a:cubicBezTo>
                  <a:cubicBezTo>
                    <a:pt x="20836" y="27638"/>
                    <a:pt x="19884" y="28126"/>
                    <a:pt x="19229" y="29138"/>
                  </a:cubicBezTo>
                  <a:cubicBezTo>
                    <a:pt x="19705" y="27638"/>
                    <a:pt x="20479" y="26792"/>
                    <a:pt x="21551" y="26566"/>
                  </a:cubicBezTo>
                  <a:close/>
                  <a:moveTo>
                    <a:pt x="25896" y="25507"/>
                  </a:moveTo>
                  <a:lnTo>
                    <a:pt x="25896" y="25507"/>
                  </a:lnTo>
                  <a:cubicBezTo>
                    <a:pt x="29123" y="25911"/>
                    <a:pt x="32135" y="27483"/>
                    <a:pt x="34171" y="29793"/>
                  </a:cubicBezTo>
                  <a:cubicBezTo>
                    <a:pt x="33826" y="29555"/>
                    <a:pt x="33469" y="29364"/>
                    <a:pt x="33100" y="29233"/>
                  </a:cubicBezTo>
                  <a:cubicBezTo>
                    <a:pt x="33040" y="29209"/>
                    <a:pt x="32992" y="29198"/>
                    <a:pt x="32933" y="29198"/>
                  </a:cubicBezTo>
                  <a:cubicBezTo>
                    <a:pt x="31707" y="28364"/>
                    <a:pt x="30337" y="27721"/>
                    <a:pt x="28944" y="27340"/>
                  </a:cubicBezTo>
                  <a:cubicBezTo>
                    <a:pt x="27992" y="26578"/>
                    <a:pt x="26968" y="25959"/>
                    <a:pt x="25896" y="25507"/>
                  </a:cubicBezTo>
                  <a:close/>
                  <a:moveTo>
                    <a:pt x="28825" y="29364"/>
                  </a:moveTo>
                  <a:cubicBezTo>
                    <a:pt x="29563" y="30019"/>
                    <a:pt x="30302" y="30864"/>
                    <a:pt x="30945" y="31817"/>
                  </a:cubicBezTo>
                  <a:cubicBezTo>
                    <a:pt x="30075" y="30936"/>
                    <a:pt x="29123" y="30150"/>
                    <a:pt x="28135" y="29495"/>
                  </a:cubicBezTo>
                  <a:cubicBezTo>
                    <a:pt x="28349" y="29436"/>
                    <a:pt x="28587" y="29388"/>
                    <a:pt x="28825" y="29364"/>
                  </a:cubicBezTo>
                  <a:close/>
                  <a:moveTo>
                    <a:pt x="28147" y="31019"/>
                  </a:moveTo>
                  <a:lnTo>
                    <a:pt x="28147" y="31019"/>
                  </a:lnTo>
                  <a:cubicBezTo>
                    <a:pt x="28540" y="31329"/>
                    <a:pt x="28932" y="31686"/>
                    <a:pt x="29325" y="32115"/>
                  </a:cubicBezTo>
                  <a:cubicBezTo>
                    <a:pt x="30659" y="33400"/>
                    <a:pt x="31671" y="34889"/>
                    <a:pt x="32373" y="36567"/>
                  </a:cubicBezTo>
                  <a:cubicBezTo>
                    <a:pt x="31087" y="34615"/>
                    <a:pt x="29683" y="32805"/>
                    <a:pt x="28147" y="31019"/>
                  </a:cubicBezTo>
                  <a:close/>
                  <a:moveTo>
                    <a:pt x="26611" y="30138"/>
                  </a:moveTo>
                  <a:cubicBezTo>
                    <a:pt x="26718" y="30186"/>
                    <a:pt x="26825" y="30221"/>
                    <a:pt x="26908" y="30269"/>
                  </a:cubicBezTo>
                  <a:cubicBezTo>
                    <a:pt x="26670" y="30448"/>
                    <a:pt x="26539" y="30805"/>
                    <a:pt x="26789" y="31103"/>
                  </a:cubicBezTo>
                  <a:cubicBezTo>
                    <a:pt x="28397" y="33055"/>
                    <a:pt x="29778" y="35043"/>
                    <a:pt x="31076" y="37151"/>
                  </a:cubicBezTo>
                  <a:cubicBezTo>
                    <a:pt x="30790" y="36948"/>
                    <a:pt x="30528" y="36758"/>
                    <a:pt x="30254" y="36556"/>
                  </a:cubicBezTo>
                  <a:cubicBezTo>
                    <a:pt x="29218" y="34210"/>
                    <a:pt x="27468" y="31888"/>
                    <a:pt x="25706" y="30793"/>
                  </a:cubicBezTo>
                  <a:cubicBezTo>
                    <a:pt x="25992" y="30543"/>
                    <a:pt x="26301" y="30329"/>
                    <a:pt x="26611" y="30138"/>
                  </a:cubicBezTo>
                  <a:close/>
                  <a:moveTo>
                    <a:pt x="20693" y="30864"/>
                  </a:moveTo>
                  <a:cubicBezTo>
                    <a:pt x="20515" y="31567"/>
                    <a:pt x="20431" y="32365"/>
                    <a:pt x="20467" y="33293"/>
                  </a:cubicBezTo>
                  <a:cubicBezTo>
                    <a:pt x="20539" y="34686"/>
                    <a:pt x="21146" y="36294"/>
                    <a:pt x="22074" y="37818"/>
                  </a:cubicBezTo>
                  <a:cubicBezTo>
                    <a:pt x="21622" y="37449"/>
                    <a:pt x="21193" y="37056"/>
                    <a:pt x="20789" y="36663"/>
                  </a:cubicBezTo>
                  <a:cubicBezTo>
                    <a:pt x="19919" y="34984"/>
                    <a:pt x="19646" y="33174"/>
                    <a:pt x="20003" y="31222"/>
                  </a:cubicBezTo>
                  <a:cubicBezTo>
                    <a:pt x="20241" y="31091"/>
                    <a:pt x="20467" y="30983"/>
                    <a:pt x="20693" y="30864"/>
                  </a:cubicBezTo>
                  <a:close/>
                  <a:moveTo>
                    <a:pt x="31326" y="29710"/>
                  </a:moveTo>
                  <a:cubicBezTo>
                    <a:pt x="31730" y="29888"/>
                    <a:pt x="32111" y="30126"/>
                    <a:pt x="32504" y="30400"/>
                  </a:cubicBezTo>
                  <a:cubicBezTo>
                    <a:pt x="33338" y="31865"/>
                    <a:pt x="35421" y="36056"/>
                    <a:pt x="35278" y="38889"/>
                  </a:cubicBezTo>
                  <a:cubicBezTo>
                    <a:pt x="35040" y="38996"/>
                    <a:pt x="34755" y="39115"/>
                    <a:pt x="34445" y="39258"/>
                  </a:cubicBezTo>
                  <a:cubicBezTo>
                    <a:pt x="34469" y="38973"/>
                    <a:pt x="34505" y="38699"/>
                    <a:pt x="34505" y="38377"/>
                  </a:cubicBezTo>
                  <a:cubicBezTo>
                    <a:pt x="34481" y="38103"/>
                    <a:pt x="34445" y="37806"/>
                    <a:pt x="34385" y="37508"/>
                  </a:cubicBezTo>
                  <a:cubicBezTo>
                    <a:pt x="34350" y="34829"/>
                    <a:pt x="33159" y="32007"/>
                    <a:pt x="31326" y="29710"/>
                  </a:cubicBezTo>
                  <a:close/>
                  <a:moveTo>
                    <a:pt x="24170" y="33984"/>
                  </a:moveTo>
                  <a:cubicBezTo>
                    <a:pt x="25182" y="36103"/>
                    <a:pt x="26575" y="38008"/>
                    <a:pt x="28301" y="39532"/>
                  </a:cubicBezTo>
                  <a:cubicBezTo>
                    <a:pt x="28444" y="39782"/>
                    <a:pt x="28587" y="40044"/>
                    <a:pt x="28742" y="40306"/>
                  </a:cubicBezTo>
                  <a:cubicBezTo>
                    <a:pt x="27754" y="39413"/>
                    <a:pt x="26825" y="38484"/>
                    <a:pt x="25944" y="37484"/>
                  </a:cubicBezTo>
                  <a:cubicBezTo>
                    <a:pt x="23860" y="36258"/>
                    <a:pt x="23289" y="35079"/>
                    <a:pt x="24170" y="33984"/>
                  </a:cubicBezTo>
                  <a:close/>
                  <a:moveTo>
                    <a:pt x="23634" y="36937"/>
                  </a:moveTo>
                  <a:lnTo>
                    <a:pt x="23634" y="36937"/>
                  </a:lnTo>
                  <a:cubicBezTo>
                    <a:pt x="24825" y="38234"/>
                    <a:pt x="26146" y="39425"/>
                    <a:pt x="26920" y="40330"/>
                  </a:cubicBezTo>
                  <a:cubicBezTo>
                    <a:pt x="26492" y="40139"/>
                    <a:pt x="26087" y="39830"/>
                    <a:pt x="25706" y="39365"/>
                  </a:cubicBezTo>
                  <a:cubicBezTo>
                    <a:pt x="24622" y="38699"/>
                    <a:pt x="23968" y="37841"/>
                    <a:pt x="23634" y="36937"/>
                  </a:cubicBezTo>
                  <a:close/>
                  <a:moveTo>
                    <a:pt x="13883" y="30805"/>
                  </a:moveTo>
                  <a:cubicBezTo>
                    <a:pt x="14454" y="32472"/>
                    <a:pt x="15312" y="34127"/>
                    <a:pt x="16359" y="35698"/>
                  </a:cubicBezTo>
                  <a:cubicBezTo>
                    <a:pt x="17086" y="37615"/>
                    <a:pt x="18098" y="39425"/>
                    <a:pt x="19526" y="41020"/>
                  </a:cubicBezTo>
                  <a:cubicBezTo>
                    <a:pt x="18086" y="40235"/>
                    <a:pt x="16788" y="39246"/>
                    <a:pt x="15752" y="37853"/>
                  </a:cubicBezTo>
                  <a:cubicBezTo>
                    <a:pt x="14693" y="36472"/>
                    <a:pt x="13942" y="35043"/>
                    <a:pt x="13811" y="33258"/>
                  </a:cubicBezTo>
                  <a:cubicBezTo>
                    <a:pt x="13764" y="32722"/>
                    <a:pt x="13740" y="31567"/>
                    <a:pt x="13883" y="30805"/>
                  </a:cubicBezTo>
                  <a:close/>
                  <a:moveTo>
                    <a:pt x="23968" y="42140"/>
                  </a:moveTo>
                  <a:lnTo>
                    <a:pt x="23968" y="42140"/>
                  </a:lnTo>
                  <a:cubicBezTo>
                    <a:pt x="25051" y="42961"/>
                    <a:pt x="26206" y="43604"/>
                    <a:pt x="27337" y="43961"/>
                  </a:cubicBezTo>
                  <a:cubicBezTo>
                    <a:pt x="27182" y="44080"/>
                    <a:pt x="27004" y="44164"/>
                    <a:pt x="26825" y="44259"/>
                  </a:cubicBezTo>
                  <a:cubicBezTo>
                    <a:pt x="25789" y="43783"/>
                    <a:pt x="24813" y="42973"/>
                    <a:pt x="23968" y="42140"/>
                  </a:cubicBezTo>
                  <a:close/>
                  <a:moveTo>
                    <a:pt x="15847" y="39925"/>
                  </a:moveTo>
                  <a:cubicBezTo>
                    <a:pt x="18110" y="41997"/>
                    <a:pt x="21122" y="43545"/>
                    <a:pt x="23920" y="44330"/>
                  </a:cubicBezTo>
                  <a:cubicBezTo>
                    <a:pt x="23932" y="44342"/>
                    <a:pt x="23950" y="44342"/>
                    <a:pt x="23969" y="44342"/>
                  </a:cubicBezTo>
                  <a:cubicBezTo>
                    <a:pt x="23988" y="44342"/>
                    <a:pt x="24009" y="44342"/>
                    <a:pt x="24027" y="44354"/>
                  </a:cubicBezTo>
                  <a:lnTo>
                    <a:pt x="24420" y="44664"/>
                  </a:lnTo>
                  <a:cubicBezTo>
                    <a:pt x="24229" y="44652"/>
                    <a:pt x="24027" y="44628"/>
                    <a:pt x="23825" y="44592"/>
                  </a:cubicBezTo>
                  <a:cubicBezTo>
                    <a:pt x="20419" y="44390"/>
                    <a:pt x="17693" y="42533"/>
                    <a:pt x="15847" y="39925"/>
                  </a:cubicBezTo>
                  <a:close/>
                  <a:moveTo>
                    <a:pt x="31588" y="43533"/>
                  </a:moveTo>
                  <a:cubicBezTo>
                    <a:pt x="31980" y="43759"/>
                    <a:pt x="32433" y="43914"/>
                    <a:pt x="32909" y="43973"/>
                  </a:cubicBezTo>
                  <a:cubicBezTo>
                    <a:pt x="32064" y="44522"/>
                    <a:pt x="31033" y="44846"/>
                    <a:pt x="29780" y="44846"/>
                  </a:cubicBezTo>
                  <a:cubicBezTo>
                    <a:pt x="29620" y="44846"/>
                    <a:pt x="29457" y="44841"/>
                    <a:pt x="29290" y="44830"/>
                  </a:cubicBezTo>
                  <a:cubicBezTo>
                    <a:pt x="29718" y="44604"/>
                    <a:pt x="30135" y="44330"/>
                    <a:pt x="30552" y="44033"/>
                  </a:cubicBezTo>
                  <a:cubicBezTo>
                    <a:pt x="30909" y="43914"/>
                    <a:pt x="31254" y="43759"/>
                    <a:pt x="31588" y="43533"/>
                  </a:cubicBezTo>
                  <a:close/>
                  <a:moveTo>
                    <a:pt x="21050" y="45759"/>
                  </a:moveTo>
                  <a:lnTo>
                    <a:pt x="21050" y="45759"/>
                  </a:lnTo>
                  <a:cubicBezTo>
                    <a:pt x="22009" y="46017"/>
                    <a:pt x="22990" y="46150"/>
                    <a:pt x="23973" y="46150"/>
                  </a:cubicBezTo>
                  <a:cubicBezTo>
                    <a:pt x="24759" y="46150"/>
                    <a:pt x="25547" y="46065"/>
                    <a:pt x="26325" y="45890"/>
                  </a:cubicBezTo>
                  <a:cubicBezTo>
                    <a:pt x="27075" y="46307"/>
                    <a:pt x="27849" y="46676"/>
                    <a:pt x="28623" y="46890"/>
                  </a:cubicBezTo>
                  <a:cubicBezTo>
                    <a:pt x="27936" y="47022"/>
                    <a:pt x="27234" y="47087"/>
                    <a:pt x="26528" y="47087"/>
                  </a:cubicBezTo>
                  <a:cubicBezTo>
                    <a:pt x="24676" y="47087"/>
                    <a:pt x="22792" y="46638"/>
                    <a:pt x="21050" y="45759"/>
                  </a:cubicBezTo>
                  <a:close/>
                  <a:moveTo>
                    <a:pt x="29377" y="0"/>
                  </a:moveTo>
                  <a:cubicBezTo>
                    <a:pt x="29260" y="0"/>
                    <a:pt x="29135" y="24"/>
                    <a:pt x="29004" y="75"/>
                  </a:cubicBezTo>
                  <a:cubicBezTo>
                    <a:pt x="12454" y="6397"/>
                    <a:pt x="0" y="43259"/>
                    <a:pt x="22860" y="49676"/>
                  </a:cubicBezTo>
                  <a:cubicBezTo>
                    <a:pt x="24041" y="50009"/>
                    <a:pt x="25216" y="50166"/>
                    <a:pt x="26363" y="50166"/>
                  </a:cubicBezTo>
                  <a:cubicBezTo>
                    <a:pt x="32982" y="50166"/>
                    <a:pt x="38707" y="44944"/>
                    <a:pt x="39529" y="38044"/>
                  </a:cubicBezTo>
                  <a:cubicBezTo>
                    <a:pt x="40596" y="29154"/>
                    <a:pt x="32624" y="22601"/>
                    <a:pt x="24283" y="22601"/>
                  </a:cubicBezTo>
                  <a:cubicBezTo>
                    <a:pt x="24245" y="22601"/>
                    <a:pt x="24208" y="22601"/>
                    <a:pt x="24170" y="22601"/>
                  </a:cubicBezTo>
                  <a:cubicBezTo>
                    <a:pt x="23622" y="15255"/>
                    <a:pt x="25932" y="9600"/>
                    <a:pt x="29802" y="3254"/>
                  </a:cubicBezTo>
                  <a:cubicBezTo>
                    <a:pt x="30052" y="2837"/>
                    <a:pt x="29980" y="2420"/>
                    <a:pt x="29754" y="2111"/>
                  </a:cubicBezTo>
                  <a:cubicBezTo>
                    <a:pt x="29778" y="2099"/>
                    <a:pt x="29813" y="2063"/>
                    <a:pt x="29837" y="2051"/>
                  </a:cubicBezTo>
                  <a:cubicBezTo>
                    <a:pt x="30727" y="1511"/>
                    <a:pt x="30316" y="0"/>
                    <a:pt x="29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4348450" y="1863975"/>
              <a:ext cx="1014625" cy="1254150"/>
            </a:xfrm>
            <a:custGeom>
              <a:rect b="b" l="l" r="r" t="t"/>
              <a:pathLst>
                <a:path extrusionOk="0" h="50166" w="40585">
                  <a:moveTo>
                    <a:pt x="25170" y="5683"/>
                  </a:moveTo>
                  <a:lnTo>
                    <a:pt x="25170" y="5683"/>
                  </a:lnTo>
                  <a:cubicBezTo>
                    <a:pt x="24503" y="6790"/>
                    <a:pt x="23980" y="7981"/>
                    <a:pt x="23515" y="9183"/>
                  </a:cubicBezTo>
                  <a:cubicBezTo>
                    <a:pt x="23539" y="8826"/>
                    <a:pt x="23587" y="8469"/>
                    <a:pt x="23622" y="8112"/>
                  </a:cubicBezTo>
                  <a:cubicBezTo>
                    <a:pt x="23646" y="7838"/>
                    <a:pt x="23527" y="7647"/>
                    <a:pt x="23349" y="7516"/>
                  </a:cubicBezTo>
                  <a:cubicBezTo>
                    <a:pt x="23944" y="6873"/>
                    <a:pt x="24551" y="6266"/>
                    <a:pt x="25170" y="5683"/>
                  </a:cubicBezTo>
                  <a:close/>
                  <a:moveTo>
                    <a:pt x="19491" y="12386"/>
                  </a:moveTo>
                  <a:lnTo>
                    <a:pt x="19491" y="12386"/>
                  </a:lnTo>
                  <a:cubicBezTo>
                    <a:pt x="18503" y="14529"/>
                    <a:pt x="17669" y="16756"/>
                    <a:pt x="17038" y="19018"/>
                  </a:cubicBezTo>
                  <a:cubicBezTo>
                    <a:pt x="16979" y="18887"/>
                    <a:pt x="16860" y="18792"/>
                    <a:pt x="16729" y="18780"/>
                  </a:cubicBezTo>
                  <a:cubicBezTo>
                    <a:pt x="16741" y="18661"/>
                    <a:pt x="16741" y="18530"/>
                    <a:pt x="16753" y="18411"/>
                  </a:cubicBezTo>
                  <a:cubicBezTo>
                    <a:pt x="16788" y="18101"/>
                    <a:pt x="16622" y="17863"/>
                    <a:pt x="16395" y="17708"/>
                  </a:cubicBezTo>
                  <a:cubicBezTo>
                    <a:pt x="17312" y="15863"/>
                    <a:pt x="18348" y="14077"/>
                    <a:pt x="19491" y="12386"/>
                  </a:cubicBezTo>
                  <a:close/>
                  <a:moveTo>
                    <a:pt x="21503" y="16113"/>
                  </a:moveTo>
                  <a:cubicBezTo>
                    <a:pt x="21455" y="19030"/>
                    <a:pt x="21598" y="21970"/>
                    <a:pt x="22087" y="24780"/>
                  </a:cubicBezTo>
                  <a:cubicBezTo>
                    <a:pt x="22027" y="24780"/>
                    <a:pt x="21944" y="24792"/>
                    <a:pt x="21896" y="24792"/>
                  </a:cubicBezTo>
                  <a:cubicBezTo>
                    <a:pt x="21301" y="23316"/>
                    <a:pt x="20801" y="21792"/>
                    <a:pt x="20408" y="20208"/>
                  </a:cubicBezTo>
                  <a:cubicBezTo>
                    <a:pt x="20741" y="18851"/>
                    <a:pt x="21110" y="17482"/>
                    <a:pt x="21503" y="16113"/>
                  </a:cubicBezTo>
                  <a:close/>
                  <a:moveTo>
                    <a:pt x="20027" y="21875"/>
                  </a:moveTo>
                  <a:cubicBezTo>
                    <a:pt x="20289" y="22923"/>
                    <a:pt x="20598" y="23935"/>
                    <a:pt x="20932" y="24923"/>
                  </a:cubicBezTo>
                  <a:cubicBezTo>
                    <a:pt x="20408" y="25030"/>
                    <a:pt x="19884" y="25197"/>
                    <a:pt x="19360" y="25423"/>
                  </a:cubicBezTo>
                  <a:cubicBezTo>
                    <a:pt x="19527" y="24245"/>
                    <a:pt x="19765" y="23054"/>
                    <a:pt x="20027" y="21875"/>
                  </a:cubicBezTo>
                  <a:close/>
                  <a:moveTo>
                    <a:pt x="21205" y="11398"/>
                  </a:moveTo>
                  <a:lnTo>
                    <a:pt x="21205" y="11398"/>
                  </a:lnTo>
                  <a:cubicBezTo>
                    <a:pt x="19848" y="16553"/>
                    <a:pt x="18288" y="21506"/>
                    <a:pt x="17765" y="26340"/>
                  </a:cubicBezTo>
                  <a:cubicBezTo>
                    <a:pt x="17645" y="26435"/>
                    <a:pt x="17538" y="26531"/>
                    <a:pt x="17443" y="26626"/>
                  </a:cubicBezTo>
                  <a:cubicBezTo>
                    <a:pt x="17479" y="21482"/>
                    <a:pt x="19050" y="16208"/>
                    <a:pt x="21205" y="11398"/>
                  </a:cubicBezTo>
                  <a:close/>
                  <a:moveTo>
                    <a:pt x="14752" y="23292"/>
                  </a:moveTo>
                  <a:cubicBezTo>
                    <a:pt x="14681" y="24983"/>
                    <a:pt x="14717" y="26697"/>
                    <a:pt x="14836" y="28364"/>
                  </a:cubicBezTo>
                  <a:cubicBezTo>
                    <a:pt x="14800" y="28281"/>
                    <a:pt x="14764" y="28197"/>
                    <a:pt x="14717" y="28102"/>
                  </a:cubicBezTo>
                  <a:cubicBezTo>
                    <a:pt x="14653" y="27944"/>
                    <a:pt x="14505" y="27860"/>
                    <a:pt x="14356" y="27860"/>
                  </a:cubicBezTo>
                  <a:cubicBezTo>
                    <a:pt x="14337" y="27860"/>
                    <a:pt x="14318" y="27861"/>
                    <a:pt x="14300" y="27864"/>
                  </a:cubicBezTo>
                  <a:cubicBezTo>
                    <a:pt x="14133" y="26531"/>
                    <a:pt x="14216" y="25185"/>
                    <a:pt x="14562" y="23840"/>
                  </a:cubicBezTo>
                  <a:cubicBezTo>
                    <a:pt x="14633" y="23661"/>
                    <a:pt x="14681" y="23471"/>
                    <a:pt x="14752" y="23292"/>
                  </a:cubicBezTo>
                  <a:close/>
                  <a:moveTo>
                    <a:pt x="21551" y="26566"/>
                  </a:moveTo>
                  <a:cubicBezTo>
                    <a:pt x="21670" y="26876"/>
                    <a:pt x="21813" y="27185"/>
                    <a:pt x="21932" y="27507"/>
                  </a:cubicBezTo>
                  <a:cubicBezTo>
                    <a:pt x="20836" y="27638"/>
                    <a:pt x="19884" y="28126"/>
                    <a:pt x="19229" y="29138"/>
                  </a:cubicBezTo>
                  <a:cubicBezTo>
                    <a:pt x="19705" y="27638"/>
                    <a:pt x="20479" y="26792"/>
                    <a:pt x="21551" y="26566"/>
                  </a:cubicBezTo>
                  <a:close/>
                  <a:moveTo>
                    <a:pt x="25897" y="25507"/>
                  </a:moveTo>
                  <a:lnTo>
                    <a:pt x="25897" y="25507"/>
                  </a:lnTo>
                  <a:cubicBezTo>
                    <a:pt x="29123" y="25911"/>
                    <a:pt x="32112" y="27483"/>
                    <a:pt x="34171" y="29793"/>
                  </a:cubicBezTo>
                  <a:cubicBezTo>
                    <a:pt x="33826" y="29555"/>
                    <a:pt x="33469" y="29364"/>
                    <a:pt x="33100" y="29233"/>
                  </a:cubicBezTo>
                  <a:cubicBezTo>
                    <a:pt x="33040" y="29209"/>
                    <a:pt x="32993" y="29198"/>
                    <a:pt x="32933" y="29198"/>
                  </a:cubicBezTo>
                  <a:cubicBezTo>
                    <a:pt x="31695" y="28364"/>
                    <a:pt x="30326" y="27721"/>
                    <a:pt x="28945" y="27340"/>
                  </a:cubicBezTo>
                  <a:cubicBezTo>
                    <a:pt x="27992" y="26578"/>
                    <a:pt x="26968" y="25959"/>
                    <a:pt x="25897" y="25507"/>
                  </a:cubicBezTo>
                  <a:close/>
                  <a:moveTo>
                    <a:pt x="28825" y="29364"/>
                  </a:moveTo>
                  <a:cubicBezTo>
                    <a:pt x="29552" y="30019"/>
                    <a:pt x="30302" y="30864"/>
                    <a:pt x="30945" y="31817"/>
                  </a:cubicBezTo>
                  <a:cubicBezTo>
                    <a:pt x="30076" y="30936"/>
                    <a:pt x="29123" y="30150"/>
                    <a:pt x="28123" y="29495"/>
                  </a:cubicBezTo>
                  <a:cubicBezTo>
                    <a:pt x="28349" y="29436"/>
                    <a:pt x="28587" y="29388"/>
                    <a:pt x="28825" y="29364"/>
                  </a:cubicBezTo>
                  <a:close/>
                  <a:moveTo>
                    <a:pt x="28123" y="31019"/>
                  </a:moveTo>
                  <a:lnTo>
                    <a:pt x="28123" y="31019"/>
                  </a:lnTo>
                  <a:cubicBezTo>
                    <a:pt x="28540" y="31329"/>
                    <a:pt x="28933" y="31686"/>
                    <a:pt x="29302" y="32115"/>
                  </a:cubicBezTo>
                  <a:cubicBezTo>
                    <a:pt x="30635" y="33400"/>
                    <a:pt x="31659" y="34889"/>
                    <a:pt x="32350" y="36567"/>
                  </a:cubicBezTo>
                  <a:cubicBezTo>
                    <a:pt x="31076" y="34615"/>
                    <a:pt x="29659" y="32805"/>
                    <a:pt x="28123" y="31019"/>
                  </a:cubicBezTo>
                  <a:close/>
                  <a:moveTo>
                    <a:pt x="26611" y="30138"/>
                  </a:moveTo>
                  <a:cubicBezTo>
                    <a:pt x="26718" y="30186"/>
                    <a:pt x="26813" y="30221"/>
                    <a:pt x="26909" y="30269"/>
                  </a:cubicBezTo>
                  <a:cubicBezTo>
                    <a:pt x="26670" y="30448"/>
                    <a:pt x="26539" y="30805"/>
                    <a:pt x="26789" y="31103"/>
                  </a:cubicBezTo>
                  <a:cubicBezTo>
                    <a:pt x="28397" y="33055"/>
                    <a:pt x="29778" y="35043"/>
                    <a:pt x="31076" y="37151"/>
                  </a:cubicBezTo>
                  <a:cubicBezTo>
                    <a:pt x="30790" y="36948"/>
                    <a:pt x="30528" y="36758"/>
                    <a:pt x="30254" y="36556"/>
                  </a:cubicBezTo>
                  <a:cubicBezTo>
                    <a:pt x="29218" y="34210"/>
                    <a:pt x="27468" y="31888"/>
                    <a:pt x="25706" y="30793"/>
                  </a:cubicBezTo>
                  <a:cubicBezTo>
                    <a:pt x="25980" y="30543"/>
                    <a:pt x="26301" y="30329"/>
                    <a:pt x="26611" y="30138"/>
                  </a:cubicBezTo>
                  <a:close/>
                  <a:moveTo>
                    <a:pt x="20682" y="30864"/>
                  </a:moveTo>
                  <a:lnTo>
                    <a:pt x="20682" y="30864"/>
                  </a:lnTo>
                  <a:cubicBezTo>
                    <a:pt x="20503" y="31567"/>
                    <a:pt x="20432" y="32365"/>
                    <a:pt x="20467" y="33293"/>
                  </a:cubicBezTo>
                  <a:cubicBezTo>
                    <a:pt x="20539" y="34686"/>
                    <a:pt x="21146" y="36294"/>
                    <a:pt x="22075" y="37818"/>
                  </a:cubicBezTo>
                  <a:cubicBezTo>
                    <a:pt x="21622" y="37449"/>
                    <a:pt x="21194" y="37056"/>
                    <a:pt x="20789" y="36663"/>
                  </a:cubicBezTo>
                  <a:cubicBezTo>
                    <a:pt x="19908" y="34984"/>
                    <a:pt x="19646" y="33174"/>
                    <a:pt x="20003" y="31222"/>
                  </a:cubicBezTo>
                  <a:cubicBezTo>
                    <a:pt x="20241" y="31091"/>
                    <a:pt x="20467" y="30983"/>
                    <a:pt x="20682" y="30864"/>
                  </a:cubicBezTo>
                  <a:close/>
                  <a:moveTo>
                    <a:pt x="31326" y="29710"/>
                  </a:moveTo>
                  <a:lnTo>
                    <a:pt x="31326" y="29710"/>
                  </a:lnTo>
                  <a:cubicBezTo>
                    <a:pt x="31731" y="29888"/>
                    <a:pt x="32112" y="30126"/>
                    <a:pt x="32504" y="30400"/>
                  </a:cubicBezTo>
                  <a:cubicBezTo>
                    <a:pt x="33338" y="31865"/>
                    <a:pt x="35422" y="36056"/>
                    <a:pt x="35267" y="38889"/>
                  </a:cubicBezTo>
                  <a:cubicBezTo>
                    <a:pt x="35029" y="38996"/>
                    <a:pt x="34743" y="39115"/>
                    <a:pt x="34433" y="39258"/>
                  </a:cubicBezTo>
                  <a:cubicBezTo>
                    <a:pt x="34469" y="38973"/>
                    <a:pt x="34493" y="38699"/>
                    <a:pt x="34493" y="38377"/>
                  </a:cubicBezTo>
                  <a:cubicBezTo>
                    <a:pt x="34481" y="38103"/>
                    <a:pt x="34433" y="37806"/>
                    <a:pt x="34374" y="37508"/>
                  </a:cubicBezTo>
                  <a:cubicBezTo>
                    <a:pt x="34350" y="34829"/>
                    <a:pt x="33159" y="32007"/>
                    <a:pt x="31326" y="29710"/>
                  </a:cubicBezTo>
                  <a:close/>
                  <a:moveTo>
                    <a:pt x="24158" y="33984"/>
                  </a:moveTo>
                  <a:lnTo>
                    <a:pt x="24158" y="33984"/>
                  </a:lnTo>
                  <a:cubicBezTo>
                    <a:pt x="25170" y="36103"/>
                    <a:pt x="26563" y="38008"/>
                    <a:pt x="28290" y="39532"/>
                  </a:cubicBezTo>
                  <a:cubicBezTo>
                    <a:pt x="28421" y="39782"/>
                    <a:pt x="28575" y="40044"/>
                    <a:pt x="28718" y="40306"/>
                  </a:cubicBezTo>
                  <a:cubicBezTo>
                    <a:pt x="27742" y="39413"/>
                    <a:pt x="26801" y="38484"/>
                    <a:pt x="25920" y="37484"/>
                  </a:cubicBezTo>
                  <a:cubicBezTo>
                    <a:pt x="23837" y="36258"/>
                    <a:pt x="23277" y="35079"/>
                    <a:pt x="24158" y="33984"/>
                  </a:cubicBezTo>
                  <a:close/>
                  <a:moveTo>
                    <a:pt x="23622" y="36937"/>
                  </a:moveTo>
                  <a:cubicBezTo>
                    <a:pt x="24813" y="38234"/>
                    <a:pt x="26135" y="39425"/>
                    <a:pt x="26909" y="40330"/>
                  </a:cubicBezTo>
                  <a:cubicBezTo>
                    <a:pt x="26468" y="40139"/>
                    <a:pt x="26075" y="39830"/>
                    <a:pt x="25682" y="39365"/>
                  </a:cubicBezTo>
                  <a:cubicBezTo>
                    <a:pt x="24611" y="38699"/>
                    <a:pt x="23956" y="37841"/>
                    <a:pt x="23622" y="36937"/>
                  </a:cubicBezTo>
                  <a:close/>
                  <a:moveTo>
                    <a:pt x="13883" y="30805"/>
                  </a:moveTo>
                  <a:cubicBezTo>
                    <a:pt x="14455" y="32472"/>
                    <a:pt x="15312" y="34127"/>
                    <a:pt x="16348" y="35698"/>
                  </a:cubicBezTo>
                  <a:cubicBezTo>
                    <a:pt x="17086" y="37615"/>
                    <a:pt x="18098" y="39425"/>
                    <a:pt x="19527" y="41020"/>
                  </a:cubicBezTo>
                  <a:cubicBezTo>
                    <a:pt x="18074" y="40235"/>
                    <a:pt x="16764" y="39246"/>
                    <a:pt x="15740" y="37853"/>
                  </a:cubicBezTo>
                  <a:cubicBezTo>
                    <a:pt x="14693" y="36472"/>
                    <a:pt x="13931" y="35043"/>
                    <a:pt x="13812" y="33258"/>
                  </a:cubicBezTo>
                  <a:cubicBezTo>
                    <a:pt x="13764" y="32722"/>
                    <a:pt x="13740" y="31567"/>
                    <a:pt x="13883" y="30805"/>
                  </a:cubicBezTo>
                  <a:close/>
                  <a:moveTo>
                    <a:pt x="23956" y="42140"/>
                  </a:moveTo>
                  <a:lnTo>
                    <a:pt x="23956" y="42140"/>
                  </a:lnTo>
                  <a:cubicBezTo>
                    <a:pt x="25051" y="42961"/>
                    <a:pt x="26206" y="43604"/>
                    <a:pt x="27337" y="43961"/>
                  </a:cubicBezTo>
                  <a:cubicBezTo>
                    <a:pt x="27170" y="44080"/>
                    <a:pt x="26992" y="44164"/>
                    <a:pt x="26813" y="44259"/>
                  </a:cubicBezTo>
                  <a:cubicBezTo>
                    <a:pt x="25789" y="43783"/>
                    <a:pt x="24813" y="42973"/>
                    <a:pt x="23956" y="42140"/>
                  </a:cubicBezTo>
                  <a:close/>
                  <a:moveTo>
                    <a:pt x="15848" y="39925"/>
                  </a:moveTo>
                  <a:lnTo>
                    <a:pt x="15848" y="39925"/>
                  </a:lnTo>
                  <a:cubicBezTo>
                    <a:pt x="18110" y="41997"/>
                    <a:pt x="21122" y="43545"/>
                    <a:pt x="23920" y="44330"/>
                  </a:cubicBezTo>
                  <a:cubicBezTo>
                    <a:pt x="23932" y="44342"/>
                    <a:pt x="23950" y="44342"/>
                    <a:pt x="23968" y="44342"/>
                  </a:cubicBezTo>
                  <a:cubicBezTo>
                    <a:pt x="23986" y="44342"/>
                    <a:pt x="24003" y="44342"/>
                    <a:pt x="24015" y="44354"/>
                  </a:cubicBezTo>
                  <a:lnTo>
                    <a:pt x="24420" y="44664"/>
                  </a:lnTo>
                  <a:cubicBezTo>
                    <a:pt x="24230" y="44652"/>
                    <a:pt x="24015" y="44628"/>
                    <a:pt x="23825" y="44592"/>
                  </a:cubicBezTo>
                  <a:cubicBezTo>
                    <a:pt x="20420" y="44390"/>
                    <a:pt x="17681" y="42533"/>
                    <a:pt x="15848" y="39925"/>
                  </a:cubicBezTo>
                  <a:close/>
                  <a:moveTo>
                    <a:pt x="31576" y="43533"/>
                  </a:moveTo>
                  <a:cubicBezTo>
                    <a:pt x="31981" y="43759"/>
                    <a:pt x="32433" y="43914"/>
                    <a:pt x="32909" y="43973"/>
                  </a:cubicBezTo>
                  <a:cubicBezTo>
                    <a:pt x="32065" y="44522"/>
                    <a:pt x="31033" y="44846"/>
                    <a:pt x="29780" y="44846"/>
                  </a:cubicBezTo>
                  <a:cubicBezTo>
                    <a:pt x="29621" y="44846"/>
                    <a:pt x="29457" y="44841"/>
                    <a:pt x="29290" y="44830"/>
                  </a:cubicBezTo>
                  <a:cubicBezTo>
                    <a:pt x="29718" y="44604"/>
                    <a:pt x="30135" y="44330"/>
                    <a:pt x="30552" y="44033"/>
                  </a:cubicBezTo>
                  <a:cubicBezTo>
                    <a:pt x="30909" y="43914"/>
                    <a:pt x="31254" y="43759"/>
                    <a:pt x="31576" y="43533"/>
                  </a:cubicBezTo>
                  <a:close/>
                  <a:moveTo>
                    <a:pt x="21039" y="45759"/>
                  </a:moveTo>
                  <a:lnTo>
                    <a:pt x="21039" y="45759"/>
                  </a:lnTo>
                  <a:cubicBezTo>
                    <a:pt x="21998" y="46017"/>
                    <a:pt x="22982" y="46150"/>
                    <a:pt x="23968" y="46150"/>
                  </a:cubicBezTo>
                  <a:cubicBezTo>
                    <a:pt x="24757" y="46150"/>
                    <a:pt x="25547" y="46065"/>
                    <a:pt x="26325" y="45890"/>
                  </a:cubicBezTo>
                  <a:cubicBezTo>
                    <a:pt x="27063" y="46307"/>
                    <a:pt x="27849" y="46676"/>
                    <a:pt x="28623" y="46890"/>
                  </a:cubicBezTo>
                  <a:cubicBezTo>
                    <a:pt x="27936" y="47022"/>
                    <a:pt x="27235" y="47087"/>
                    <a:pt x="26528" y="47087"/>
                  </a:cubicBezTo>
                  <a:cubicBezTo>
                    <a:pt x="24676" y="47087"/>
                    <a:pt x="22788" y="46638"/>
                    <a:pt x="21039" y="45759"/>
                  </a:cubicBezTo>
                  <a:close/>
                  <a:moveTo>
                    <a:pt x="29377" y="0"/>
                  </a:moveTo>
                  <a:cubicBezTo>
                    <a:pt x="29260" y="0"/>
                    <a:pt x="29135" y="24"/>
                    <a:pt x="29004" y="75"/>
                  </a:cubicBezTo>
                  <a:cubicBezTo>
                    <a:pt x="12454" y="6397"/>
                    <a:pt x="0" y="43259"/>
                    <a:pt x="22860" y="49676"/>
                  </a:cubicBezTo>
                  <a:cubicBezTo>
                    <a:pt x="24041" y="50009"/>
                    <a:pt x="25216" y="50166"/>
                    <a:pt x="26363" y="50166"/>
                  </a:cubicBezTo>
                  <a:cubicBezTo>
                    <a:pt x="32982" y="50166"/>
                    <a:pt x="38707" y="44944"/>
                    <a:pt x="39529" y="38044"/>
                  </a:cubicBezTo>
                  <a:cubicBezTo>
                    <a:pt x="40584" y="29154"/>
                    <a:pt x="32601" y="22601"/>
                    <a:pt x="24283" y="22601"/>
                  </a:cubicBezTo>
                  <a:cubicBezTo>
                    <a:pt x="24245" y="22601"/>
                    <a:pt x="24208" y="22601"/>
                    <a:pt x="24170" y="22601"/>
                  </a:cubicBezTo>
                  <a:cubicBezTo>
                    <a:pt x="23611" y="15255"/>
                    <a:pt x="25920" y="9600"/>
                    <a:pt x="29790" y="3254"/>
                  </a:cubicBezTo>
                  <a:cubicBezTo>
                    <a:pt x="30040" y="2837"/>
                    <a:pt x="29968" y="2420"/>
                    <a:pt x="29742" y="2111"/>
                  </a:cubicBezTo>
                  <a:cubicBezTo>
                    <a:pt x="29778" y="2099"/>
                    <a:pt x="29814" y="2063"/>
                    <a:pt x="29837" y="2051"/>
                  </a:cubicBezTo>
                  <a:cubicBezTo>
                    <a:pt x="30727" y="1511"/>
                    <a:pt x="30317" y="0"/>
                    <a:pt x="29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6" name="Google Shape;486;p4"/>
          <p:cNvGrpSpPr/>
          <p:nvPr/>
        </p:nvGrpSpPr>
        <p:grpSpPr>
          <a:xfrm>
            <a:off x="3445900" y="4697923"/>
            <a:ext cx="2252199" cy="93989"/>
            <a:chOff x="3445893" y="4053330"/>
            <a:chExt cx="2252199" cy="93989"/>
          </a:xfrm>
        </p:grpSpPr>
        <p:sp>
          <p:nvSpPr>
            <p:cNvPr id="487" name="Google Shape;487;p4"/>
            <p:cNvSpPr/>
            <p:nvPr/>
          </p:nvSpPr>
          <p:spPr>
            <a:xfrm>
              <a:off x="3445893" y="4088755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3445893" y="4053330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"/>
          <p:cNvSpPr txBox="1"/>
          <p:nvPr>
            <p:ph type="title"/>
          </p:nvPr>
        </p:nvSpPr>
        <p:spPr>
          <a:xfrm>
            <a:off x="713250" y="-1511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-FR" sz="2400">
                <a:solidFill>
                  <a:srgbClr val="005D63"/>
                </a:solidFill>
              </a:rPr>
              <a:t>1. Présentation de l’environnement</a:t>
            </a:r>
            <a:br>
              <a:rPr b="1" lang="fr-FR" sz="2400">
                <a:solidFill>
                  <a:srgbClr val="005D63"/>
                </a:solidFill>
              </a:rPr>
            </a:br>
            <a:endParaRPr b="1" sz="2400">
              <a:solidFill>
                <a:srgbClr val="005D63"/>
              </a:solidFill>
            </a:endParaRPr>
          </a:p>
        </p:txBody>
      </p:sp>
      <p:pic>
        <p:nvPicPr>
          <p:cNvPr id="494" name="Google Shape;494;p5"/>
          <p:cNvPicPr preferRelativeResize="0"/>
          <p:nvPr/>
        </p:nvPicPr>
        <p:blipFill rotWithShape="1">
          <a:blip r:embed="rId3">
            <a:alphaModFix/>
          </a:blip>
          <a:srcRect b="4030" l="0" r="0" t="0"/>
          <a:stretch/>
        </p:blipFill>
        <p:spPr>
          <a:xfrm>
            <a:off x="1061025" y="1143275"/>
            <a:ext cx="7111502" cy="38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"/>
          <p:cNvSpPr/>
          <p:nvPr/>
        </p:nvSpPr>
        <p:spPr>
          <a:xfrm>
            <a:off x="1476900" y="1314075"/>
            <a:ext cx="645600" cy="11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"/>
          <p:cNvSpPr/>
          <p:nvPr/>
        </p:nvSpPr>
        <p:spPr>
          <a:xfrm>
            <a:off x="2336625" y="1314075"/>
            <a:ext cx="428100" cy="11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"/>
          <p:cNvSpPr/>
          <p:nvPr/>
        </p:nvSpPr>
        <p:spPr>
          <a:xfrm>
            <a:off x="3514900" y="1314075"/>
            <a:ext cx="645600" cy="11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8" name="Google Shape;498;p5"/>
          <p:cNvCxnSpPr>
            <a:stCxn id="499" idx="2"/>
            <a:endCxn id="495" idx="0"/>
          </p:cNvCxnSpPr>
          <p:nvPr/>
        </p:nvCxnSpPr>
        <p:spPr>
          <a:xfrm>
            <a:off x="1554500" y="1050800"/>
            <a:ext cx="245100" cy="2634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9" name="Google Shape;499;p5"/>
          <p:cNvSpPr txBox="1"/>
          <p:nvPr/>
        </p:nvSpPr>
        <p:spPr>
          <a:xfrm>
            <a:off x="1126850" y="619700"/>
            <a:ext cx="85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Outils de navigation</a:t>
            </a:r>
            <a:endParaRPr b="1" sz="800">
              <a:solidFill>
                <a:schemeClr val="accent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00" name="Google Shape;500;p5"/>
          <p:cNvSpPr txBox="1"/>
          <p:nvPr/>
        </p:nvSpPr>
        <p:spPr>
          <a:xfrm>
            <a:off x="1982150" y="464100"/>
            <a:ext cx="85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Outils de déplacement d’entités</a:t>
            </a:r>
            <a:endParaRPr b="1" sz="800">
              <a:solidFill>
                <a:schemeClr val="accent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501" name="Google Shape;501;p5"/>
          <p:cNvCxnSpPr>
            <a:stCxn id="502" idx="2"/>
            <a:endCxn id="497" idx="0"/>
          </p:cNvCxnSpPr>
          <p:nvPr/>
        </p:nvCxnSpPr>
        <p:spPr>
          <a:xfrm flipH="1">
            <a:off x="3837800" y="1081338"/>
            <a:ext cx="151500" cy="232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2" name="Google Shape;502;p5"/>
          <p:cNvSpPr txBox="1"/>
          <p:nvPr/>
        </p:nvSpPr>
        <p:spPr>
          <a:xfrm>
            <a:off x="3561650" y="527238"/>
            <a:ext cx="85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Modification d’entité “route”</a:t>
            </a:r>
            <a:endParaRPr b="1" sz="800">
              <a:solidFill>
                <a:schemeClr val="accent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503" name="Google Shape;503;p5"/>
          <p:cNvCxnSpPr>
            <a:stCxn id="500" idx="2"/>
            <a:endCxn id="496" idx="0"/>
          </p:cNvCxnSpPr>
          <p:nvPr/>
        </p:nvCxnSpPr>
        <p:spPr>
          <a:xfrm>
            <a:off x="2409800" y="1018200"/>
            <a:ext cx="141000" cy="295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4" name="Google Shape;504;p5"/>
          <p:cNvSpPr/>
          <p:nvPr/>
        </p:nvSpPr>
        <p:spPr>
          <a:xfrm>
            <a:off x="2085425" y="1466475"/>
            <a:ext cx="4405200" cy="3457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"/>
          <p:cNvSpPr/>
          <p:nvPr/>
        </p:nvSpPr>
        <p:spPr>
          <a:xfrm>
            <a:off x="2978850" y="1314075"/>
            <a:ext cx="428100" cy="11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"/>
          <p:cNvSpPr/>
          <p:nvPr/>
        </p:nvSpPr>
        <p:spPr>
          <a:xfrm>
            <a:off x="6416200" y="1314000"/>
            <a:ext cx="273600" cy="11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7" name="Google Shape;507;p5"/>
          <p:cNvCxnSpPr>
            <a:stCxn id="508" idx="2"/>
            <a:endCxn id="506" idx="0"/>
          </p:cNvCxnSpPr>
          <p:nvPr/>
        </p:nvCxnSpPr>
        <p:spPr>
          <a:xfrm flipH="1">
            <a:off x="6552975" y="1004025"/>
            <a:ext cx="107700" cy="309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9" name="Google Shape;509;p5"/>
          <p:cNvSpPr txBox="1"/>
          <p:nvPr/>
        </p:nvSpPr>
        <p:spPr>
          <a:xfrm>
            <a:off x="2765250" y="511413"/>
            <a:ext cx="85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Édition de la couche terrain</a:t>
            </a:r>
            <a:endParaRPr b="1" sz="800">
              <a:solidFill>
                <a:schemeClr val="accent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08" name="Google Shape;508;p5"/>
          <p:cNvSpPr txBox="1"/>
          <p:nvPr/>
        </p:nvSpPr>
        <p:spPr>
          <a:xfrm>
            <a:off x="6233025" y="572925"/>
            <a:ext cx="85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Outils de mesures</a:t>
            </a:r>
            <a:endParaRPr b="1" sz="800">
              <a:solidFill>
                <a:schemeClr val="accent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510" name="Google Shape;510;p5"/>
          <p:cNvCxnSpPr>
            <a:stCxn id="509" idx="2"/>
            <a:endCxn id="505" idx="0"/>
          </p:cNvCxnSpPr>
          <p:nvPr/>
        </p:nvCxnSpPr>
        <p:spPr>
          <a:xfrm>
            <a:off x="3192900" y="1065513"/>
            <a:ext cx="0" cy="248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1" name="Google Shape;511;p5"/>
          <p:cNvSpPr/>
          <p:nvPr/>
        </p:nvSpPr>
        <p:spPr>
          <a:xfrm>
            <a:off x="6557475" y="2405025"/>
            <a:ext cx="1476000" cy="1222800"/>
          </a:xfrm>
          <a:prstGeom prst="rect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"/>
          <p:cNvSpPr txBox="1"/>
          <p:nvPr/>
        </p:nvSpPr>
        <p:spPr>
          <a:xfrm>
            <a:off x="4447538" y="634863"/>
            <a:ext cx="85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Création d’entités</a:t>
            </a:r>
            <a:endParaRPr b="1" sz="800">
              <a:solidFill>
                <a:schemeClr val="accent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513" name="Google Shape;513;p5"/>
          <p:cNvCxnSpPr>
            <a:stCxn id="512" idx="2"/>
            <a:endCxn id="514" idx="0"/>
          </p:cNvCxnSpPr>
          <p:nvPr/>
        </p:nvCxnSpPr>
        <p:spPr>
          <a:xfrm flipH="1">
            <a:off x="4733888" y="1065963"/>
            <a:ext cx="141300" cy="248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4" name="Google Shape;514;p5"/>
          <p:cNvSpPr/>
          <p:nvPr/>
        </p:nvSpPr>
        <p:spPr>
          <a:xfrm>
            <a:off x="4338300" y="1314075"/>
            <a:ext cx="791100" cy="119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5" name="Google Shape;515;p5"/>
          <p:cNvCxnSpPr>
            <a:stCxn id="516" idx="2"/>
          </p:cNvCxnSpPr>
          <p:nvPr/>
        </p:nvCxnSpPr>
        <p:spPr>
          <a:xfrm flipH="1">
            <a:off x="8055675" y="2691538"/>
            <a:ext cx="544500" cy="32580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6" name="Google Shape;516;p5"/>
          <p:cNvSpPr txBox="1"/>
          <p:nvPr/>
        </p:nvSpPr>
        <p:spPr>
          <a:xfrm>
            <a:off x="8172525" y="1891138"/>
            <a:ext cx="85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rgbClr val="BF9000"/>
                </a:solidFill>
                <a:latin typeface="Livvic"/>
                <a:ea typeface="Livvic"/>
                <a:cs typeface="Livvic"/>
                <a:sym typeface="Livvic"/>
              </a:rPr>
              <a:t>Attributs des entités - Routes = Largeur </a:t>
            </a:r>
            <a:endParaRPr b="1" sz="800">
              <a:solidFill>
                <a:srgbClr val="BF9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rgbClr val="BF9000"/>
                </a:solidFill>
                <a:latin typeface="Livvic"/>
                <a:ea typeface="Livvic"/>
                <a:cs typeface="Livvic"/>
                <a:sym typeface="Livvic"/>
              </a:rPr>
              <a:t>modifiable</a:t>
            </a:r>
            <a:endParaRPr b="1" sz="800">
              <a:solidFill>
                <a:srgbClr val="BF9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17" name="Google Shape;517;p5"/>
          <p:cNvSpPr/>
          <p:nvPr/>
        </p:nvSpPr>
        <p:spPr>
          <a:xfrm>
            <a:off x="1107750" y="1891150"/>
            <a:ext cx="978000" cy="726000"/>
          </a:xfrm>
          <a:prstGeom prst="rect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"/>
          <p:cNvSpPr/>
          <p:nvPr/>
        </p:nvSpPr>
        <p:spPr>
          <a:xfrm>
            <a:off x="6527388" y="1433475"/>
            <a:ext cx="1585800" cy="2406600"/>
          </a:xfrm>
          <a:prstGeom prst="rect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"/>
          <p:cNvSpPr txBox="1"/>
          <p:nvPr/>
        </p:nvSpPr>
        <p:spPr>
          <a:xfrm>
            <a:off x="85725" y="1433475"/>
            <a:ext cx="102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rgbClr val="BF9000"/>
                </a:solidFill>
                <a:latin typeface="Livvic"/>
                <a:ea typeface="Livvic"/>
                <a:cs typeface="Livvic"/>
                <a:sym typeface="Livvic"/>
              </a:rPr>
              <a:t>Données de l’environnement de travail</a:t>
            </a:r>
            <a:endParaRPr b="1" sz="800">
              <a:solidFill>
                <a:srgbClr val="BF9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520" name="Google Shape;520;p5"/>
          <p:cNvCxnSpPr>
            <a:stCxn id="521" idx="2"/>
          </p:cNvCxnSpPr>
          <p:nvPr/>
        </p:nvCxnSpPr>
        <p:spPr>
          <a:xfrm flipH="1">
            <a:off x="8149950" y="1311963"/>
            <a:ext cx="508500" cy="46230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1" name="Google Shape;521;p5"/>
          <p:cNvSpPr txBox="1"/>
          <p:nvPr/>
        </p:nvSpPr>
        <p:spPr>
          <a:xfrm>
            <a:off x="8230800" y="634863"/>
            <a:ext cx="85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rgbClr val="BF9000"/>
                </a:solidFill>
                <a:latin typeface="Livvic"/>
                <a:ea typeface="Livvic"/>
                <a:cs typeface="Livvic"/>
                <a:sym typeface="Livvic"/>
              </a:rPr>
              <a:t>Inspector =</a:t>
            </a:r>
            <a:endParaRPr b="1" sz="800">
              <a:solidFill>
                <a:srgbClr val="BF9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rgbClr val="BF9000"/>
                </a:solidFill>
                <a:latin typeface="Livvic"/>
                <a:ea typeface="Livvic"/>
                <a:cs typeface="Livvic"/>
                <a:sym typeface="Livvic"/>
              </a:rPr>
              <a:t>Propriété de la couche sélectionnée</a:t>
            </a:r>
            <a:endParaRPr b="1" sz="800">
              <a:solidFill>
                <a:srgbClr val="BF9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522" name="Google Shape;522;p5"/>
          <p:cNvCxnSpPr>
            <a:stCxn id="519" idx="2"/>
            <a:endCxn id="517" idx="1"/>
          </p:cNvCxnSpPr>
          <p:nvPr/>
        </p:nvCxnSpPr>
        <p:spPr>
          <a:xfrm>
            <a:off x="596775" y="1987575"/>
            <a:ext cx="510900" cy="26670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3" name="Google Shape;523;p5"/>
          <p:cNvSpPr txBox="1"/>
          <p:nvPr/>
        </p:nvSpPr>
        <p:spPr>
          <a:xfrm>
            <a:off x="11725" y="3149350"/>
            <a:ext cx="102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rgbClr val="38761D"/>
                </a:solidFill>
                <a:latin typeface="Livvic"/>
                <a:ea typeface="Livvic"/>
                <a:cs typeface="Livvic"/>
                <a:sym typeface="Livvic"/>
              </a:rPr>
              <a:t>Catalogue des données</a:t>
            </a:r>
            <a:endParaRPr b="1" sz="800">
              <a:solidFill>
                <a:srgbClr val="38761D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24" name="Google Shape;524;p5"/>
          <p:cNvSpPr/>
          <p:nvPr/>
        </p:nvSpPr>
        <p:spPr>
          <a:xfrm>
            <a:off x="1070625" y="2653425"/>
            <a:ext cx="978000" cy="23286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5" name="Google Shape;525;p5"/>
          <p:cNvCxnSpPr>
            <a:stCxn id="523" idx="2"/>
            <a:endCxn id="524" idx="1"/>
          </p:cNvCxnSpPr>
          <p:nvPr/>
        </p:nvCxnSpPr>
        <p:spPr>
          <a:xfrm>
            <a:off x="522775" y="3580450"/>
            <a:ext cx="547800" cy="2373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6" name="Google Shape;526;p5"/>
          <p:cNvSpPr txBox="1"/>
          <p:nvPr/>
        </p:nvSpPr>
        <p:spPr>
          <a:xfrm>
            <a:off x="8230800" y="3910450"/>
            <a:ext cx="97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rPr>
              <a:t>Vue 3D cartographique</a:t>
            </a:r>
            <a:endParaRPr b="1" sz="800">
              <a:solidFill>
                <a:schemeClr val="dk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527" name="Google Shape;527;p5"/>
          <p:cNvCxnSpPr>
            <a:stCxn id="526" idx="1"/>
          </p:cNvCxnSpPr>
          <p:nvPr/>
        </p:nvCxnSpPr>
        <p:spPr>
          <a:xfrm flipH="1">
            <a:off x="6490200" y="4126000"/>
            <a:ext cx="17406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"/>
          <p:cNvSpPr txBox="1"/>
          <p:nvPr>
            <p:ph type="title"/>
          </p:nvPr>
        </p:nvSpPr>
        <p:spPr>
          <a:xfrm>
            <a:off x="713250" y="-1511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-FR" sz="2800">
                <a:solidFill>
                  <a:srgbClr val="005D63"/>
                </a:solidFill>
              </a:rPr>
              <a:t>2. Ressource CityEngine</a:t>
            </a:r>
            <a:br>
              <a:rPr b="1" lang="fr-FR" sz="2800">
                <a:solidFill>
                  <a:srgbClr val="005D63"/>
                </a:solidFill>
              </a:rPr>
            </a:br>
            <a:br>
              <a:rPr b="1" lang="fr-FR" sz="2800">
                <a:solidFill>
                  <a:srgbClr val="005D63"/>
                </a:solidFill>
              </a:rPr>
            </a:br>
            <a:endParaRPr b="1" sz="2800">
              <a:solidFill>
                <a:srgbClr val="005D63"/>
              </a:solidFill>
            </a:endParaRPr>
          </a:p>
        </p:txBody>
      </p:sp>
      <p:sp>
        <p:nvSpPr>
          <p:cNvPr id="533" name="Google Shape;533;p6"/>
          <p:cNvSpPr txBox="1"/>
          <p:nvPr>
            <p:ph idx="1" type="subTitle"/>
          </p:nvPr>
        </p:nvSpPr>
        <p:spPr>
          <a:xfrm>
            <a:off x="167150" y="1072075"/>
            <a:ext cx="7814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700">
                <a:solidFill>
                  <a:srgbClr val="660000"/>
                </a:solidFill>
              </a:rPr>
              <a:t>→ESRI avec les Ressources et les tutos</a:t>
            </a:r>
            <a:r>
              <a:rPr b="0" lang="fr-FR" sz="1700"/>
              <a:t>  </a:t>
            </a:r>
            <a:endParaRPr b="0"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000"/>
              <a:t>Aide→ </a:t>
            </a:r>
            <a:r>
              <a:rPr b="0" lang="fr-FR" sz="1000" u="sng">
                <a:solidFill>
                  <a:schemeClr val="hlink"/>
                </a:solidFill>
                <a:hlinkClick r:id="rId3"/>
              </a:rPr>
              <a:t>https://doc.arcgis.com/en/cityengine/latest/help/cityengine-help-intro.htm</a:t>
            </a:r>
            <a:r>
              <a:rPr b="0" lang="fr-FR" sz="1000"/>
              <a:t> </a:t>
            </a:r>
            <a:endParaRPr b="0"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000"/>
              <a:t>Tuto</a:t>
            </a:r>
            <a:r>
              <a:rPr b="0" lang="fr-FR" sz="1300"/>
              <a:t>→</a:t>
            </a:r>
            <a:r>
              <a:rPr b="0" lang="fr-FR" sz="1700"/>
              <a:t> </a:t>
            </a:r>
            <a:r>
              <a:rPr b="0" lang="fr-FR" sz="1100" u="sng">
                <a:solidFill>
                  <a:schemeClr val="hlink"/>
                </a:solidFill>
                <a:hlinkClick r:id="rId4"/>
              </a:rPr>
              <a:t>https://doc.arcgis.com/en/cityengine/latest/tutorials/introduction-to-the-cityengine-tutorials.htm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700"/>
          </a:p>
        </p:txBody>
      </p:sp>
      <p:pic>
        <p:nvPicPr>
          <p:cNvPr id="534" name="Google Shape;534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1896" y="0"/>
            <a:ext cx="11121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"/>
          <p:cNvSpPr txBox="1"/>
          <p:nvPr>
            <p:ph idx="1" type="subTitle"/>
          </p:nvPr>
        </p:nvSpPr>
        <p:spPr>
          <a:xfrm>
            <a:off x="167150" y="1940425"/>
            <a:ext cx="77175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700">
                <a:solidFill>
                  <a:srgbClr val="5B0F00"/>
                </a:solidFill>
              </a:rPr>
              <a:t>→Beaucoup de vidéos YouTube réalisées des particuliers ou des représentants de CityEngine</a:t>
            </a:r>
            <a:r>
              <a:rPr b="0" lang="fr-FR" sz="1700"/>
              <a:t> </a:t>
            </a:r>
            <a:r>
              <a:rPr b="0" i="1" lang="fr-FR" sz="1300"/>
              <a:t>(</a:t>
            </a:r>
            <a:r>
              <a:rPr b="0" i="1" lang="fr-FR" sz="1300"/>
              <a:t>Principalement</a:t>
            </a:r>
            <a:r>
              <a:rPr b="0" i="1" lang="fr-FR" sz="1300"/>
              <a:t> en </a:t>
            </a:r>
            <a:r>
              <a:rPr b="0" i="1" lang="fr-FR" sz="1300"/>
              <a:t>anglais</a:t>
            </a:r>
            <a:r>
              <a:rPr b="0" i="1" lang="fr-FR" sz="1300"/>
              <a:t>)</a:t>
            </a:r>
            <a:r>
              <a:rPr b="0" lang="fr-FR" sz="1700"/>
              <a:t> 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700"/>
          </a:p>
        </p:txBody>
      </p:sp>
      <p:pic>
        <p:nvPicPr>
          <p:cNvPr id="536" name="Google Shape;536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375" y="2787725"/>
            <a:ext cx="1853299" cy="1282826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"/>
          <p:cNvSpPr txBox="1"/>
          <p:nvPr>
            <p:ph idx="1" type="subTitle"/>
          </p:nvPr>
        </p:nvSpPr>
        <p:spPr>
          <a:xfrm>
            <a:off x="-32475" y="669000"/>
            <a:ext cx="76176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900">
                <a:solidFill>
                  <a:srgbClr val="660000"/>
                </a:solidFill>
              </a:rPr>
              <a:t>Deux Principales sources :</a:t>
            </a:r>
            <a:endParaRPr sz="1900"/>
          </a:p>
        </p:txBody>
      </p:sp>
      <p:pic>
        <p:nvPicPr>
          <p:cNvPr id="538" name="Google Shape;538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4900" y="2336725"/>
            <a:ext cx="1187000" cy="280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50200" y="2788050"/>
            <a:ext cx="1853301" cy="128216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"/>
          <p:cNvSpPr txBox="1"/>
          <p:nvPr>
            <p:ph idx="1" type="subTitle"/>
          </p:nvPr>
        </p:nvSpPr>
        <p:spPr>
          <a:xfrm>
            <a:off x="135300" y="4162850"/>
            <a:ext cx="37920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rgbClr val="660000"/>
                </a:solidFill>
              </a:rPr>
              <a:t>CityEngineTV</a:t>
            </a:r>
            <a:endParaRPr sz="1400">
              <a:solidFill>
                <a:srgbClr val="66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 u="sng">
                <a:solidFill>
                  <a:schemeClr val="hlink"/>
                </a:solidFill>
                <a:hlinkClick r:id="rId9"/>
              </a:rPr>
              <a:t>https://www.youtube.com/channel/UCq_4ineLg8X0_w6uqWcWxhQ</a:t>
            </a:r>
            <a:endParaRPr sz="1400">
              <a:solidFill>
                <a:srgbClr val="66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660000"/>
              </a:solidFill>
            </a:endParaRPr>
          </a:p>
        </p:txBody>
      </p:sp>
      <p:pic>
        <p:nvPicPr>
          <p:cNvPr id="541" name="Google Shape;541;p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99945" y="2630150"/>
            <a:ext cx="2071705" cy="1461426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"/>
          <p:cNvSpPr txBox="1"/>
          <p:nvPr>
            <p:ph idx="1" type="subTitle"/>
          </p:nvPr>
        </p:nvSpPr>
        <p:spPr>
          <a:xfrm>
            <a:off x="4779350" y="4204925"/>
            <a:ext cx="1665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rgbClr val="660000"/>
                </a:solidFill>
              </a:rPr>
              <a:t>Geoinformatics</a:t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7"/>
          <p:cNvGrpSpPr/>
          <p:nvPr/>
        </p:nvGrpSpPr>
        <p:grpSpPr>
          <a:xfrm flipH="1">
            <a:off x="5424313" y="77137"/>
            <a:ext cx="3420232" cy="2900696"/>
            <a:chOff x="1774025" y="1561325"/>
            <a:chExt cx="2297925" cy="1973800"/>
          </a:xfrm>
        </p:grpSpPr>
        <p:sp>
          <p:nvSpPr>
            <p:cNvPr id="548" name="Google Shape;548;p7"/>
            <p:cNvSpPr/>
            <p:nvPr/>
          </p:nvSpPr>
          <p:spPr>
            <a:xfrm>
              <a:off x="1774025" y="1711350"/>
              <a:ext cx="2297925" cy="1654700"/>
            </a:xfrm>
            <a:custGeom>
              <a:rect b="b" l="l" r="r" t="t"/>
              <a:pathLst>
                <a:path extrusionOk="0" h="66188" w="91917">
                  <a:moveTo>
                    <a:pt x="4775" y="39410"/>
                  </a:moveTo>
                  <a:cubicBezTo>
                    <a:pt x="4084" y="38529"/>
                    <a:pt x="3453" y="37731"/>
                    <a:pt x="2798" y="36922"/>
                  </a:cubicBezTo>
                  <a:cubicBezTo>
                    <a:pt x="2691" y="36803"/>
                    <a:pt x="2512" y="36743"/>
                    <a:pt x="2393" y="36624"/>
                  </a:cubicBezTo>
                  <a:cubicBezTo>
                    <a:pt x="2298" y="36505"/>
                    <a:pt x="2191" y="36350"/>
                    <a:pt x="2191" y="36207"/>
                  </a:cubicBezTo>
                  <a:cubicBezTo>
                    <a:pt x="2179" y="35838"/>
                    <a:pt x="2203" y="35469"/>
                    <a:pt x="2251" y="35100"/>
                  </a:cubicBezTo>
                  <a:cubicBezTo>
                    <a:pt x="2274" y="34779"/>
                    <a:pt x="2251" y="34529"/>
                    <a:pt x="2012" y="34302"/>
                  </a:cubicBezTo>
                  <a:cubicBezTo>
                    <a:pt x="1953" y="34267"/>
                    <a:pt x="1917" y="34160"/>
                    <a:pt x="1893" y="34100"/>
                  </a:cubicBezTo>
                  <a:lnTo>
                    <a:pt x="1965" y="34029"/>
                  </a:lnTo>
                  <a:cubicBezTo>
                    <a:pt x="2072" y="34088"/>
                    <a:pt x="2167" y="34148"/>
                    <a:pt x="2310" y="34219"/>
                  </a:cubicBezTo>
                  <a:cubicBezTo>
                    <a:pt x="2405" y="33290"/>
                    <a:pt x="2501" y="32374"/>
                    <a:pt x="2620" y="31362"/>
                  </a:cubicBezTo>
                  <a:cubicBezTo>
                    <a:pt x="2453" y="31290"/>
                    <a:pt x="2155" y="31231"/>
                    <a:pt x="1953" y="31052"/>
                  </a:cubicBezTo>
                  <a:cubicBezTo>
                    <a:pt x="1786" y="30909"/>
                    <a:pt x="1620" y="30647"/>
                    <a:pt x="1655" y="30469"/>
                  </a:cubicBezTo>
                  <a:cubicBezTo>
                    <a:pt x="1834" y="29171"/>
                    <a:pt x="2072" y="27873"/>
                    <a:pt x="2274" y="26599"/>
                  </a:cubicBezTo>
                  <a:cubicBezTo>
                    <a:pt x="2310" y="26432"/>
                    <a:pt x="2274" y="26242"/>
                    <a:pt x="2358" y="26087"/>
                  </a:cubicBezTo>
                  <a:cubicBezTo>
                    <a:pt x="2429" y="25944"/>
                    <a:pt x="2560" y="25766"/>
                    <a:pt x="2703" y="25718"/>
                  </a:cubicBezTo>
                  <a:cubicBezTo>
                    <a:pt x="3560" y="25432"/>
                    <a:pt x="4406" y="25170"/>
                    <a:pt x="5263" y="24932"/>
                  </a:cubicBezTo>
                  <a:cubicBezTo>
                    <a:pt x="6549" y="24575"/>
                    <a:pt x="7823" y="24265"/>
                    <a:pt x="9109" y="23932"/>
                  </a:cubicBezTo>
                  <a:cubicBezTo>
                    <a:pt x="9156" y="23920"/>
                    <a:pt x="9180" y="23884"/>
                    <a:pt x="9228" y="23873"/>
                  </a:cubicBezTo>
                  <a:cubicBezTo>
                    <a:pt x="8751" y="23087"/>
                    <a:pt x="8275" y="22301"/>
                    <a:pt x="7787" y="21527"/>
                  </a:cubicBezTo>
                  <a:cubicBezTo>
                    <a:pt x="7727" y="21432"/>
                    <a:pt x="7608" y="21372"/>
                    <a:pt x="7501" y="21325"/>
                  </a:cubicBezTo>
                  <a:cubicBezTo>
                    <a:pt x="6882" y="21063"/>
                    <a:pt x="6227" y="20825"/>
                    <a:pt x="5608" y="20527"/>
                  </a:cubicBezTo>
                  <a:cubicBezTo>
                    <a:pt x="5168" y="20313"/>
                    <a:pt x="4751" y="20051"/>
                    <a:pt x="4358" y="19753"/>
                  </a:cubicBezTo>
                  <a:cubicBezTo>
                    <a:pt x="4179" y="19622"/>
                    <a:pt x="4036" y="19348"/>
                    <a:pt x="3989" y="19110"/>
                  </a:cubicBezTo>
                  <a:cubicBezTo>
                    <a:pt x="3679" y="17836"/>
                    <a:pt x="3644" y="16538"/>
                    <a:pt x="3846" y="15241"/>
                  </a:cubicBezTo>
                  <a:cubicBezTo>
                    <a:pt x="3929" y="14562"/>
                    <a:pt x="4322" y="14002"/>
                    <a:pt x="4834" y="13574"/>
                  </a:cubicBezTo>
                  <a:cubicBezTo>
                    <a:pt x="4977" y="13455"/>
                    <a:pt x="5168" y="13395"/>
                    <a:pt x="5346" y="13347"/>
                  </a:cubicBezTo>
                  <a:cubicBezTo>
                    <a:pt x="8049" y="12597"/>
                    <a:pt x="10775" y="11859"/>
                    <a:pt x="13490" y="11085"/>
                  </a:cubicBezTo>
                  <a:cubicBezTo>
                    <a:pt x="16705" y="10169"/>
                    <a:pt x="19896" y="9216"/>
                    <a:pt x="23098" y="8252"/>
                  </a:cubicBezTo>
                  <a:cubicBezTo>
                    <a:pt x="27325" y="6978"/>
                    <a:pt x="31552" y="5668"/>
                    <a:pt x="35790" y="4406"/>
                  </a:cubicBezTo>
                  <a:cubicBezTo>
                    <a:pt x="38981" y="3453"/>
                    <a:pt x="42160" y="2537"/>
                    <a:pt x="45351" y="1608"/>
                  </a:cubicBezTo>
                  <a:cubicBezTo>
                    <a:pt x="46589" y="1251"/>
                    <a:pt x="47840" y="941"/>
                    <a:pt x="49090" y="596"/>
                  </a:cubicBezTo>
                  <a:cubicBezTo>
                    <a:pt x="49161" y="584"/>
                    <a:pt x="49233" y="548"/>
                    <a:pt x="49328" y="524"/>
                  </a:cubicBezTo>
                  <a:cubicBezTo>
                    <a:pt x="49828" y="346"/>
                    <a:pt x="50340" y="48"/>
                    <a:pt x="50852" y="36"/>
                  </a:cubicBezTo>
                  <a:cubicBezTo>
                    <a:pt x="51364" y="1"/>
                    <a:pt x="51900" y="239"/>
                    <a:pt x="52400" y="370"/>
                  </a:cubicBezTo>
                  <a:cubicBezTo>
                    <a:pt x="55602" y="1179"/>
                    <a:pt x="58793" y="2001"/>
                    <a:pt x="61984" y="2799"/>
                  </a:cubicBezTo>
                  <a:cubicBezTo>
                    <a:pt x="66485" y="3918"/>
                    <a:pt x="70962" y="5049"/>
                    <a:pt x="75474" y="6132"/>
                  </a:cubicBezTo>
                  <a:cubicBezTo>
                    <a:pt x="79070" y="7013"/>
                    <a:pt x="82701" y="7835"/>
                    <a:pt x="86321" y="8645"/>
                  </a:cubicBezTo>
                  <a:cubicBezTo>
                    <a:pt x="87368" y="8883"/>
                    <a:pt x="88416" y="9026"/>
                    <a:pt x="89464" y="9264"/>
                  </a:cubicBezTo>
                  <a:cubicBezTo>
                    <a:pt x="89892" y="9347"/>
                    <a:pt x="90309" y="9561"/>
                    <a:pt x="90714" y="9764"/>
                  </a:cubicBezTo>
                  <a:cubicBezTo>
                    <a:pt x="90845" y="9823"/>
                    <a:pt x="90952" y="10049"/>
                    <a:pt x="90952" y="10192"/>
                  </a:cubicBezTo>
                  <a:cubicBezTo>
                    <a:pt x="90952" y="10264"/>
                    <a:pt x="90714" y="10371"/>
                    <a:pt x="90559" y="10430"/>
                  </a:cubicBezTo>
                  <a:cubicBezTo>
                    <a:pt x="90012" y="10657"/>
                    <a:pt x="89452" y="10883"/>
                    <a:pt x="88880" y="11109"/>
                  </a:cubicBezTo>
                  <a:cubicBezTo>
                    <a:pt x="88833" y="11121"/>
                    <a:pt x="88809" y="11264"/>
                    <a:pt x="88821" y="11347"/>
                  </a:cubicBezTo>
                  <a:cubicBezTo>
                    <a:pt x="88892" y="12181"/>
                    <a:pt x="88999" y="13014"/>
                    <a:pt x="89071" y="13848"/>
                  </a:cubicBezTo>
                  <a:cubicBezTo>
                    <a:pt x="89095" y="14086"/>
                    <a:pt x="89166" y="14205"/>
                    <a:pt x="89392" y="14276"/>
                  </a:cubicBezTo>
                  <a:cubicBezTo>
                    <a:pt x="90000" y="14479"/>
                    <a:pt x="90595" y="14693"/>
                    <a:pt x="91190" y="14919"/>
                  </a:cubicBezTo>
                  <a:cubicBezTo>
                    <a:pt x="91369" y="14979"/>
                    <a:pt x="91547" y="15050"/>
                    <a:pt x="91678" y="15169"/>
                  </a:cubicBezTo>
                  <a:cubicBezTo>
                    <a:pt x="91917" y="15372"/>
                    <a:pt x="91857" y="15657"/>
                    <a:pt x="91559" y="15705"/>
                  </a:cubicBezTo>
                  <a:cubicBezTo>
                    <a:pt x="89809" y="15991"/>
                    <a:pt x="88202" y="16729"/>
                    <a:pt x="86547" y="17336"/>
                  </a:cubicBezTo>
                  <a:cubicBezTo>
                    <a:pt x="84654" y="18039"/>
                    <a:pt x="82796" y="18824"/>
                    <a:pt x="80915" y="19574"/>
                  </a:cubicBezTo>
                  <a:cubicBezTo>
                    <a:pt x="80784" y="19634"/>
                    <a:pt x="80653" y="19693"/>
                    <a:pt x="80475" y="19777"/>
                  </a:cubicBezTo>
                  <a:cubicBezTo>
                    <a:pt x="81153" y="20253"/>
                    <a:pt x="81784" y="20717"/>
                    <a:pt x="82439" y="21146"/>
                  </a:cubicBezTo>
                  <a:cubicBezTo>
                    <a:pt x="84273" y="22396"/>
                    <a:pt x="86118" y="23634"/>
                    <a:pt x="87964" y="24873"/>
                  </a:cubicBezTo>
                  <a:cubicBezTo>
                    <a:pt x="88023" y="24920"/>
                    <a:pt x="88118" y="24956"/>
                    <a:pt x="88154" y="25016"/>
                  </a:cubicBezTo>
                  <a:cubicBezTo>
                    <a:pt x="88202" y="25111"/>
                    <a:pt x="88261" y="25254"/>
                    <a:pt x="88214" y="25337"/>
                  </a:cubicBezTo>
                  <a:cubicBezTo>
                    <a:pt x="88154" y="25420"/>
                    <a:pt x="88023" y="25480"/>
                    <a:pt x="87904" y="25480"/>
                  </a:cubicBezTo>
                  <a:cubicBezTo>
                    <a:pt x="87428" y="25492"/>
                    <a:pt x="86952" y="25480"/>
                    <a:pt x="86487" y="25480"/>
                  </a:cubicBezTo>
                  <a:cubicBezTo>
                    <a:pt x="86380" y="25778"/>
                    <a:pt x="86487" y="25897"/>
                    <a:pt x="86678" y="26016"/>
                  </a:cubicBezTo>
                  <a:cubicBezTo>
                    <a:pt x="87535" y="26563"/>
                    <a:pt x="88416" y="27147"/>
                    <a:pt x="89285" y="27718"/>
                  </a:cubicBezTo>
                  <a:cubicBezTo>
                    <a:pt x="89369" y="27778"/>
                    <a:pt x="89476" y="27849"/>
                    <a:pt x="89547" y="27933"/>
                  </a:cubicBezTo>
                  <a:cubicBezTo>
                    <a:pt x="89773" y="28230"/>
                    <a:pt x="89666" y="28492"/>
                    <a:pt x="89297" y="28528"/>
                  </a:cubicBezTo>
                  <a:cubicBezTo>
                    <a:pt x="87285" y="28754"/>
                    <a:pt x="85273" y="29004"/>
                    <a:pt x="83273" y="29183"/>
                  </a:cubicBezTo>
                  <a:cubicBezTo>
                    <a:pt x="81868" y="29302"/>
                    <a:pt x="80475" y="29326"/>
                    <a:pt x="79070" y="29409"/>
                  </a:cubicBezTo>
                  <a:cubicBezTo>
                    <a:pt x="78474" y="29457"/>
                    <a:pt x="77879" y="29576"/>
                    <a:pt x="77177" y="29683"/>
                  </a:cubicBezTo>
                  <a:cubicBezTo>
                    <a:pt x="77379" y="29814"/>
                    <a:pt x="77498" y="29921"/>
                    <a:pt x="77617" y="29992"/>
                  </a:cubicBezTo>
                  <a:cubicBezTo>
                    <a:pt x="80082" y="31624"/>
                    <a:pt x="82558" y="33267"/>
                    <a:pt x="85011" y="34898"/>
                  </a:cubicBezTo>
                  <a:cubicBezTo>
                    <a:pt x="85451" y="35195"/>
                    <a:pt x="85868" y="35541"/>
                    <a:pt x="86309" y="35838"/>
                  </a:cubicBezTo>
                  <a:cubicBezTo>
                    <a:pt x="86463" y="35957"/>
                    <a:pt x="86666" y="36017"/>
                    <a:pt x="86844" y="36112"/>
                  </a:cubicBezTo>
                  <a:cubicBezTo>
                    <a:pt x="86916" y="36148"/>
                    <a:pt x="87023" y="36231"/>
                    <a:pt x="87023" y="36291"/>
                  </a:cubicBezTo>
                  <a:cubicBezTo>
                    <a:pt x="87023" y="36362"/>
                    <a:pt x="86928" y="36493"/>
                    <a:pt x="86856" y="36505"/>
                  </a:cubicBezTo>
                  <a:cubicBezTo>
                    <a:pt x="86523" y="36565"/>
                    <a:pt x="86202" y="36600"/>
                    <a:pt x="85868" y="36648"/>
                  </a:cubicBezTo>
                  <a:cubicBezTo>
                    <a:pt x="85630" y="36672"/>
                    <a:pt x="85392" y="36719"/>
                    <a:pt x="85142" y="36731"/>
                  </a:cubicBezTo>
                  <a:cubicBezTo>
                    <a:pt x="84892" y="36731"/>
                    <a:pt x="84844" y="36850"/>
                    <a:pt x="84856" y="37088"/>
                  </a:cubicBezTo>
                  <a:cubicBezTo>
                    <a:pt x="84904" y="38589"/>
                    <a:pt x="84939" y="40077"/>
                    <a:pt x="84975" y="41589"/>
                  </a:cubicBezTo>
                  <a:cubicBezTo>
                    <a:pt x="84975" y="41732"/>
                    <a:pt x="85059" y="41922"/>
                    <a:pt x="85154" y="42041"/>
                  </a:cubicBezTo>
                  <a:cubicBezTo>
                    <a:pt x="85570" y="42518"/>
                    <a:pt x="86023" y="42982"/>
                    <a:pt x="86452" y="43458"/>
                  </a:cubicBezTo>
                  <a:cubicBezTo>
                    <a:pt x="86618" y="43637"/>
                    <a:pt x="86809" y="43851"/>
                    <a:pt x="86642" y="44149"/>
                  </a:cubicBezTo>
                  <a:cubicBezTo>
                    <a:pt x="86630" y="44173"/>
                    <a:pt x="86678" y="44232"/>
                    <a:pt x="86702" y="44280"/>
                  </a:cubicBezTo>
                  <a:cubicBezTo>
                    <a:pt x="86821" y="44506"/>
                    <a:pt x="86725" y="44661"/>
                    <a:pt x="86463" y="44697"/>
                  </a:cubicBezTo>
                  <a:cubicBezTo>
                    <a:pt x="86130" y="44720"/>
                    <a:pt x="85785" y="44756"/>
                    <a:pt x="85451" y="44816"/>
                  </a:cubicBezTo>
                  <a:cubicBezTo>
                    <a:pt x="83487" y="45185"/>
                    <a:pt x="81510" y="45566"/>
                    <a:pt x="79546" y="45959"/>
                  </a:cubicBezTo>
                  <a:cubicBezTo>
                    <a:pt x="79308" y="46006"/>
                    <a:pt x="79070" y="46006"/>
                    <a:pt x="78951" y="46292"/>
                  </a:cubicBezTo>
                  <a:cubicBezTo>
                    <a:pt x="78927" y="46375"/>
                    <a:pt x="78760" y="46399"/>
                    <a:pt x="78665" y="46471"/>
                  </a:cubicBezTo>
                  <a:cubicBezTo>
                    <a:pt x="74343" y="48757"/>
                    <a:pt x="69997" y="51007"/>
                    <a:pt x="65711" y="53376"/>
                  </a:cubicBezTo>
                  <a:cubicBezTo>
                    <a:pt x="61865" y="55484"/>
                    <a:pt x="58103" y="57746"/>
                    <a:pt x="54293" y="59925"/>
                  </a:cubicBezTo>
                  <a:cubicBezTo>
                    <a:pt x="50852" y="61901"/>
                    <a:pt x="47387" y="63830"/>
                    <a:pt x="43946" y="65830"/>
                  </a:cubicBezTo>
                  <a:cubicBezTo>
                    <a:pt x="43339" y="66187"/>
                    <a:pt x="42791" y="66187"/>
                    <a:pt x="42160" y="65961"/>
                  </a:cubicBezTo>
                  <a:cubicBezTo>
                    <a:pt x="35433" y="63520"/>
                    <a:pt x="28623" y="61353"/>
                    <a:pt x="21741" y="59353"/>
                  </a:cubicBezTo>
                  <a:cubicBezTo>
                    <a:pt x="16657" y="57877"/>
                    <a:pt x="11609" y="56234"/>
                    <a:pt x="6549" y="54650"/>
                  </a:cubicBezTo>
                  <a:cubicBezTo>
                    <a:pt x="4608" y="54043"/>
                    <a:pt x="2679" y="53412"/>
                    <a:pt x="738" y="52805"/>
                  </a:cubicBezTo>
                  <a:cubicBezTo>
                    <a:pt x="179" y="52626"/>
                    <a:pt x="84" y="52448"/>
                    <a:pt x="84" y="51852"/>
                  </a:cubicBezTo>
                  <a:cubicBezTo>
                    <a:pt x="84" y="51066"/>
                    <a:pt x="0" y="50281"/>
                    <a:pt x="72" y="49483"/>
                  </a:cubicBezTo>
                  <a:cubicBezTo>
                    <a:pt x="226" y="47542"/>
                    <a:pt x="417" y="45578"/>
                    <a:pt x="643" y="43625"/>
                  </a:cubicBezTo>
                  <a:cubicBezTo>
                    <a:pt x="679" y="43232"/>
                    <a:pt x="953" y="42851"/>
                    <a:pt x="1203" y="42542"/>
                  </a:cubicBezTo>
                  <a:cubicBezTo>
                    <a:pt x="1536" y="42137"/>
                    <a:pt x="1953" y="41803"/>
                    <a:pt x="2322" y="41434"/>
                  </a:cubicBezTo>
                  <a:cubicBezTo>
                    <a:pt x="2453" y="41303"/>
                    <a:pt x="2548" y="41137"/>
                    <a:pt x="2667" y="40994"/>
                  </a:cubicBezTo>
                  <a:cubicBezTo>
                    <a:pt x="2679" y="40958"/>
                    <a:pt x="2703" y="40934"/>
                    <a:pt x="2739" y="40910"/>
                  </a:cubicBezTo>
                  <a:cubicBezTo>
                    <a:pt x="3513" y="40613"/>
                    <a:pt x="3989" y="39815"/>
                    <a:pt x="4775" y="39410"/>
                  </a:cubicBezTo>
                  <a:close/>
                  <a:moveTo>
                    <a:pt x="76736" y="45613"/>
                  </a:moveTo>
                  <a:cubicBezTo>
                    <a:pt x="76688" y="45637"/>
                    <a:pt x="76665" y="45673"/>
                    <a:pt x="76617" y="45673"/>
                  </a:cubicBezTo>
                  <a:cubicBezTo>
                    <a:pt x="75950" y="45720"/>
                    <a:pt x="75260" y="45732"/>
                    <a:pt x="74605" y="45804"/>
                  </a:cubicBezTo>
                  <a:cubicBezTo>
                    <a:pt x="73259" y="45959"/>
                    <a:pt x="71890" y="46149"/>
                    <a:pt x="70533" y="46316"/>
                  </a:cubicBezTo>
                  <a:cubicBezTo>
                    <a:pt x="70497" y="46316"/>
                    <a:pt x="70461" y="46340"/>
                    <a:pt x="70378" y="46387"/>
                  </a:cubicBezTo>
                  <a:cubicBezTo>
                    <a:pt x="70497" y="46423"/>
                    <a:pt x="70581" y="46435"/>
                    <a:pt x="70652" y="46447"/>
                  </a:cubicBezTo>
                  <a:lnTo>
                    <a:pt x="70652" y="46518"/>
                  </a:lnTo>
                  <a:cubicBezTo>
                    <a:pt x="69842" y="46578"/>
                    <a:pt x="69045" y="46637"/>
                    <a:pt x="68318" y="46685"/>
                  </a:cubicBezTo>
                  <a:cubicBezTo>
                    <a:pt x="68295" y="46685"/>
                    <a:pt x="68354" y="46697"/>
                    <a:pt x="68414" y="46721"/>
                  </a:cubicBezTo>
                  <a:lnTo>
                    <a:pt x="68414" y="46756"/>
                  </a:lnTo>
                  <a:cubicBezTo>
                    <a:pt x="68152" y="46744"/>
                    <a:pt x="67878" y="46721"/>
                    <a:pt x="67628" y="46697"/>
                  </a:cubicBezTo>
                  <a:cubicBezTo>
                    <a:pt x="67628" y="46721"/>
                    <a:pt x="67628" y="46733"/>
                    <a:pt x="67616" y="46744"/>
                  </a:cubicBezTo>
                  <a:cubicBezTo>
                    <a:pt x="67687" y="46756"/>
                    <a:pt x="67783" y="46756"/>
                    <a:pt x="67854" y="46780"/>
                  </a:cubicBezTo>
                  <a:cubicBezTo>
                    <a:pt x="65842" y="46935"/>
                    <a:pt x="63865" y="47209"/>
                    <a:pt x="61925" y="47780"/>
                  </a:cubicBezTo>
                  <a:cubicBezTo>
                    <a:pt x="65913" y="47221"/>
                    <a:pt x="69902" y="46673"/>
                    <a:pt x="73879" y="46137"/>
                  </a:cubicBezTo>
                  <a:cubicBezTo>
                    <a:pt x="73879" y="46125"/>
                    <a:pt x="73867" y="46090"/>
                    <a:pt x="73867" y="46078"/>
                  </a:cubicBezTo>
                  <a:cubicBezTo>
                    <a:pt x="73819" y="46066"/>
                    <a:pt x="73795" y="46042"/>
                    <a:pt x="73855" y="46066"/>
                  </a:cubicBezTo>
                  <a:cubicBezTo>
                    <a:pt x="74772" y="45947"/>
                    <a:pt x="75760" y="45780"/>
                    <a:pt x="76736" y="45613"/>
                  </a:cubicBezTo>
                  <a:cubicBezTo>
                    <a:pt x="76903" y="45613"/>
                    <a:pt x="77081" y="45661"/>
                    <a:pt x="77248" y="45637"/>
                  </a:cubicBezTo>
                  <a:cubicBezTo>
                    <a:pt x="78879" y="45363"/>
                    <a:pt x="80522" y="45078"/>
                    <a:pt x="82141" y="44804"/>
                  </a:cubicBezTo>
                  <a:cubicBezTo>
                    <a:pt x="82272" y="44768"/>
                    <a:pt x="82403" y="44708"/>
                    <a:pt x="82618" y="44649"/>
                  </a:cubicBezTo>
                  <a:cubicBezTo>
                    <a:pt x="82511" y="44613"/>
                    <a:pt x="82487" y="44613"/>
                    <a:pt x="82463" y="44613"/>
                  </a:cubicBezTo>
                  <a:cubicBezTo>
                    <a:pt x="80653" y="44911"/>
                    <a:pt x="78820" y="45197"/>
                    <a:pt x="77010" y="45494"/>
                  </a:cubicBezTo>
                  <a:cubicBezTo>
                    <a:pt x="76915" y="45518"/>
                    <a:pt x="76831" y="45590"/>
                    <a:pt x="76736" y="45613"/>
                  </a:cubicBezTo>
                  <a:close/>
                  <a:moveTo>
                    <a:pt x="34695" y="60115"/>
                  </a:moveTo>
                  <a:cubicBezTo>
                    <a:pt x="34778" y="59889"/>
                    <a:pt x="34862" y="59686"/>
                    <a:pt x="34945" y="59425"/>
                  </a:cubicBezTo>
                  <a:lnTo>
                    <a:pt x="34945" y="62639"/>
                  </a:lnTo>
                  <a:cubicBezTo>
                    <a:pt x="34993" y="61496"/>
                    <a:pt x="35017" y="60353"/>
                    <a:pt x="35314" y="59222"/>
                  </a:cubicBezTo>
                  <a:cubicBezTo>
                    <a:pt x="35255" y="59889"/>
                    <a:pt x="35195" y="60544"/>
                    <a:pt x="35159" y="61210"/>
                  </a:cubicBezTo>
                  <a:cubicBezTo>
                    <a:pt x="35398" y="59889"/>
                    <a:pt x="35707" y="58603"/>
                    <a:pt x="36195" y="57353"/>
                  </a:cubicBezTo>
                  <a:cubicBezTo>
                    <a:pt x="36683" y="56115"/>
                    <a:pt x="37255" y="54900"/>
                    <a:pt x="37957" y="53757"/>
                  </a:cubicBezTo>
                  <a:cubicBezTo>
                    <a:pt x="37243" y="54662"/>
                    <a:pt x="36791" y="55769"/>
                    <a:pt x="36231" y="56758"/>
                  </a:cubicBezTo>
                  <a:cubicBezTo>
                    <a:pt x="36183" y="56734"/>
                    <a:pt x="36136" y="56722"/>
                    <a:pt x="36088" y="56686"/>
                  </a:cubicBezTo>
                  <a:cubicBezTo>
                    <a:pt x="36612" y="55674"/>
                    <a:pt x="37148" y="54662"/>
                    <a:pt x="37672" y="53650"/>
                  </a:cubicBezTo>
                  <a:cubicBezTo>
                    <a:pt x="37636" y="53638"/>
                    <a:pt x="37624" y="53626"/>
                    <a:pt x="37600" y="53614"/>
                  </a:cubicBezTo>
                  <a:cubicBezTo>
                    <a:pt x="37100" y="54507"/>
                    <a:pt x="36600" y="55376"/>
                    <a:pt x="36112" y="56269"/>
                  </a:cubicBezTo>
                  <a:cubicBezTo>
                    <a:pt x="36076" y="56257"/>
                    <a:pt x="36064" y="56246"/>
                    <a:pt x="36029" y="56234"/>
                  </a:cubicBezTo>
                  <a:cubicBezTo>
                    <a:pt x="36374" y="55281"/>
                    <a:pt x="36910" y="54424"/>
                    <a:pt x="37434" y="53567"/>
                  </a:cubicBezTo>
                  <a:cubicBezTo>
                    <a:pt x="37386" y="53531"/>
                    <a:pt x="37338" y="53519"/>
                    <a:pt x="37303" y="53507"/>
                  </a:cubicBezTo>
                  <a:cubicBezTo>
                    <a:pt x="36802" y="54448"/>
                    <a:pt x="36314" y="55365"/>
                    <a:pt x="35826" y="56305"/>
                  </a:cubicBezTo>
                  <a:lnTo>
                    <a:pt x="35731" y="56257"/>
                  </a:lnTo>
                  <a:cubicBezTo>
                    <a:pt x="35790" y="56091"/>
                    <a:pt x="35850" y="55936"/>
                    <a:pt x="35898" y="55781"/>
                  </a:cubicBezTo>
                  <a:cubicBezTo>
                    <a:pt x="35767" y="55936"/>
                    <a:pt x="35671" y="56127"/>
                    <a:pt x="35517" y="56210"/>
                  </a:cubicBezTo>
                  <a:cubicBezTo>
                    <a:pt x="35255" y="56353"/>
                    <a:pt x="35398" y="55900"/>
                    <a:pt x="35171" y="55912"/>
                  </a:cubicBezTo>
                  <a:cubicBezTo>
                    <a:pt x="34636" y="57079"/>
                    <a:pt x="34278" y="58282"/>
                    <a:pt x="34338" y="59579"/>
                  </a:cubicBezTo>
                  <a:cubicBezTo>
                    <a:pt x="34374" y="59460"/>
                    <a:pt x="34409" y="59365"/>
                    <a:pt x="34457" y="59270"/>
                  </a:cubicBezTo>
                  <a:cubicBezTo>
                    <a:pt x="34326" y="60353"/>
                    <a:pt x="34338" y="61425"/>
                    <a:pt x="34493" y="62496"/>
                  </a:cubicBezTo>
                  <a:cubicBezTo>
                    <a:pt x="34493" y="61377"/>
                    <a:pt x="34481" y="60258"/>
                    <a:pt x="34731" y="59163"/>
                  </a:cubicBezTo>
                  <a:cubicBezTo>
                    <a:pt x="34778" y="59186"/>
                    <a:pt x="34790" y="59210"/>
                    <a:pt x="34778" y="59222"/>
                  </a:cubicBezTo>
                  <a:lnTo>
                    <a:pt x="34695" y="60115"/>
                  </a:lnTo>
                  <a:lnTo>
                    <a:pt x="34695" y="62568"/>
                  </a:lnTo>
                  <a:cubicBezTo>
                    <a:pt x="34731" y="62223"/>
                    <a:pt x="34731" y="61901"/>
                    <a:pt x="34731" y="61568"/>
                  </a:cubicBezTo>
                  <a:cubicBezTo>
                    <a:pt x="34719" y="61080"/>
                    <a:pt x="34707" y="60603"/>
                    <a:pt x="34695" y="60115"/>
                  </a:cubicBezTo>
                  <a:close/>
                  <a:moveTo>
                    <a:pt x="47982" y="53138"/>
                  </a:moveTo>
                  <a:cubicBezTo>
                    <a:pt x="47840" y="53090"/>
                    <a:pt x="47685" y="53079"/>
                    <a:pt x="47554" y="53019"/>
                  </a:cubicBezTo>
                  <a:cubicBezTo>
                    <a:pt x="46589" y="52626"/>
                    <a:pt x="45613" y="52245"/>
                    <a:pt x="44637" y="51864"/>
                  </a:cubicBezTo>
                  <a:cubicBezTo>
                    <a:pt x="44506" y="51828"/>
                    <a:pt x="44351" y="51828"/>
                    <a:pt x="44220" y="51805"/>
                  </a:cubicBezTo>
                  <a:cubicBezTo>
                    <a:pt x="44208" y="51852"/>
                    <a:pt x="44208" y="51888"/>
                    <a:pt x="44184" y="51924"/>
                  </a:cubicBezTo>
                  <a:cubicBezTo>
                    <a:pt x="45173" y="52317"/>
                    <a:pt x="46149" y="52709"/>
                    <a:pt x="47137" y="53102"/>
                  </a:cubicBezTo>
                  <a:cubicBezTo>
                    <a:pt x="47125" y="53138"/>
                    <a:pt x="47125" y="53162"/>
                    <a:pt x="47101" y="53186"/>
                  </a:cubicBezTo>
                  <a:cubicBezTo>
                    <a:pt x="46970" y="53162"/>
                    <a:pt x="46851" y="53150"/>
                    <a:pt x="46720" y="53090"/>
                  </a:cubicBezTo>
                  <a:cubicBezTo>
                    <a:pt x="45827" y="52733"/>
                    <a:pt x="44934" y="52352"/>
                    <a:pt x="44041" y="52019"/>
                  </a:cubicBezTo>
                  <a:cubicBezTo>
                    <a:pt x="43851" y="51936"/>
                    <a:pt x="43625" y="51959"/>
                    <a:pt x="43410" y="51924"/>
                  </a:cubicBezTo>
                  <a:cubicBezTo>
                    <a:pt x="43399" y="51971"/>
                    <a:pt x="43399" y="52019"/>
                    <a:pt x="43387" y="52055"/>
                  </a:cubicBezTo>
                  <a:cubicBezTo>
                    <a:pt x="44470" y="52507"/>
                    <a:pt x="45542" y="52948"/>
                    <a:pt x="46625" y="53400"/>
                  </a:cubicBezTo>
                  <a:cubicBezTo>
                    <a:pt x="46613" y="53424"/>
                    <a:pt x="46613" y="53460"/>
                    <a:pt x="46601" y="53483"/>
                  </a:cubicBezTo>
                  <a:cubicBezTo>
                    <a:pt x="46458" y="53448"/>
                    <a:pt x="46327" y="53424"/>
                    <a:pt x="46197" y="53364"/>
                  </a:cubicBezTo>
                  <a:cubicBezTo>
                    <a:pt x="45232" y="52971"/>
                    <a:pt x="44280" y="52567"/>
                    <a:pt x="43303" y="52162"/>
                  </a:cubicBezTo>
                  <a:cubicBezTo>
                    <a:pt x="43160" y="52102"/>
                    <a:pt x="42982" y="52090"/>
                    <a:pt x="42803" y="52043"/>
                  </a:cubicBezTo>
                  <a:cubicBezTo>
                    <a:pt x="42791" y="52090"/>
                    <a:pt x="42768" y="52114"/>
                    <a:pt x="42768" y="52162"/>
                  </a:cubicBezTo>
                  <a:cubicBezTo>
                    <a:pt x="43863" y="52590"/>
                    <a:pt x="44934" y="53043"/>
                    <a:pt x="46018" y="53471"/>
                  </a:cubicBezTo>
                  <a:cubicBezTo>
                    <a:pt x="46006" y="53507"/>
                    <a:pt x="45982" y="53543"/>
                    <a:pt x="45970" y="53579"/>
                  </a:cubicBezTo>
                  <a:cubicBezTo>
                    <a:pt x="45839" y="53531"/>
                    <a:pt x="45685" y="53507"/>
                    <a:pt x="45565" y="53460"/>
                  </a:cubicBezTo>
                  <a:cubicBezTo>
                    <a:pt x="44613" y="53067"/>
                    <a:pt x="43684" y="52698"/>
                    <a:pt x="42732" y="52317"/>
                  </a:cubicBezTo>
                  <a:cubicBezTo>
                    <a:pt x="42339" y="52150"/>
                    <a:pt x="42220" y="52150"/>
                    <a:pt x="41779" y="52340"/>
                  </a:cubicBezTo>
                  <a:cubicBezTo>
                    <a:pt x="43149" y="52805"/>
                    <a:pt x="44482" y="53269"/>
                    <a:pt x="45839" y="53721"/>
                  </a:cubicBezTo>
                  <a:cubicBezTo>
                    <a:pt x="45827" y="53757"/>
                    <a:pt x="45827" y="53805"/>
                    <a:pt x="45804" y="53829"/>
                  </a:cubicBezTo>
                  <a:cubicBezTo>
                    <a:pt x="45673" y="53805"/>
                    <a:pt x="45530" y="53781"/>
                    <a:pt x="45387" y="53745"/>
                  </a:cubicBezTo>
                  <a:cubicBezTo>
                    <a:pt x="44125" y="53329"/>
                    <a:pt x="42863" y="52876"/>
                    <a:pt x="41601" y="52471"/>
                  </a:cubicBezTo>
                  <a:cubicBezTo>
                    <a:pt x="41363" y="52400"/>
                    <a:pt x="41077" y="52436"/>
                    <a:pt x="40827" y="52400"/>
                  </a:cubicBezTo>
                  <a:cubicBezTo>
                    <a:pt x="40827" y="52448"/>
                    <a:pt x="40803" y="52471"/>
                    <a:pt x="40803" y="52519"/>
                  </a:cubicBezTo>
                  <a:cubicBezTo>
                    <a:pt x="41625" y="52924"/>
                    <a:pt x="42517" y="53186"/>
                    <a:pt x="43291" y="53698"/>
                  </a:cubicBezTo>
                  <a:cubicBezTo>
                    <a:pt x="43149" y="53721"/>
                    <a:pt x="43006" y="53710"/>
                    <a:pt x="42887" y="53662"/>
                  </a:cubicBezTo>
                  <a:cubicBezTo>
                    <a:pt x="42053" y="53329"/>
                    <a:pt x="41244" y="52983"/>
                    <a:pt x="40422" y="52638"/>
                  </a:cubicBezTo>
                  <a:cubicBezTo>
                    <a:pt x="40267" y="52578"/>
                    <a:pt x="40089" y="52590"/>
                    <a:pt x="39910" y="52567"/>
                  </a:cubicBezTo>
                  <a:cubicBezTo>
                    <a:pt x="39910" y="52590"/>
                    <a:pt x="39898" y="52638"/>
                    <a:pt x="39898" y="52674"/>
                  </a:cubicBezTo>
                  <a:cubicBezTo>
                    <a:pt x="41208" y="53150"/>
                    <a:pt x="42517" y="53638"/>
                    <a:pt x="43839" y="54114"/>
                  </a:cubicBezTo>
                  <a:cubicBezTo>
                    <a:pt x="43839" y="54162"/>
                    <a:pt x="43827" y="54198"/>
                    <a:pt x="43827" y="54245"/>
                  </a:cubicBezTo>
                  <a:cubicBezTo>
                    <a:pt x="43684" y="54257"/>
                    <a:pt x="43541" y="54257"/>
                    <a:pt x="43363" y="54281"/>
                  </a:cubicBezTo>
                  <a:cubicBezTo>
                    <a:pt x="43541" y="54364"/>
                    <a:pt x="43696" y="54424"/>
                    <a:pt x="43839" y="54495"/>
                  </a:cubicBezTo>
                  <a:cubicBezTo>
                    <a:pt x="43827" y="54543"/>
                    <a:pt x="43827" y="54579"/>
                    <a:pt x="43815" y="54614"/>
                  </a:cubicBezTo>
                  <a:cubicBezTo>
                    <a:pt x="43637" y="54591"/>
                    <a:pt x="43458" y="54579"/>
                    <a:pt x="43291" y="54519"/>
                  </a:cubicBezTo>
                  <a:cubicBezTo>
                    <a:pt x="41839" y="53983"/>
                    <a:pt x="40374" y="53448"/>
                    <a:pt x="38922" y="52924"/>
                  </a:cubicBezTo>
                  <a:cubicBezTo>
                    <a:pt x="38767" y="52864"/>
                    <a:pt x="38588" y="52876"/>
                    <a:pt x="38446" y="52852"/>
                  </a:cubicBezTo>
                  <a:cubicBezTo>
                    <a:pt x="40243" y="53567"/>
                    <a:pt x="42089" y="54114"/>
                    <a:pt x="43827" y="54936"/>
                  </a:cubicBezTo>
                  <a:cubicBezTo>
                    <a:pt x="43684" y="54948"/>
                    <a:pt x="43541" y="54912"/>
                    <a:pt x="43422" y="54876"/>
                  </a:cubicBezTo>
                  <a:cubicBezTo>
                    <a:pt x="41684" y="54257"/>
                    <a:pt x="39946" y="53650"/>
                    <a:pt x="38207" y="53055"/>
                  </a:cubicBezTo>
                  <a:cubicBezTo>
                    <a:pt x="38029" y="52995"/>
                    <a:pt x="37826" y="52995"/>
                    <a:pt x="37648" y="52983"/>
                  </a:cubicBezTo>
                  <a:cubicBezTo>
                    <a:pt x="37636" y="53007"/>
                    <a:pt x="37636" y="53043"/>
                    <a:pt x="37636" y="53067"/>
                  </a:cubicBezTo>
                  <a:cubicBezTo>
                    <a:pt x="37743" y="53114"/>
                    <a:pt x="37826" y="53174"/>
                    <a:pt x="37934" y="53210"/>
                  </a:cubicBezTo>
                  <a:cubicBezTo>
                    <a:pt x="39517" y="53745"/>
                    <a:pt x="41017" y="54531"/>
                    <a:pt x="42648" y="54900"/>
                  </a:cubicBezTo>
                  <a:cubicBezTo>
                    <a:pt x="43113" y="55007"/>
                    <a:pt x="43541" y="55210"/>
                    <a:pt x="43994" y="55376"/>
                  </a:cubicBezTo>
                  <a:cubicBezTo>
                    <a:pt x="44101" y="55412"/>
                    <a:pt x="44232" y="55424"/>
                    <a:pt x="44315" y="55388"/>
                  </a:cubicBezTo>
                  <a:cubicBezTo>
                    <a:pt x="44577" y="55257"/>
                    <a:pt x="44815" y="55091"/>
                    <a:pt x="45089" y="54936"/>
                  </a:cubicBezTo>
                  <a:cubicBezTo>
                    <a:pt x="44815" y="54781"/>
                    <a:pt x="44553" y="54650"/>
                    <a:pt x="44303" y="54531"/>
                  </a:cubicBezTo>
                  <a:cubicBezTo>
                    <a:pt x="44315" y="54483"/>
                    <a:pt x="44351" y="54436"/>
                    <a:pt x="44363" y="54400"/>
                  </a:cubicBezTo>
                  <a:cubicBezTo>
                    <a:pt x="44553" y="54483"/>
                    <a:pt x="44732" y="54579"/>
                    <a:pt x="44934" y="54650"/>
                  </a:cubicBezTo>
                  <a:cubicBezTo>
                    <a:pt x="45113" y="54710"/>
                    <a:pt x="45304" y="54948"/>
                    <a:pt x="45482" y="54650"/>
                  </a:cubicBezTo>
                  <a:cubicBezTo>
                    <a:pt x="45030" y="54495"/>
                    <a:pt x="44601" y="54353"/>
                    <a:pt x="44172" y="54198"/>
                  </a:cubicBezTo>
                  <a:cubicBezTo>
                    <a:pt x="44184" y="54138"/>
                    <a:pt x="44220" y="54102"/>
                    <a:pt x="44232" y="54043"/>
                  </a:cubicBezTo>
                  <a:cubicBezTo>
                    <a:pt x="44434" y="54102"/>
                    <a:pt x="44673" y="54126"/>
                    <a:pt x="44851" y="54233"/>
                  </a:cubicBezTo>
                  <a:cubicBezTo>
                    <a:pt x="45506" y="54591"/>
                    <a:pt x="46066" y="54472"/>
                    <a:pt x="46625" y="54019"/>
                  </a:cubicBezTo>
                  <a:cubicBezTo>
                    <a:pt x="47066" y="53650"/>
                    <a:pt x="47542" y="53400"/>
                    <a:pt x="47982" y="53138"/>
                  </a:cubicBezTo>
                  <a:cubicBezTo>
                    <a:pt x="48042" y="53102"/>
                    <a:pt x="48137" y="53090"/>
                    <a:pt x="48197" y="53043"/>
                  </a:cubicBezTo>
                  <a:cubicBezTo>
                    <a:pt x="49768" y="52114"/>
                    <a:pt x="51328" y="51197"/>
                    <a:pt x="52900" y="50257"/>
                  </a:cubicBezTo>
                  <a:cubicBezTo>
                    <a:pt x="52935" y="50233"/>
                    <a:pt x="52983" y="50185"/>
                    <a:pt x="53031" y="50138"/>
                  </a:cubicBezTo>
                  <a:cubicBezTo>
                    <a:pt x="53019" y="50126"/>
                    <a:pt x="53019" y="50102"/>
                    <a:pt x="52995" y="50078"/>
                  </a:cubicBezTo>
                  <a:cubicBezTo>
                    <a:pt x="51269" y="50423"/>
                    <a:pt x="49542" y="50769"/>
                    <a:pt x="47816" y="51090"/>
                  </a:cubicBezTo>
                  <a:lnTo>
                    <a:pt x="47816" y="51162"/>
                  </a:lnTo>
                  <a:lnTo>
                    <a:pt x="48887" y="51614"/>
                  </a:lnTo>
                  <a:cubicBezTo>
                    <a:pt x="48280" y="51650"/>
                    <a:pt x="47816" y="51066"/>
                    <a:pt x="47078" y="51257"/>
                  </a:cubicBezTo>
                  <a:cubicBezTo>
                    <a:pt x="47685" y="51495"/>
                    <a:pt x="48221" y="51697"/>
                    <a:pt x="48744" y="51900"/>
                  </a:cubicBezTo>
                  <a:cubicBezTo>
                    <a:pt x="48733" y="51924"/>
                    <a:pt x="48709" y="51971"/>
                    <a:pt x="48697" y="51995"/>
                  </a:cubicBezTo>
                  <a:cubicBezTo>
                    <a:pt x="48161" y="51805"/>
                    <a:pt x="47625" y="51590"/>
                    <a:pt x="47078" y="51400"/>
                  </a:cubicBezTo>
                  <a:cubicBezTo>
                    <a:pt x="46863" y="51328"/>
                    <a:pt x="46649" y="51352"/>
                    <a:pt x="46423" y="51316"/>
                  </a:cubicBezTo>
                  <a:cubicBezTo>
                    <a:pt x="46411" y="51352"/>
                    <a:pt x="46411" y="51388"/>
                    <a:pt x="46411" y="51424"/>
                  </a:cubicBezTo>
                  <a:cubicBezTo>
                    <a:pt x="47006" y="51650"/>
                    <a:pt x="47601" y="51888"/>
                    <a:pt x="48197" y="52102"/>
                  </a:cubicBezTo>
                  <a:cubicBezTo>
                    <a:pt x="48173" y="52138"/>
                    <a:pt x="48173" y="52162"/>
                    <a:pt x="48161" y="52209"/>
                  </a:cubicBezTo>
                  <a:cubicBezTo>
                    <a:pt x="48042" y="52186"/>
                    <a:pt x="47935" y="52162"/>
                    <a:pt x="47816" y="52126"/>
                  </a:cubicBezTo>
                  <a:cubicBezTo>
                    <a:pt x="47304" y="51924"/>
                    <a:pt x="46780" y="51721"/>
                    <a:pt x="46256" y="51543"/>
                  </a:cubicBezTo>
                  <a:cubicBezTo>
                    <a:pt x="46089" y="51483"/>
                    <a:pt x="45911" y="51495"/>
                    <a:pt x="45732" y="51471"/>
                  </a:cubicBezTo>
                  <a:cubicBezTo>
                    <a:pt x="45732" y="51495"/>
                    <a:pt x="45720" y="51531"/>
                    <a:pt x="45720" y="51555"/>
                  </a:cubicBezTo>
                  <a:cubicBezTo>
                    <a:pt x="46494" y="51852"/>
                    <a:pt x="47268" y="52138"/>
                    <a:pt x="48042" y="52436"/>
                  </a:cubicBezTo>
                  <a:cubicBezTo>
                    <a:pt x="48030" y="52459"/>
                    <a:pt x="48018" y="52507"/>
                    <a:pt x="48018" y="52543"/>
                  </a:cubicBezTo>
                  <a:cubicBezTo>
                    <a:pt x="47875" y="52507"/>
                    <a:pt x="47732" y="52495"/>
                    <a:pt x="47613" y="52436"/>
                  </a:cubicBezTo>
                  <a:cubicBezTo>
                    <a:pt x="46923" y="52186"/>
                    <a:pt x="46244" y="51912"/>
                    <a:pt x="45554" y="51674"/>
                  </a:cubicBezTo>
                  <a:cubicBezTo>
                    <a:pt x="45351" y="51602"/>
                    <a:pt x="45113" y="51626"/>
                    <a:pt x="44899" y="51614"/>
                  </a:cubicBezTo>
                  <a:cubicBezTo>
                    <a:pt x="44899" y="51650"/>
                    <a:pt x="44899" y="51686"/>
                    <a:pt x="44887" y="51721"/>
                  </a:cubicBezTo>
                  <a:cubicBezTo>
                    <a:pt x="44982" y="51769"/>
                    <a:pt x="45065" y="51805"/>
                    <a:pt x="45173" y="51840"/>
                  </a:cubicBezTo>
                  <a:lnTo>
                    <a:pt x="47721" y="52864"/>
                  </a:lnTo>
                  <a:cubicBezTo>
                    <a:pt x="47816" y="52936"/>
                    <a:pt x="47899" y="53043"/>
                    <a:pt x="47982" y="53138"/>
                  </a:cubicBezTo>
                  <a:close/>
                  <a:moveTo>
                    <a:pt x="4525" y="25873"/>
                  </a:moveTo>
                  <a:cubicBezTo>
                    <a:pt x="4334" y="25825"/>
                    <a:pt x="4156" y="25766"/>
                    <a:pt x="3965" y="25718"/>
                  </a:cubicBezTo>
                  <a:cubicBezTo>
                    <a:pt x="3941" y="25766"/>
                    <a:pt x="3929" y="25789"/>
                    <a:pt x="3917" y="25837"/>
                  </a:cubicBezTo>
                  <a:cubicBezTo>
                    <a:pt x="4048" y="25944"/>
                    <a:pt x="4191" y="26051"/>
                    <a:pt x="4334" y="26147"/>
                  </a:cubicBezTo>
                  <a:cubicBezTo>
                    <a:pt x="4310" y="26182"/>
                    <a:pt x="4310" y="26206"/>
                    <a:pt x="4298" y="26242"/>
                  </a:cubicBezTo>
                  <a:cubicBezTo>
                    <a:pt x="3917" y="26004"/>
                    <a:pt x="3525" y="25706"/>
                    <a:pt x="3096" y="26111"/>
                  </a:cubicBezTo>
                  <a:cubicBezTo>
                    <a:pt x="7418" y="28647"/>
                    <a:pt x="11716" y="31195"/>
                    <a:pt x="16026" y="33743"/>
                  </a:cubicBezTo>
                  <a:cubicBezTo>
                    <a:pt x="15169" y="32386"/>
                    <a:pt x="13585" y="32016"/>
                    <a:pt x="12442" y="31052"/>
                  </a:cubicBezTo>
                  <a:cubicBezTo>
                    <a:pt x="12454" y="31016"/>
                    <a:pt x="12478" y="30992"/>
                    <a:pt x="12490" y="30969"/>
                  </a:cubicBezTo>
                  <a:cubicBezTo>
                    <a:pt x="13335" y="31493"/>
                    <a:pt x="14204" y="32005"/>
                    <a:pt x="15050" y="32516"/>
                  </a:cubicBezTo>
                  <a:cubicBezTo>
                    <a:pt x="15074" y="32493"/>
                    <a:pt x="15085" y="32457"/>
                    <a:pt x="15121" y="32433"/>
                  </a:cubicBezTo>
                  <a:cubicBezTo>
                    <a:pt x="14859" y="32207"/>
                    <a:pt x="14597" y="31981"/>
                    <a:pt x="14347" y="31766"/>
                  </a:cubicBezTo>
                  <a:cubicBezTo>
                    <a:pt x="14395" y="31778"/>
                    <a:pt x="14466" y="31790"/>
                    <a:pt x="14538" y="31802"/>
                  </a:cubicBezTo>
                  <a:cubicBezTo>
                    <a:pt x="14574" y="31778"/>
                    <a:pt x="14585" y="31731"/>
                    <a:pt x="14621" y="31707"/>
                  </a:cubicBezTo>
                  <a:cubicBezTo>
                    <a:pt x="14359" y="31493"/>
                    <a:pt x="14121" y="31243"/>
                    <a:pt x="13847" y="31064"/>
                  </a:cubicBezTo>
                  <a:cubicBezTo>
                    <a:pt x="13323" y="30719"/>
                    <a:pt x="12752" y="30433"/>
                    <a:pt x="12216" y="30111"/>
                  </a:cubicBezTo>
                  <a:cubicBezTo>
                    <a:pt x="12145" y="30064"/>
                    <a:pt x="12073" y="30004"/>
                    <a:pt x="12014" y="29945"/>
                  </a:cubicBezTo>
                  <a:cubicBezTo>
                    <a:pt x="12026" y="29933"/>
                    <a:pt x="12037" y="29897"/>
                    <a:pt x="12061" y="29885"/>
                  </a:cubicBezTo>
                  <a:cubicBezTo>
                    <a:pt x="12680" y="30242"/>
                    <a:pt x="13288" y="30600"/>
                    <a:pt x="13919" y="30957"/>
                  </a:cubicBezTo>
                  <a:cubicBezTo>
                    <a:pt x="13931" y="30933"/>
                    <a:pt x="13966" y="30885"/>
                    <a:pt x="13978" y="30850"/>
                  </a:cubicBezTo>
                  <a:cubicBezTo>
                    <a:pt x="13288" y="30219"/>
                    <a:pt x="12383" y="29921"/>
                    <a:pt x="11656" y="29349"/>
                  </a:cubicBezTo>
                  <a:lnTo>
                    <a:pt x="11704" y="29266"/>
                  </a:lnTo>
                  <a:cubicBezTo>
                    <a:pt x="12276" y="29588"/>
                    <a:pt x="12859" y="29921"/>
                    <a:pt x="13431" y="30254"/>
                  </a:cubicBezTo>
                  <a:cubicBezTo>
                    <a:pt x="13097" y="29635"/>
                    <a:pt x="12788" y="29040"/>
                    <a:pt x="12121" y="28706"/>
                  </a:cubicBezTo>
                  <a:cubicBezTo>
                    <a:pt x="11561" y="28445"/>
                    <a:pt x="11049" y="28111"/>
                    <a:pt x="10513" y="27814"/>
                  </a:cubicBezTo>
                  <a:cubicBezTo>
                    <a:pt x="10406" y="27754"/>
                    <a:pt x="10335" y="27683"/>
                    <a:pt x="10240" y="27623"/>
                  </a:cubicBezTo>
                  <a:cubicBezTo>
                    <a:pt x="10252" y="27599"/>
                    <a:pt x="10287" y="27563"/>
                    <a:pt x="10299" y="27540"/>
                  </a:cubicBezTo>
                  <a:cubicBezTo>
                    <a:pt x="11002" y="27921"/>
                    <a:pt x="11704" y="28325"/>
                    <a:pt x="12418" y="28706"/>
                  </a:cubicBezTo>
                  <a:cubicBezTo>
                    <a:pt x="12311" y="28456"/>
                    <a:pt x="12157" y="28230"/>
                    <a:pt x="12026" y="28028"/>
                  </a:cubicBezTo>
                  <a:cubicBezTo>
                    <a:pt x="11287" y="26921"/>
                    <a:pt x="10549" y="25837"/>
                    <a:pt x="9811" y="24730"/>
                  </a:cubicBezTo>
                  <a:cubicBezTo>
                    <a:pt x="9704" y="24599"/>
                    <a:pt x="9621" y="24456"/>
                    <a:pt x="9501" y="24289"/>
                  </a:cubicBezTo>
                  <a:cubicBezTo>
                    <a:pt x="9394" y="24313"/>
                    <a:pt x="9275" y="24361"/>
                    <a:pt x="9168" y="24396"/>
                  </a:cubicBezTo>
                  <a:lnTo>
                    <a:pt x="9168" y="24480"/>
                  </a:lnTo>
                  <a:cubicBezTo>
                    <a:pt x="9370" y="24551"/>
                    <a:pt x="9597" y="24646"/>
                    <a:pt x="9811" y="24718"/>
                  </a:cubicBezTo>
                  <a:cubicBezTo>
                    <a:pt x="9763" y="24908"/>
                    <a:pt x="9680" y="24908"/>
                    <a:pt x="9513" y="24825"/>
                  </a:cubicBezTo>
                  <a:cubicBezTo>
                    <a:pt x="9287" y="24694"/>
                    <a:pt x="9049" y="24575"/>
                    <a:pt x="8823" y="24456"/>
                  </a:cubicBezTo>
                  <a:cubicBezTo>
                    <a:pt x="8811" y="24480"/>
                    <a:pt x="8799" y="24516"/>
                    <a:pt x="8775" y="24527"/>
                  </a:cubicBezTo>
                  <a:cubicBezTo>
                    <a:pt x="9132" y="24730"/>
                    <a:pt x="9478" y="24944"/>
                    <a:pt x="9835" y="25147"/>
                  </a:cubicBezTo>
                  <a:lnTo>
                    <a:pt x="9799" y="25242"/>
                  </a:lnTo>
                  <a:cubicBezTo>
                    <a:pt x="9240" y="25111"/>
                    <a:pt x="8859" y="24551"/>
                    <a:pt x="8216" y="24670"/>
                  </a:cubicBezTo>
                  <a:lnTo>
                    <a:pt x="10621" y="26194"/>
                  </a:lnTo>
                  <a:cubicBezTo>
                    <a:pt x="10597" y="26242"/>
                    <a:pt x="10585" y="26266"/>
                    <a:pt x="10549" y="26313"/>
                  </a:cubicBezTo>
                  <a:cubicBezTo>
                    <a:pt x="10466" y="26254"/>
                    <a:pt x="10359" y="26194"/>
                    <a:pt x="10263" y="26135"/>
                  </a:cubicBezTo>
                  <a:cubicBezTo>
                    <a:pt x="9549" y="25706"/>
                    <a:pt x="8859" y="25254"/>
                    <a:pt x="8132" y="24825"/>
                  </a:cubicBezTo>
                  <a:cubicBezTo>
                    <a:pt x="7989" y="24754"/>
                    <a:pt x="7811" y="24766"/>
                    <a:pt x="7668" y="24718"/>
                  </a:cubicBezTo>
                  <a:cubicBezTo>
                    <a:pt x="7644" y="24754"/>
                    <a:pt x="7644" y="24777"/>
                    <a:pt x="7632" y="24813"/>
                  </a:cubicBezTo>
                  <a:cubicBezTo>
                    <a:pt x="7977" y="25087"/>
                    <a:pt x="8430" y="25242"/>
                    <a:pt x="8704" y="25611"/>
                  </a:cubicBezTo>
                  <a:cubicBezTo>
                    <a:pt x="8323" y="25444"/>
                    <a:pt x="7977" y="25206"/>
                    <a:pt x="7608" y="25016"/>
                  </a:cubicBezTo>
                  <a:cubicBezTo>
                    <a:pt x="7430" y="24932"/>
                    <a:pt x="7204" y="24932"/>
                    <a:pt x="7013" y="24897"/>
                  </a:cubicBezTo>
                  <a:lnTo>
                    <a:pt x="6965" y="25027"/>
                  </a:lnTo>
                  <a:cubicBezTo>
                    <a:pt x="8454" y="25909"/>
                    <a:pt x="9954" y="26790"/>
                    <a:pt x="11442" y="27671"/>
                  </a:cubicBezTo>
                  <a:lnTo>
                    <a:pt x="11406" y="27754"/>
                  </a:lnTo>
                  <a:cubicBezTo>
                    <a:pt x="11299" y="27706"/>
                    <a:pt x="11180" y="27671"/>
                    <a:pt x="11085" y="27611"/>
                  </a:cubicBezTo>
                  <a:cubicBezTo>
                    <a:pt x="9728" y="26801"/>
                    <a:pt x="8358" y="26004"/>
                    <a:pt x="7013" y="25206"/>
                  </a:cubicBezTo>
                  <a:cubicBezTo>
                    <a:pt x="6882" y="25135"/>
                    <a:pt x="6715" y="25123"/>
                    <a:pt x="6561" y="25075"/>
                  </a:cubicBezTo>
                  <a:cubicBezTo>
                    <a:pt x="6549" y="25123"/>
                    <a:pt x="6537" y="25147"/>
                    <a:pt x="6525" y="25194"/>
                  </a:cubicBezTo>
                  <a:cubicBezTo>
                    <a:pt x="6858" y="25408"/>
                    <a:pt x="7215" y="25623"/>
                    <a:pt x="7561" y="25837"/>
                  </a:cubicBezTo>
                  <a:cubicBezTo>
                    <a:pt x="7549" y="25861"/>
                    <a:pt x="7513" y="25897"/>
                    <a:pt x="7501" y="25932"/>
                  </a:cubicBezTo>
                  <a:cubicBezTo>
                    <a:pt x="7239" y="25778"/>
                    <a:pt x="6965" y="25635"/>
                    <a:pt x="6703" y="25468"/>
                  </a:cubicBezTo>
                  <a:cubicBezTo>
                    <a:pt x="6430" y="25301"/>
                    <a:pt x="6180" y="25111"/>
                    <a:pt x="5822" y="25373"/>
                  </a:cubicBezTo>
                  <a:cubicBezTo>
                    <a:pt x="7037" y="26135"/>
                    <a:pt x="8251" y="26897"/>
                    <a:pt x="9466" y="27635"/>
                  </a:cubicBezTo>
                  <a:cubicBezTo>
                    <a:pt x="9454" y="27671"/>
                    <a:pt x="9442" y="27683"/>
                    <a:pt x="9418" y="27706"/>
                  </a:cubicBezTo>
                  <a:cubicBezTo>
                    <a:pt x="9335" y="27671"/>
                    <a:pt x="9240" y="27635"/>
                    <a:pt x="9168" y="27587"/>
                  </a:cubicBezTo>
                  <a:cubicBezTo>
                    <a:pt x="8085" y="26921"/>
                    <a:pt x="7001" y="26254"/>
                    <a:pt x="5930" y="25551"/>
                  </a:cubicBezTo>
                  <a:cubicBezTo>
                    <a:pt x="5703" y="25408"/>
                    <a:pt x="5489" y="25349"/>
                    <a:pt x="5239" y="25492"/>
                  </a:cubicBezTo>
                  <a:cubicBezTo>
                    <a:pt x="5834" y="25861"/>
                    <a:pt x="6418" y="26218"/>
                    <a:pt x="7001" y="26599"/>
                  </a:cubicBezTo>
                  <a:cubicBezTo>
                    <a:pt x="6977" y="26623"/>
                    <a:pt x="6954" y="26659"/>
                    <a:pt x="6942" y="26682"/>
                  </a:cubicBezTo>
                  <a:cubicBezTo>
                    <a:pt x="6406" y="26361"/>
                    <a:pt x="5870" y="26063"/>
                    <a:pt x="5346" y="25718"/>
                  </a:cubicBezTo>
                  <a:cubicBezTo>
                    <a:pt x="5037" y="25492"/>
                    <a:pt x="4763" y="25563"/>
                    <a:pt x="4441" y="25682"/>
                  </a:cubicBezTo>
                  <a:cubicBezTo>
                    <a:pt x="4501" y="25766"/>
                    <a:pt x="4525" y="25801"/>
                    <a:pt x="4572" y="25849"/>
                  </a:cubicBezTo>
                  <a:cubicBezTo>
                    <a:pt x="4537" y="25849"/>
                    <a:pt x="4525" y="25873"/>
                    <a:pt x="4525" y="25873"/>
                  </a:cubicBezTo>
                  <a:close/>
                  <a:moveTo>
                    <a:pt x="40815" y="54876"/>
                  </a:moveTo>
                  <a:lnTo>
                    <a:pt x="40815" y="54876"/>
                  </a:lnTo>
                  <a:cubicBezTo>
                    <a:pt x="40720" y="54829"/>
                    <a:pt x="40636" y="54781"/>
                    <a:pt x="40470" y="54698"/>
                  </a:cubicBezTo>
                  <a:cubicBezTo>
                    <a:pt x="39839" y="55793"/>
                    <a:pt x="39219" y="56853"/>
                    <a:pt x="38612" y="57924"/>
                  </a:cubicBezTo>
                  <a:cubicBezTo>
                    <a:pt x="38577" y="57912"/>
                    <a:pt x="38529" y="57877"/>
                    <a:pt x="38505" y="57865"/>
                  </a:cubicBezTo>
                  <a:cubicBezTo>
                    <a:pt x="39112" y="56805"/>
                    <a:pt x="39720" y="55734"/>
                    <a:pt x="40339" y="54686"/>
                  </a:cubicBezTo>
                  <a:cubicBezTo>
                    <a:pt x="40243" y="54745"/>
                    <a:pt x="40172" y="54817"/>
                    <a:pt x="40112" y="54900"/>
                  </a:cubicBezTo>
                  <a:cubicBezTo>
                    <a:pt x="39624" y="55698"/>
                    <a:pt x="39124" y="56484"/>
                    <a:pt x="38636" y="57258"/>
                  </a:cubicBezTo>
                  <a:cubicBezTo>
                    <a:pt x="38517" y="57448"/>
                    <a:pt x="38291" y="57579"/>
                    <a:pt x="38231" y="57781"/>
                  </a:cubicBezTo>
                  <a:cubicBezTo>
                    <a:pt x="37576" y="59627"/>
                    <a:pt x="37029" y="61496"/>
                    <a:pt x="37529" y="63496"/>
                  </a:cubicBezTo>
                  <a:lnTo>
                    <a:pt x="37529" y="62008"/>
                  </a:lnTo>
                  <a:lnTo>
                    <a:pt x="37636" y="62008"/>
                  </a:lnTo>
                  <a:lnTo>
                    <a:pt x="37636" y="63699"/>
                  </a:lnTo>
                  <a:lnTo>
                    <a:pt x="37767" y="63699"/>
                  </a:lnTo>
                  <a:lnTo>
                    <a:pt x="37767" y="62258"/>
                  </a:lnTo>
                  <a:cubicBezTo>
                    <a:pt x="37874" y="62770"/>
                    <a:pt x="37791" y="63294"/>
                    <a:pt x="37910" y="63806"/>
                  </a:cubicBezTo>
                  <a:lnTo>
                    <a:pt x="38041" y="63806"/>
                  </a:lnTo>
                  <a:lnTo>
                    <a:pt x="38041" y="62258"/>
                  </a:lnTo>
                  <a:lnTo>
                    <a:pt x="38112" y="62258"/>
                  </a:lnTo>
                  <a:cubicBezTo>
                    <a:pt x="38148" y="62806"/>
                    <a:pt x="38172" y="63377"/>
                    <a:pt x="38207" y="63925"/>
                  </a:cubicBezTo>
                  <a:cubicBezTo>
                    <a:pt x="38243" y="63925"/>
                    <a:pt x="38279" y="63925"/>
                    <a:pt x="38326" y="63913"/>
                  </a:cubicBezTo>
                  <a:cubicBezTo>
                    <a:pt x="38291" y="63377"/>
                    <a:pt x="38267" y="62818"/>
                    <a:pt x="38231" y="62282"/>
                  </a:cubicBezTo>
                  <a:lnTo>
                    <a:pt x="38338" y="62282"/>
                  </a:lnTo>
                  <a:cubicBezTo>
                    <a:pt x="38398" y="62854"/>
                    <a:pt x="38446" y="63413"/>
                    <a:pt x="38505" y="63985"/>
                  </a:cubicBezTo>
                  <a:lnTo>
                    <a:pt x="38588" y="63985"/>
                  </a:lnTo>
                  <a:lnTo>
                    <a:pt x="38588" y="62377"/>
                  </a:lnTo>
                  <a:cubicBezTo>
                    <a:pt x="38648" y="62865"/>
                    <a:pt x="38684" y="63377"/>
                    <a:pt x="38707" y="63866"/>
                  </a:cubicBezTo>
                  <a:cubicBezTo>
                    <a:pt x="38707" y="63973"/>
                    <a:pt x="38779" y="64068"/>
                    <a:pt x="38827" y="64175"/>
                  </a:cubicBezTo>
                  <a:cubicBezTo>
                    <a:pt x="38862" y="64163"/>
                    <a:pt x="38898" y="64163"/>
                    <a:pt x="38934" y="64151"/>
                  </a:cubicBezTo>
                  <a:cubicBezTo>
                    <a:pt x="38898" y="63520"/>
                    <a:pt x="38874" y="62901"/>
                    <a:pt x="38838" y="62258"/>
                  </a:cubicBezTo>
                  <a:lnTo>
                    <a:pt x="38898" y="62258"/>
                  </a:lnTo>
                  <a:cubicBezTo>
                    <a:pt x="38958" y="62925"/>
                    <a:pt x="39005" y="63580"/>
                    <a:pt x="39065" y="64247"/>
                  </a:cubicBezTo>
                  <a:cubicBezTo>
                    <a:pt x="39100" y="64247"/>
                    <a:pt x="39136" y="64235"/>
                    <a:pt x="39172" y="64235"/>
                  </a:cubicBezTo>
                  <a:lnTo>
                    <a:pt x="39172" y="62318"/>
                  </a:lnTo>
                  <a:cubicBezTo>
                    <a:pt x="39243" y="62889"/>
                    <a:pt x="39255" y="63473"/>
                    <a:pt x="39303" y="64044"/>
                  </a:cubicBezTo>
                  <a:cubicBezTo>
                    <a:pt x="39315" y="64163"/>
                    <a:pt x="39410" y="64270"/>
                    <a:pt x="39469" y="64378"/>
                  </a:cubicBezTo>
                  <a:lnTo>
                    <a:pt x="39553" y="64342"/>
                  </a:lnTo>
                  <a:cubicBezTo>
                    <a:pt x="39481" y="63556"/>
                    <a:pt x="39410" y="62746"/>
                    <a:pt x="39339" y="61961"/>
                  </a:cubicBezTo>
                  <a:cubicBezTo>
                    <a:pt x="39362" y="61961"/>
                    <a:pt x="39398" y="61961"/>
                    <a:pt x="39422" y="61937"/>
                  </a:cubicBezTo>
                  <a:cubicBezTo>
                    <a:pt x="39446" y="62056"/>
                    <a:pt x="39458" y="62199"/>
                    <a:pt x="39469" y="62318"/>
                  </a:cubicBezTo>
                  <a:cubicBezTo>
                    <a:pt x="39541" y="62949"/>
                    <a:pt x="39600" y="63580"/>
                    <a:pt x="39696" y="64223"/>
                  </a:cubicBezTo>
                  <a:cubicBezTo>
                    <a:pt x="39708" y="64318"/>
                    <a:pt x="39767" y="64413"/>
                    <a:pt x="39815" y="64520"/>
                  </a:cubicBezTo>
                  <a:cubicBezTo>
                    <a:pt x="39839" y="64497"/>
                    <a:pt x="39874" y="64497"/>
                    <a:pt x="39886" y="64485"/>
                  </a:cubicBezTo>
                  <a:cubicBezTo>
                    <a:pt x="39815" y="63639"/>
                    <a:pt x="39731" y="62794"/>
                    <a:pt x="39660" y="61961"/>
                  </a:cubicBezTo>
                  <a:cubicBezTo>
                    <a:pt x="39696" y="61961"/>
                    <a:pt x="39731" y="61961"/>
                    <a:pt x="39767" y="61937"/>
                  </a:cubicBezTo>
                  <a:cubicBezTo>
                    <a:pt x="39779" y="62092"/>
                    <a:pt x="39803" y="62223"/>
                    <a:pt x="39815" y="62377"/>
                  </a:cubicBezTo>
                  <a:cubicBezTo>
                    <a:pt x="39874" y="63008"/>
                    <a:pt x="39934" y="63639"/>
                    <a:pt x="39993" y="64282"/>
                  </a:cubicBezTo>
                  <a:cubicBezTo>
                    <a:pt x="40017" y="64556"/>
                    <a:pt x="40029" y="64556"/>
                    <a:pt x="40303" y="64604"/>
                  </a:cubicBezTo>
                  <a:cubicBezTo>
                    <a:pt x="40184" y="63782"/>
                    <a:pt x="40053" y="62973"/>
                    <a:pt x="39934" y="62151"/>
                  </a:cubicBezTo>
                  <a:cubicBezTo>
                    <a:pt x="39958" y="62151"/>
                    <a:pt x="39970" y="62139"/>
                    <a:pt x="40005" y="62139"/>
                  </a:cubicBezTo>
                  <a:cubicBezTo>
                    <a:pt x="40148" y="62996"/>
                    <a:pt x="40303" y="63866"/>
                    <a:pt x="40470" y="64723"/>
                  </a:cubicBezTo>
                  <a:cubicBezTo>
                    <a:pt x="40505" y="64723"/>
                    <a:pt x="40541" y="64711"/>
                    <a:pt x="40589" y="64711"/>
                  </a:cubicBezTo>
                  <a:lnTo>
                    <a:pt x="40362" y="62258"/>
                  </a:lnTo>
                  <a:cubicBezTo>
                    <a:pt x="40410" y="62258"/>
                    <a:pt x="40446" y="62234"/>
                    <a:pt x="40493" y="62234"/>
                  </a:cubicBezTo>
                  <a:cubicBezTo>
                    <a:pt x="40505" y="62330"/>
                    <a:pt x="40529" y="62401"/>
                    <a:pt x="40541" y="62496"/>
                  </a:cubicBezTo>
                  <a:cubicBezTo>
                    <a:pt x="40612" y="63175"/>
                    <a:pt x="40684" y="63877"/>
                    <a:pt x="40779" y="64556"/>
                  </a:cubicBezTo>
                  <a:cubicBezTo>
                    <a:pt x="40791" y="64663"/>
                    <a:pt x="40886" y="64770"/>
                    <a:pt x="40946" y="64878"/>
                  </a:cubicBezTo>
                  <a:lnTo>
                    <a:pt x="41029" y="64830"/>
                  </a:lnTo>
                  <a:cubicBezTo>
                    <a:pt x="40886" y="63961"/>
                    <a:pt x="40720" y="63115"/>
                    <a:pt x="40565" y="62258"/>
                  </a:cubicBezTo>
                  <a:cubicBezTo>
                    <a:pt x="40601" y="62258"/>
                    <a:pt x="40648" y="62234"/>
                    <a:pt x="40672" y="62234"/>
                  </a:cubicBezTo>
                  <a:cubicBezTo>
                    <a:pt x="40910" y="63151"/>
                    <a:pt x="40958" y="64116"/>
                    <a:pt x="41303" y="65009"/>
                  </a:cubicBezTo>
                  <a:cubicBezTo>
                    <a:pt x="41327" y="64997"/>
                    <a:pt x="41363" y="64997"/>
                    <a:pt x="41386" y="64997"/>
                  </a:cubicBezTo>
                  <a:cubicBezTo>
                    <a:pt x="41244" y="64235"/>
                    <a:pt x="41089" y="63461"/>
                    <a:pt x="40946" y="62699"/>
                  </a:cubicBezTo>
                  <a:cubicBezTo>
                    <a:pt x="41172" y="63413"/>
                    <a:pt x="41327" y="64128"/>
                    <a:pt x="41505" y="64842"/>
                  </a:cubicBezTo>
                  <a:cubicBezTo>
                    <a:pt x="41541" y="64973"/>
                    <a:pt x="41672" y="65080"/>
                    <a:pt x="41767" y="65187"/>
                  </a:cubicBezTo>
                  <a:cubicBezTo>
                    <a:pt x="41791" y="65151"/>
                    <a:pt x="41827" y="65140"/>
                    <a:pt x="41863" y="65116"/>
                  </a:cubicBezTo>
                  <a:cubicBezTo>
                    <a:pt x="41803" y="64794"/>
                    <a:pt x="41732" y="64485"/>
                    <a:pt x="41684" y="64163"/>
                  </a:cubicBezTo>
                  <a:cubicBezTo>
                    <a:pt x="41625" y="63830"/>
                    <a:pt x="41589" y="63520"/>
                    <a:pt x="41553" y="63187"/>
                  </a:cubicBezTo>
                  <a:cubicBezTo>
                    <a:pt x="41541" y="62889"/>
                    <a:pt x="41553" y="62580"/>
                    <a:pt x="41553" y="62270"/>
                  </a:cubicBezTo>
                  <a:cubicBezTo>
                    <a:pt x="41660" y="62568"/>
                    <a:pt x="41672" y="62877"/>
                    <a:pt x="41708" y="63187"/>
                  </a:cubicBezTo>
                  <a:cubicBezTo>
                    <a:pt x="41732" y="63508"/>
                    <a:pt x="41791" y="63806"/>
                    <a:pt x="41839" y="64116"/>
                  </a:cubicBezTo>
                  <a:cubicBezTo>
                    <a:pt x="41351" y="61080"/>
                    <a:pt x="42625" y="58532"/>
                    <a:pt x="44030" y="56007"/>
                  </a:cubicBezTo>
                  <a:cubicBezTo>
                    <a:pt x="43911" y="56138"/>
                    <a:pt x="43791" y="56281"/>
                    <a:pt x="43672" y="56424"/>
                  </a:cubicBezTo>
                  <a:cubicBezTo>
                    <a:pt x="43649" y="56400"/>
                    <a:pt x="43637" y="56400"/>
                    <a:pt x="43625" y="56388"/>
                  </a:cubicBezTo>
                  <a:cubicBezTo>
                    <a:pt x="43708" y="56257"/>
                    <a:pt x="43791" y="56103"/>
                    <a:pt x="43875" y="55972"/>
                  </a:cubicBezTo>
                  <a:lnTo>
                    <a:pt x="43815" y="55912"/>
                  </a:lnTo>
                  <a:cubicBezTo>
                    <a:pt x="43744" y="55984"/>
                    <a:pt x="43637" y="56043"/>
                    <a:pt x="43577" y="56138"/>
                  </a:cubicBezTo>
                  <a:cubicBezTo>
                    <a:pt x="42970" y="57234"/>
                    <a:pt x="42363" y="58341"/>
                    <a:pt x="41744" y="59460"/>
                  </a:cubicBezTo>
                  <a:cubicBezTo>
                    <a:pt x="41684" y="59556"/>
                    <a:pt x="41648" y="59651"/>
                    <a:pt x="41589" y="59758"/>
                  </a:cubicBezTo>
                  <a:cubicBezTo>
                    <a:pt x="41541" y="59722"/>
                    <a:pt x="41505" y="59710"/>
                    <a:pt x="41470" y="59675"/>
                  </a:cubicBezTo>
                  <a:lnTo>
                    <a:pt x="43077" y="56508"/>
                  </a:lnTo>
                  <a:cubicBezTo>
                    <a:pt x="43041" y="56496"/>
                    <a:pt x="43029" y="56484"/>
                    <a:pt x="42994" y="56460"/>
                  </a:cubicBezTo>
                  <a:cubicBezTo>
                    <a:pt x="42458" y="57400"/>
                    <a:pt x="41922" y="58329"/>
                    <a:pt x="41386" y="59258"/>
                  </a:cubicBezTo>
                  <a:cubicBezTo>
                    <a:pt x="41363" y="59246"/>
                    <a:pt x="41327" y="59234"/>
                    <a:pt x="41315" y="59222"/>
                  </a:cubicBezTo>
                  <a:cubicBezTo>
                    <a:pt x="41386" y="59044"/>
                    <a:pt x="41565" y="58805"/>
                    <a:pt x="41505" y="58698"/>
                  </a:cubicBezTo>
                  <a:cubicBezTo>
                    <a:pt x="41374" y="58472"/>
                    <a:pt x="41494" y="58341"/>
                    <a:pt x="41565" y="58186"/>
                  </a:cubicBezTo>
                  <a:cubicBezTo>
                    <a:pt x="41982" y="57389"/>
                    <a:pt x="42434" y="56603"/>
                    <a:pt x="42863" y="55805"/>
                  </a:cubicBezTo>
                  <a:cubicBezTo>
                    <a:pt x="42898" y="55746"/>
                    <a:pt x="42910" y="55674"/>
                    <a:pt x="42922" y="55615"/>
                  </a:cubicBezTo>
                  <a:lnTo>
                    <a:pt x="42839" y="55567"/>
                  </a:lnTo>
                  <a:cubicBezTo>
                    <a:pt x="42732" y="55710"/>
                    <a:pt x="42625" y="55853"/>
                    <a:pt x="42517" y="55984"/>
                  </a:cubicBezTo>
                  <a:cubicBezTo>
                    <a:pt x="42506" y="55972"/>
                    <a:pt x="42494" y="55972"/>
                    <a:pt x="42482" y="55960"/>
                  </a:cubicBezTo>
                  <a:cubicBezTo>
                    <a:pt x="42541" y="55829"/>
                    <a:pt x="42613" y="55674"/>
                    <a:pt x="42672" y="55543"/>
                  </a:cubicBezTo>
                  <a:cubicBezTo>
                    <a:pt x="42637" y="55531"/>
                    <a:pt x="42613" y="55495"/>
                    <a:pt x="42565" y="55484"/>
                  </a:cubicBezTo>
                  <a:cubicBezTo>
                    <a:pt x="42196" y="55912"/>
                    <a:pt x="42017" y="56496"/>
                    <a:pt x="41708" y="56972"/>
                  </a:cubicBezTo>
                  <a:cubicBezTo>
                    <a:pt x="41672" y="56960"/>
                    <a:pt x="41625" y="56924"/>
                    <a:pt x="41601" y="56912"/>
                  </a:cubicBezTo>
                  <a:cubicBezTo>
                    <a:pt x="41851" y="56424"/>
                    <a:pt x="42101" y="55912"/>
                    <a:pt x="42363" y="55424"/>
                  </a:cubicBezTo>
                  <a:cubicBezTo>
                    <a:pt x="42327" y="55412"/>
                    <a:pt x="42279" y="55388"/>
                    <a:pt x="42256" y="55376"/>
                  </a:cubicBezTo>
                  <a:cubicBezTo>
                    <a:pt x="41494" y="56305"/>
                    <a:pt x="41172" y="57460"/>
                    <a:pt x="40648" y="58520"/>
                  </a:cubicBezTo>
                  <a:cubicBezTo>
                    <a:pt x="40601" y="58508"/>
                    <a:pt x="40553" y="58472"/>
                    <a:pt x="40517" y="58460"/>
                  </a:cubicBezTo>
                  <a:cubicBezTo>
                    <a:pt x="41017" y="57424"/>
                    <a:pt x="41505" y="56365"/>
                    <a:pt x="42065" y="55234"/>
                  </a:cubicBezTo>
                  <a:cubicBezTo>
                    <a:pt x="41946" y="55341"/>
                    <a:pt x="41839" y="55400"/>
                    <a:pt x="41791" y="55484"/>
                  </a:cubicBezTo>
                  <a:cubicBezTo>
                    <a:pt x="41386" y="56246"/>
                    <a:pt x="40993" y="57008"/>
                    <a:pt x="40601" y="57758"/>
                  </a:cubicBezTo>
                  <a:cubicBezTo>
                    <a:pt x="40553" y="57853"/>
                    <a:pt x="40493" y="57948"/>
                    <a:pt x="40434" y="58043"/>
                  </a:cubicBezTo>
                  <a:cubicBezTo>
                    <a:pt x="40410" y="58032"/>
                    <a:pt x="40362" y="57996"/>
                    <a:pt x="40339" y="57984"/>
                  </a:cubicBezTo>
                  <a:cubicBezTo>
                    <a:pt x="40815" y="57055"/>
                    <a:pt x="41291" y="56138"/>
                    <a:pt x="41767" y="55198"/>
                  </a:cubicBezTo>
                  <a:cubicBezTo>
                    <a:pt x="41732" y="55186"/>
                    <a:pt x="41720" y="55174"/>
                    <a:pt x="41684" y="55162"/>
                  </a:cubicBezTo>
                  <a:cubicBezTo>
                    <a:pt x="41077" y="55900"/>
                    <a:pt x="40755" y="56829"/>
                    <a:pt x="40255" y="57639"/>
                  </a:cubicBezTo>
                  <a:cubicBezTo>
                    <a:pt x="40231" y="57627"/>
                    <a:pt x="40184" y="57603"/>
                    <a:pt x="40160" y="57579"/>
                  </a:cubicBezTo>
                  <a:cubicBezTo>
                    <a:pt x="40601" y="56746"/>
                    <a:pt x="41053" y="55936"/>
                    <a:pt x="41482" y="55114"/>
                  </a:cubicBezTo>
                  <a:cubicBezTo>
                    <a:pt x="41446" y="55103"/>
                    <a:pt x="41410" y="55067"/>
                    <a:pt x="41374" y="55055"/>
                  </a:cubicBezTo>
                  <a:cubicBezTo>
                    <a:pt x="40791" y="56067"/>
                    <a:pt x="40220" y="57067"/>
                    <a:pt x="39648" y="58079"/>
                  </a:cubicBezTo>
                  <a:cubicBezTo>
                    <a:pt x="39612" y="58055"/>
                    <a:pt x="39577" y="58032"/>
                    <a:pt x="39541" y="58020"/>
                  </a:cubicBezTo>
                  <a:cubicBezTo>
                    <a:pt x="40112" y="57019"/>
                    <a:pt x="40672" y="56007"/>
                    <a:pt x="41244" y="55007"/>
                  </a:cubicBezTo>
                  <a:cubicBezTo>
                    <a:pt x="40374" y="55912"/>
                    <a:pt x="39839" y="57031"/>
                    <a:pt x="39172" y="58055"/>
                  </a:cubicBezTo>
                  <a:cubicBezTo>
                    <a:pt x="39172" y="57936"/>
                    <a:pt x="39208" y="57853"/>
                    <a:pt x="39255" y="57758"/>
                  </a:cubicBezTo>
                  <a:cubicBezTo>
                    <a:pt x="39815" y="56865"/>
                    <a:pt x="40362" y="55996"/>
                    <a:pt x="40910" y="55103"/>
                  </a:cubicBezTo>
                  <a:cubicBezTo>
                    <a:pt x="40993" y="54995"/>
                    <a:pt x="41077" y="54888"/>
                    <a:pt x="40815" y="54876"/>
                  </a:cubicBezTo>
                  <a:close/>
                  <a:moveTo>
                    <a:pt x="5894" y="44923"/>
                  </a:moveTo>
                  <a:lnTo>
                    <a:pt x="5894" y="44923"/>
                  </a:lnTo>
                  <a:cubicBezTo>
                    <a:pt x="5691" y="44863"/>
                    <a:pt x="5477" y="44804"/>
                    <a:pt x="5239" y="44708"/>
                  </a:cubicBezTo>
                  <a:cubicBezTo>
                    <a:pt x="5037" y="45542"/>
                    <a:pt x="4858" y="46328"/>
                    <a:pt x="4656" y="47125"/>
                  </a:cubicBezTo>
                  <a:cubicBezTo>
                    <a:pt x="4632" y="47102"/>
                    <a:pt x="4596" y="47102"/>
                    <a:pt x="4572" y="47102"/>
                  </a:cubicBezTo>
                  <a:cubicBezTo>
                    <a:pt x="4763" y="46304"/>
                    <a:pt x="4953" y="45494"/>
                    <a:pt x="5132" y="44756"/>
                  </a:cubicBezTo>
                  <a:cubicBezTo>
                    <a:pt x="4953" y="44661"/>
                    <a:pt x="4834" y="44589"/>
                    <a:pt x="4632" y="44482"/>
                  </a:cubicBezTo>
                  <a:cubicBezTo>
                    <a:pt x="4394" y="45709"/>
                    <a:pt x="4167" y="46852"/>
                    <a:pt x="3929" y="48018"/>
                  </a:cubicBezTo>
                  <a:cubicBezTo>
                    <a:pt x="3906" y="47852"/>
                    <a:pt x="3906" y="47697"/>
                    <a:pt x="3929" y="47566"/>
                  </a:cubicBezTo>
                  <a:cubicBezTo>
                    <a:pt x="4120" y="46625"/>
                    <a:pt x="4334" y="45673"/>
                    <a:pt x="4513" y="44744"/>
                  </a:cubicBezTo>
                  <a:cubicBezTo>
                    <a:pt x="4525" y="44637"/>
                    <a:pt x="4477" y="44530"/>
                    <a:pt x="4453" y="44423"/>
                  </a:cubicBezTo>
                  <a:cubicBezTo>
                    <a:pt x="4406" y="44423"/>
                    <a:pt x="4358" y="44447"/>
                    <a:pt x="4334" y="44447"/>
                  </a:cubicBezTo>
                  <a:cubicBezTo>
                    <a:pt x="4144" y="45220"/>
                    <a:pt x="3941" y="46006"/>
                    <a:pt x="3751" y="46780"/>
                  </a:cubicBezTo>
                  <a:cubicBezTo>
                    <a:pt x="3727" y="46768"/>
                    <a:pt x="3691" y="46768"/>
                    <a:pt x="3644" y="46744"/>
                  </a:cubicBezTo>
                  <a:cubicBezTo>
                    <a:pt x="3846" y="45959"/>
                    <a:pt x="4036" y="45185"/>
                    <a:pt x="4215" y="44399"/>
                  </a:cubicBezTo>
                  <a:cubicBezTo>
                    <a:pt x="4084" y="44351"/>
                    <a:pt x="3941" y="44292"/>
                    <a:pt x="3786" y="44244"/>
                  </a:cubicBezTo>
                  <a:cubicBezTo>
                    <a:pt x="3667" y="44756"/>
                    <a:pt x="3560" y="45220"/>
                    <a:pt x="3453" y="45697"/>
                  </a:cubicBezTo>
                  <a:cubicBezTo>
                    <a:pt x="3465" y="45256"/>
                    <a:pt x="3572" y="44839"/>
                    <a:pt x="3644" y="44423"/>
                  </a:cubicBezTo>
                  <a:cubicBezTo>
                    <a:pt x="3667" y="44339"/>
                    <a:pt x="3620" y="44244"/>
                    <a:pt x="3608" y="44161"/>
                  </a:cubicBezTo>
                  <a:cubicBezTo>
                    <a:pt x="3548" y="44220"/>
                    <a:pt x="3441" y="44268"/>
                    <a:pt x="3429" y="44339"/>
                  </a:cubicBezTo>
                  <a:cubicBezTo>
                    <a:pt x="3322" y="44685"/>
                    <a:pt x="3227" y="45018"/>
                    <a:pt x="3144" y="45375"/>
                  </a:cubicBezTo>
                  <a:cubicBezTo>
                    <a:pt x="2989" y="46018"/>
                    <a:pt x="2858" y="46649"/>
                    <a:pt x="2715" y="47280"/>
                  </a:cubicBezTo>
                  <a:cubicBezTo>
                    <a:pt x="2667" y="47221"/>
                    <a:pt x="2655" y="47185"/>
                    <a:pt x="2667" y="47149"/>
                  </a:cubicBezTo>
                  <a:cubicBezTo>
                    <a:pt x="2893" y="46209"/>
                    <a:pt x="3096" y="45280"/>
                    <a:pt x="3334" y="44339"/>
                  </a:cubicBezTo>
                  <a:cubicBezTo>
                    <a:pt x="3382" y="44125"/>
                    <a:pt x="3382" y="43994"/>
                    <a:pt x="3084" y="44030"/>
                  </a:cubicBezTo>
                  <a:cubicBezTo>
                    <a:pt x="2834" y="45054"/>
                    <a:pt x="2572" y="46090"/>
                    <a:pt x="2322" y="47137"/>
                  </a:cubicBezTo>
                  <a:cubicBezTo>
                    <a:pt x="2298" y="47137"/>
                    <a:pt x="2262" y="47125"/>
                    <a:pt x="2239" y="47125"/>
                  </a:cubicBezTo>
                  <a:cubicBezTo>
                    <a:pt x="2251" y="47018"/>
                    <a:pt x="2251" y="46911"/>
                    <a:pt x="2262" y="46828"/>
                  </a:cubicBezTo>
                  <a:cubicBezTo>
                    <a:pt x="2477" y="45959"/>
                    <a:pt x="2679" y="45078"/>
                    <a:pt x="2905" y="44220"/>
                  </a:cubicBezTo>
                  <a:cubicBezTo>
                    <a:pt x="2965" y="43994"/>
                    <a:pt x="2977" y="43863"/>
                    <a:pt x="2620" y="43863"/>
                  </a:cubicBezTo>
                  <a:cubicBezTo>
                    <a:pt x="2370" y="45113"/>
                    <a:pt x="2096" y="46363"/>
                    <a:pt x="1834" y="47614"/>
                  </a:cubicBezTo>
                  <a:cubicBezTo>
                    <a:pt x="1786" y="47602"/>
                    <a:pt x="1762" y="47602"/>
                    <a:pt x="1715" y="47578"/>
                  </a:cubicBezTo>
                  <a:cubicBezTo>
                    <a:pt x="1977" y="46304"/>
                    <a:pt x="2239" y="45018"/>
                    <a:pt x="2501" y="43756"/>
                  </a:cubicBezTo>
                  <a:cubicBezTo>
                    <a:pt x="2441" y="43744"/>
                    <a:pt x="2393" y="43744"/>
                    <a:pt x="2334" y="43732"/>
                  </a:cubicBezTo>
                  <a:cubicBezTo>
                    <a:pt x="2084" y="44994"/>
                    <a:pt x="1846" y="46268"/>
                    <a:pt x="1596" y="47542"/>
                  </a:cubicBezTo>
                  <a:cubicBezTo>
                    <a:pt x="1536" y="47483"/>
                    <a:pt x="1536" y="47423"/>
                    <a:pt x="1548" y="47364"/>
                  </a:cubicBezTo>
                  <a:cubicBezTo>
                    <a:pt x="1774" y="46209"/>
                    <a:pt x="2001" y="45078"/>
                    <a:pt x="2215" y="43935"/>
                  </a:cubicBezTo>
                  <a:cubicBezTo>
                    <a:pt x="2239" y="43827"/>
                    <a:pt x="2215" y="43732"/>
                    <a:pt x="2215" y="43637"/>
                  </a:cubicBezTo>
                  <a:lnTo>
                    <a:pt x="2084" y="43637"/>
                  </a:lnTo>
                  <a:cubicBezTo>
                    <a:pt x="1846" y="44935"/>
                    <a:pt x="1608" y="46232"/>
                    <a:pt x="1381" y="47518"/>
                  </a:cubicBezTo>
                  <a:cubicBezTo>
                    <a:pt x="1358" y="47518"/>
                    <a:pt x="1322" y="47506"/>
                    <a:pt x="1298" y="47506"/>
                  </a:cubicBezTo>
                  <a:cubicBezTo>
                    <a:pt x="1310" y="47340"/>
                    <a:pt x="1322" y="47161"/>
                    <a:pt x="1358" y="47006"/>
                  </a:cubicBezTo>
                  <a:cubicBezTo>
                    <a:pt x="1548" y="45947"/>
                    <a:pt x="1762" y="44875"/>
                    <a:pt x="1941" y="43815"/>
                  </a:cubicBezTo>
                  <a:cubicBezTo>
                    <a:pt x="1953" y="43732"/>
                    <a:pt x="1893" y="43613"/>
                    <a:pt x="1881" y="43506"/>
                  </a:cubicBezTo>
                  <a:cubicBezTo>
                    <a:pt x="1822" y="43506"/>
                    <a:pt x="1762" y="43518"/>
                    <a:pt x="1703" y="43518"/>
                  </a:cubicBezTo>
                  <a:cubicBezTo>
                    <a:pt x="1489" y="44875"/>
                    <a:pt x="1262" y="46232"/>
                    <a:pt x="1060" y="47578"/>
                  </a:cubicBezTo>
                  <a:cubicBezTo>
                    <a:pt x="1072" y="46185"/>
                    <a:pt x="1358" y="44816"/>
                    <a:pt x="1667" y="43434"/>
                  </a:cubicBezTo>
                  <a:cubicBezTo>
                    <a:pt x="1560" y="43387"/>
                    <a:pt x="1477" y="43339"/>
                    <a:pt x="1310" y="43280"/>
                  </a:cubicBezTo>
                  <a:cubicBezTo>
                    <a:pt x="1191" y="44661"/>
                    <a:pt x="1072" y="46006"/>
                    <a:pt x="953" y="47328"/>
                  </a:cubicBezTo>
                  <a:lnTo>
                    <a:pt x="846" y="47328"/>
                  </a:lnTo>
                  <a:lnTo>
                    <a:pt x="893" y="46209"/>
                  </a:lnTo>
                  <a:cubicBezTo>
                    <a:pt x="810" y="46566"/>
                    <a:pt x="750" y="46947"/>
                    <a:pt x="715" y="47316"/>
                  </a:cubicBezTo>
                  <a:cubicBezTo>
                    <a:pt x="691" y="47673"/>
                    <a:pt x="691" y="48030"/>
                    <a:pt x="667" y="48399"/>
                  </a:cubicBezTo>
                  <a:cubicBezTo>
                    <a:pt x="655" y="48757"/>
                    <a:pt x="643" y="49114"/>
                    <a:pt x="607" y="49471"/>
                  </a:cubicBezTo>
                  <a:lnTo>
                    <a:pt x="655" y="49471"/>
                  </a:lnTo>
                  <a:cubicBezTo>
                    <a:pt x="691" y="49388"/>
                    <a:pt x="715" y="49280"/>
                    <a:pt x="762" y="49173"/>
                  </a:cubicBezTo>
                  <a:lnTo>
                    <a:pt x="762" y="51852"/>
                  </a:lnTo>
                  <a:lnTo>
                    <a:pt x="774" y="51852"/>
                  </a:lnTo>
                  <a:cubicBezTo>
                    <a:pt x="846" y="50828"/>
                    <a:pt x="929" y="49816"/>
                    <a:pt x="1012" y="48792"/>
                  </a:cubicBezTo>
                  <a:lnTo>
                    <a:pt x="1108" y="48792"/>
                  </a:lnTo>
                  <a:cubicBezTo>
                    <a:pt x="1024" y="49923"/>
                    <a:pt x="965" y="51054"/>
                    <a:pt x="893" y="52162"/>
                  </a:cubicBezTo>
                  <a:cubicBezTo>
                    <a:pt x="941" y="52162"/>
                    <a:pt x="1000" y="52162"/>
                    <a:pt x="1048" y="52186"/>
                  </a:cubicBezTo>
                  <a:cubicBezTo>
                    <a:pt x="1119" y="51150"/>
                    <a:pt x="1191" y="50138"/>
                    <a:pt x="1262" y="49114"/>
                  </a:cubicBezTo>
                  <a:cubicBezTo>
                    <a:pt x="1298" y="49114"/>
                    <a:pt x="1346" y="49114"/>
                    <a:pt x="1369" y="49126"/>
                  </a:cubicBezTo>
                  <a:lnTo>
                    <a:pt x="1369" y="49364"/>
                  </a:lnTo>
                  <a:cubicBezTo>
                    <a:pt x="1310" y="50233"/>
                    <a:pt x="1250" y="51114"/>
                    <a:pt x="1191" y="51971"/>
                  </a:cubicBezTo>
                  <a:cubicBezTo>
                    <a:pt x="1191" y="52090"/>
                    <a:pt x="1239" y="52209"/>
                    <a:pt x="1262" y="52328"/>
                  </a:cubicBezTo>
                  <a:cubicBezTo>
                    <a:pt x="1298" y="52317"/>
                    <a:pt x="1322" y="52317"/>
                    <a:pt x="1358" y="52305"/>
                  </a:cubicBezTo>
                  <a:cubicBezTo>
                    <a:pt x="1429" y="51150"/>
                    <a:pt x="1489" y="50007"/>
                    <a:pt x="1560" y="48864"/>
                  </a:cubicBezTo>
                  <a:lnTo>
                    <a:pt x="1667" y="48864"/>
                  </a:lnTo>
                  <a:cubicBezTo>
                    <a:pt x="1584" y="50042"/>
                    <a:pt x="1465" y="51209"/>
                    <a:pt x="1536" y="52388"/>
                  </a:cubicBezTo>
                  <a:lnTo>
                    <a:pt x="1667" y="52388"/>
                  </a:lnTo>
                  <a:cubicBezTo>
                    <a:pt x="1715" y="51412"/>
                    <a:pt x="1762" y="50423"/>
                    <a:pt x="1822" y="49447"/>
                  </a:cubicBezTo>
                  <a:lnTo>
                    <a:pt x="1917" y="49447"/>
                  </a:lnTo>
                  <a:cubicBezTo>
                    <a:pt x="1917" y="49471"/>
                    <a:pt x="1941" y="49507"/>
                    <a:pt x="1941" y="49542"/>
                  </a:cubicBezTo>
                  <a:lnTo>
                    <a:pt x="1798" y="52221"/>
                  </a:lnTo>
                  <a:cubicBezTo>
                    <a:pt x="1798" y="52328"/>
                    <a:pt x="1858" y="52424"/>
                    <a:pt x="1893" y="52519"/>
                  </a:cubicBezTo>
                  <a:cubicBezTo>
                    <a:pt x="1917" y="52519"/>
                    <a:pt x="1965" y="52507"/>
                    <a:pt x="2001" y="52507"/>
                  </a:cubicBezTo>
                  <a:cubicBezTo>
                    <a:pt x="2024" y="51412"/>
                    <a:pt x="2012" y="50292"/>
                    <a:pt x="2274" y="49221"/>
                  </a:cubicBezTo>
                  <a:cubicBezTo>
                    <a:pt x="2322" y="49280"/>
                    <a:pt x="2310" y="49340"/>
                    <a:pt x="2310" y="49388"/>
                  </a:cubicBezTo>
                  <a:cubicBezTo>
                    <a:pt x="2251" y="50364"/>
                    <a:pt x="2191" y="51352"/>
                    <a:pt x="2143" y="52340"/>
                  </a:cubicBezTo>
                  <a:cubicBezTo>
                    <a:pt x="2143" y="52448"/>
                    <a:pt x="2215" y="52543"/>
                    <a:pt x="2262" y="52638"/>
                  </a:cubicBezTo>
                  <a:cubicBezTo>
                    <a:pt x="2298" y="52626"/>
                    <a:pt x="2322" y="52626"/>
                    <a:pt x="2358" y="52614"/>
                  </a:cubicBezTo>
                  <a:cubicBezTo>
                    <a:pt x="2370" y="51531"/>
                    <a:pt x="2239" y="50423"/>
                    <a:pt x="2512" y="49340"/>
                  </a:cubicBezTo>
                  <a:cubicBezTo>
                    <a:pt x="2560" y="49423"/>
                    <a:pt x="2560" y="49519"/>
                    <a:pt x="2548" y="49602"/>
                  </a:cubicBezTo>
                  <a:lnTo>
                    <a:pt x="2501" y="52424"/>
                  </a:lnTo>
                  <a:cubicBezTo>
                    <a:pt x="2501" y="52578"/>
                    <a:pt x="2489" y="52781"/>
                    <a:pt x="2774" y="52757"/>
                  </a:cubicBezTo>
                  <a:cubicBezTo>
                    <a:pt x="2715" y="51674"/>
                    <a:pt x="2620" y="50590"/>
                    <a:pt x="2893" y="49519"/>
                  </a:cubicBezTo>
                  <a:cubicBezTo>
                    <a:pt x="2917" y="49650"/>
                    <a:pt x="2905" y="49769"/>
                    <a:pt x="2905" y="49888"/>
                  </a:cubicBezTo>
                  <a:lnTo>
                    <a:pt x="2905" y="52602"/>
                  </a:lnTo>
                  <a:cubicBezTo>
                    <a:pt x="2905" y="52698"/>
                    <a:pt x="3013" y="52817"/>
                    <a:pt x="3048" y="52924"/>
                  </a:cubicBezTo>
                  <a:cubicBezTo>
                    <a:pt x="3108" y="52424"/>
                    <a:pt x="3108" y="51947"/>
                    <a:pt x="3108" y="51471"/>
                  </a:cubicBezTo>
                  <a:cubicBezTo>
                    <a:pt x="3096" y="50281"/>
                    <a:pt x="3096" y="50281"/>
                    <a:pt x="3274" y="50066"/>
                  </a:cubicBezTo>
                  <a:cubicBezTo>
                    <a:pt x="3227" y="51066"/>
                    <a:pt x="3251" y="52031"/>
                    <a:pt x="3429" y="52983"/>
                  </a:cubicBezTo>
                  <a:cubicBezTo>
                    <a:pt x="3441" y="51947"/>
                    <a:pt x="3429" y="50888"/>
                    <a:pt x="3548" y="49864"/>
                  </a:cubicBezTo>
                  <a:cubicBezTo>
                    <a:pt x="3584" y="50054"/>
                    <a:pt x="3584" y="50233"/>
                    <a:pt x="3584" y="50412"/>
                  </a:cubicBezTo>
                  <a:cubicBezTo>
                    <a:pt x="3608" y="51233"/>
                    <a:pt x="3620" y="52031"/>
                    <a:pt x="3644" y="52852"/>
                  </a:cubicBezTo>
                  <a:cubicBezTo>
                    <a:pt x="3667" y="53090"/>
                    <a:pt x="3679" y="53090"/>
                    <a:pt x="3917" y="53090"/>
                  </a:cubicBezTo>
                  <a:cubicBezTo>
                    <a:pt x="3858" y="52328"/>
                    <a:pt x="3786" y="51555"/>
                    <a:pt x="3727" y="50793"/>
                  </a:cubicBezTo>
                  <a:cubicBezTo>
                    <a:pt x="3763" y="50793"/>
                    <a:pt x="3810" y="50793"/>
                    <a:pt x="3858" y="50781"/>
                  </a:cubicBezTo>
                  <a:cubicBezTo>
                    <a:pt x="3870" y="50888"/>
                    <a:pt x="3870" y="51007"/>
                    <a:pt x="3882" y="51114"/>
                  </a:cubicBezTo>
                  <a:cubicBezTo>
                    <a:pt x="3965" y="51733"/>
                    <a:pt x="4025" y="52364"/>
                    <a:pt x="4096" y="52971"/>
                  </a:cubicBezTo>
                  <a:cubicBezTo>
                    <a:pt x="4108" y="53079"/>
                    <a:pt x="4215" y="53162"/>
                    <a:pt x="4275" y="53269"/>
                  </a:cubicBezTo>
                  <a:lnTo>
                    <a:pt x="4358" y="53221"/>
                  </a:lnTo>
                  <a:cubicBezTo>
                    <a:pt x="4287" y="52424"/>
                    <a:pt x="4096" y="51614"/>
                    <a:pt x="4203" y="50781"/>
                  </a:cubicBezTo>
                  <a:cubicBezTo>
                    <a:pt x="4322" y="51555"/>
                    <a:pt x="4417" y="52317"/>
                    <a:pt x="4525" y="53090"/>
                  </a:cubicBezTo>
                  <a:cubicBezTo>
                    <a:pt x="4537" y="53198"/>
                    <a:pt x="4644" y="53293"/>
                    <a:pt x="4703" y="53400"/>
                  </a:cubicBezTo>
                  <a:lnTo>
                    <a:pt x="4798" y="53352"/>
                  </a:lnTo>
                  <a:cubicBezTo>
                    <a:pt x="4703" y="52543"/>
                    <a:pt x="4417" y="51721"/>
                    <a:pt x="4537" y="50888"/>
                  </a:cubicBezTo>
                  <a:cubicBezTo>
                    <a:pt x="4632" y="51293"/>
                    <a:pt x="4679" y="51686"/>
                    <a:pt x="4739" y="52090"/>
                  </a:cubicBezTo>
                  <a:cubicBezTo>
                    <a:pt x="4798" y="52495"/>
                    <a:pt x="4870" y="52900"/>
                    <a:pt x="4953" y="53281"/>
                  </a:cubicBezTo>
                  <a:cubicBezTo>
                    <a:pt x="4977" y="53376"/>
                    <a:pt x="5108" y="53448"/>
                    <a:pt x="5168" y="53519"/>
                  </a:cubicBezTo>
                  <a:cubicBezTo>
                    <a:pt x="5072" y="52721"/>
                    <a:pt x="4989" y="51947"/>
                    <a:pt x="4882" y="51185"/>
                  </a:cubicBezTo>
                  <a:cubicBezTo>
                    <a:pt x="4929" y="51185"/>
                    <a:pt x="4953" y="51174"/>
                    <a:pt x="5001" y="51174"/>
                  </a:cubicBezTo>
                  <a:cubicBezTo>
                    <a:pt x="5037" y="51555"/>
                    <a:pt x="5049" y="51924"/>
                    <a:pt x="5096" y="52305"/>
                  </a:cubicBezTo>
                  <a:cubicBezTo>
                    <a:pt x="5132" y="52674"/>
                    <a:pt x="5227" y="53031"/>
                    <a:pt x="5299" y="53400"/>
                  </a:cubicBezTo>
                  <a:cubicBezTo>
                    <a:pt x="5334" y="53388"/>
                    <a:pt x="5358" y="53388"/>
                    <a:pt x="5406" y="53376"/>
                  </a:cubicBezTo>
                  <a:cubicBezTo>
                    <a:pt x="4941" y="50519"/>
                    <a:pt x="5287" y="47745"/>
                    <a:pt x="6203" y="45006"/>
                  </a:cubicBezTo>
                  <a:cubicBezTo>
                    <a:pt x="6072" y="44982"/>
                    <a:pt x="5989" y="44947"/>
                    <a:pt x="5894" y="44923"/>
                  </a:cubicBezTo>
                  <a:close/>
                  <a:moveTo>
                    <a:pt x="16609" y="24825"/>
                  </a:moveTo>
                  <a:lnTo>
                    <a:pt x="16609" y="24825"/>
                  </a:lnTo>
                  <a:cubicBezTo>
                    <a:pt x="16407" y="24742"/>
                    <a:pt x="16193" y="24635"/>
                    <a:pt x="15978" y="24527"/>
                  </a:cubicBezTo>
                  <a:cubicBezTo>
                    <a:pt x="16300" y="25135"/>
                    <a:pt x="16681" y="25670"/>
                    <a:pt x="17014" y="26230"/>
                  </a:cubicBezTo>
                  <a:cubicBezTo>
                    <a:pt x="17312" y="26718"/>
                    <a:pt x="17562" y="27242"/>
                    <a:pt x="17824" y="27754"/>
                  </a:cubicBezTo>
                  <a:cubicBezTo>
                    <a:pt x="17848" y="27802"/>
                    <a:pt x="17824" y="27861"/>
                    <a:pt x="17812" y="27980"/>
                  </a:cubicBezTo>
                  <a:cubicBezTo>
                    <a:pt x="17705" y="27861"/>
                    <a:pt x="17645" y="27802"/>
                    <a:pt x="17610" y="27730"/>
                  </a:cubicBezTo>
                  <a:cubicBezTo>
                    <a:pt x="17014" y="26730"/>
                    <a:pt x="16395" y="25730"/>
                    <a:pt x="15847" y="24706"/>
                  </a:cubicBezTo>
                  <a:cubicBezTo>
                    <a:pt x="15681" y="24408"/>
                    <a:pt x="15490" y="24361"/>
                    <a:pt x="15193" y="24313"/>
                  </a:cubicBezTo>
                  <a:cubicBezTo>
                    <a:pt x="15550" y="24861"/>
                    <a:pt x="15883" y="25361"/>
                    <a:pt x="16205" y="25849"/>
                  </a:cubicBezTo>
                  <a:cubicBezTo>
                    <a:pt x="16098" y="25849"/>
                    <a:pt x="16038" y="25825"/>
                    <a:pt x="16014" y="25766"/>
                  </a:cubicBezTo>
                  <a:cubicBezTo>
                    <a:pt x="15705" y="25313"/>
                    <a:pt x="15407" y="24849"/>
                    <a:pt x="15085" y="24408"/>
                  </a:cubicBezTo>
                  <a:cubicBezTo>
                    <a:pt x="14990" y="24254"/>
                    <a:pt x="14812" y="24135"/>
                    <a:pt x="14657" y="24015"/>
                  </a:cubicBezTo>
                  <a:lnTo>
                    <a:pt x="14574" y="24111"/>
                  </a:lnTo>
                  <a:cubicBezTo>
                    <a:pt x="14978" y="24706"/>
                    <a:pt x="15383" y="25289"/>
                    <a:pt x="15836" y="25920"/>
                  </a:cubicBezTo>
                  <a:cubicBezTo>
                    <a:pt x="15717" y="25920"/>
                    <a:pt x="15669" y="25920"/>
                    <a:pt x="15657" y="25909"/>
                  </a:cubicBezTo>
                  <a:cubicBezTo>
                    <a:pt x="15205" y="25313"/>
                    <a:pt x="14776" y="24718"/>
                    <a:pt x="14335" y="24123"/>
                  </a:cubicBezTo>
                  <a:cubicBezTo>
                    <a:pt x="14252" y="24039"/>
                    <a:pt x="14181" y="23896"/>
                    <a:pt x="14073" y="23873"/>
                  </a:cubicBezTo>
                  <a:cubicBezTo>
                    <a:pt x="13264" y="23563"/>
                    <a:pt x="12454" y="23265"/>
                    <a:pt x="11633" y="22968"/>
                  </a:cubicBezTo>
                  <a:cubicBezTo>
                    <a:pt x="11585" y="22944"/>
                    <a:pt x="11514" y="22944"/>
                    <a:pt x="11395" y="22932"/>
                  </a:cubicBezTo>
                  <a:cubicBezTo>
                    <a:pt x="11859" y="23646"/>
                    <a:pt x="12311" y="24313"/>
                    <a:pt x="12788" y="25063"/>
                  </a:cubicBezTo>
                  <a:cubicBezTo>
                    <a:pt x="12645" y="25016"/>
                    <a:pt x="12609" y="25016"/>
                    <a:pt x="12609" y="25004"/>
                  </a:cubicBezTo>
                  <a:cubicBezTo>
                    <a:pt x="12157" y="24337"/>
                    <a:pt x="11728" y="23658"/>
                    <a:pt x="11287" y="22992"/>
                  </a:cubicBezTo>
                  <a:cubicBezTo>
                    <a:pt x="11192" y="22861"/>
                    <a:pt x="11073" y="22765"/>
                    <a:pt x="10966" y="22646"/>
                  </a:cubicBezTo>
                  <a:lnTo>
                    <a:pt x="10883" y="22741"/>
                  </a:lnTo>
                  <a:cubicBezTo>
                    <a:pt x="11311" y="23408"/>
                    <a:pt x="11740" y="24075"/>
                    <a:pt x="12204" y="24789"/>
                  </a:cubicBezTo>
                  <a:lnTo>
                    <a:pt x="11966" y="24789"/>
                  </a:lnTo>
                  <a:cubicBezTo>
                    <a:pt x="13835" y="27611"/>
                    <a:pt x="15705" y="30421"/>
                    <a:pt x="17562" y="33219"/>
                  </a:cubicBezTo>
                  <a:cubicBezTo>
                    <a:pt x="17681" y="33398"/>
                    <a:pt x="17812" y="33469"/>
                    <a:pt x="18026" y="33445"/>
                  </a:cubicBezTo>
                  <a:cubicBezTo>
                    <a:pt x="19134" y="33338"/>
                    <a:pt x="20241" y="33278"/>
                    <a:pt x="21360" y="33148"/>
                  </a:cubicBezTo>
                  <a:cubicBezTo>
                    <a:pt x="25384" y="32624"/>
                    <a:pt x="29433" y="32088"/>
                    <a:pt x="33469" y="31552"/>
                  </a:cubicBezTo>
                  <a:cubicBezTo>
                    <a:pt x="33897" y="31493"/>
                    <a:pt x="34338" y="31445"/>
                    <a:pt x="34755" y="31409"/>
                  </a:cubicBezTo>
                  <a:cubicBezTo>
                    <a:pt x="34647" y="31302"/>
                    <a:pt x="34540" y="31254"/>
                    <a:pt x="34433" y="31207"/>
                  </a:cubicBezTo>
                  <a:cubicBezTo>
                    <a:pt x="31933" y="30302"/>
                    <a:pt x="29456" y="29397"/>
                    <a:pt x="26956" y="28504"/>
                  </a:cubicBezTo>
                  <a:cubicBezTo>
                    <a:pt x="26444" y="28325"/>
                    <a:pt x="25920" y="28147"/>
                    <a:pt x="25420" y="27968"/>
                  </a:cubicBezTo>
                  <a:lnTo>
                    <a:pt x="25432" y="27980"/>
                  </a:lnTo>
                  <a:cubicBezTo>
                    <a:pt x="24801" y="27742"/>
                    <a:pt x="24158" y="27492"/>
                    <a:pt x="23420" y="27206"/>
                  </a:cubicBezTo>
                  <a:cubicBezTo>
                    <a:pt x="23622" y="27671"/>
                    <a:pt x="23777" y="28040"/>
                    <a:pt x="23932" y="28397"/>
                  </a:cubicBezTo>
                  <a:cubicBezTo>
                    <a:pt x="23777" y="28230"/>
                    <a:pt x="23646" y="28052"/>
                    <a:pt x="23598" y="27861"/>
                  </a:cubicBezTo>
                  <a:cubicBezTo>
                    <a:pt x="23467" y="27278"/>
                    <a:pt x="23086" y="27028"/>
                    <a:pt x="22527" y="26873"/>
                  </a:cubicBezTo>
                  <a:cubicBezTo>
                    <a:pt x="22074" y="26754"/>
                    <a:pt x="21634" y="26563"/>
                    <a:pt x="21122" y="26385"/>
                  </a:cubicBezTo>
                  <a:cubicBezTo>
                    <a:pt x="21455" y="26980"/>
                    <a:pt x="21777" y="27516"/>
                    <a:pt x="22074" y="28040"/>
                  </a:cubicBezTo>
                  <a:lnTo>
                    <a:pt x="21979" y="28087"/>
                  </a:lnTo>
                  <a:cubicBezTo>
                    <a:pt x="21860" y="27885"/>
                    <a:pt x="21729" y="27718"/>
                    <a:pt x="21634" y="27516"/>
                  </a:cubicBezTo>
                  <a:cubicBezTo>
                    <a:pt x="21277" y="26647"/>
                    <a:pt x="20705" y="26028"/>
                    <a:pt x="19717" y="25885"/>
                  </a:cubicBezTo>
                  <a:cubicBezTo>
                    <a:pt x="19527" y="25849"/>
                    <a:pt x="19348" y="25754"/>
                    <a:pt x="19169" y="25670"/>
                  </a:cubicBezTo>
                  <a:cubicBezTo>
                    <a:pt x="18586" y="25468"/>
                    <a:pt x="18003" y="25254"/>
                    <a:pt x="17312" y="25004"/>
                  </a:cubicBezTo>
                  <a:cubicBezTo>
                    <a:pt x="17502" y="25373"/>
                    <a:pt x="17645" y="25659"/>
                    <a:pt x="17800" y="25932"/>
                  </a:cubicBezTo>
                  <a:cubicBezTo>
                    <a:pt x="17586" y="25718"/>
                    <a:pt x="17443" y="25480"/>
                    <a:pt x="17324" y="25230"/>
                  </a:cubicBezTo>
                  <a:cubicBezTo>
                    <a:pt x="17181" y="24944"/>
                    <a:pt x="16943" y="24837"/>
                    <a:pt x="16609" y="24825"/>
                  </a:cubicBezTo>
                  <a:close/>
                  <a:moveTo>
                    <a:pt x="25956" y="8025"/>
                  </a:moveTo>
                  <a:cubicBezTo>
                    <a:pt x="25777" y="8085"/>
                    <a:pt x="25587" y="8156"/>
                    <a:pt x="25408" y="8216"/>
                  </a:cubicBezTo>
                  <a:cubicBezTo>
                    <a:pt x="23825" y="8680"/>
                    <a:pt x="22253" y="9145"/>
                    <a:pt x="20670" y="9621"/>
                  </a:cubicBezTo>
                  <a:cubicBezTo>
                    <a:pt x="20670" y="9645"/>
                    <a:pt x="20670" y="9668"/>
                    <a:pt x="20658" y="9692"/>
                  </a:cubicBezTo>
                  <a:cubicBezTo>
                    <a:pt x="21348" y="9954"/>
                    <a:pt x="22039" y="10240"/>
                    <a:pt x="22729" y="10514"/>
                  </a:cubicBezTo>
                  <a:cubicBezTo>
                    <a:pt x="22717" y="10538"/>
                    <a:pt x="22717" y="10561"/>
                    <a:pt x="22694" y="10597"/>
                  </a:cubicBezTo>
                  <a:lnTo>
                    <a:pt x="22384" y="10514"/>
                  </a:lnTo>
                  <a:cubicBezTo>
                    <a:pt x="21908" y="10311"/>
                    <a:pt x="21420" y="10180"/>
                    <a:pt x="20967" y="9930"/>
                  </a:cubicBezTo>
                  <a:cubicBezTo>
                    <a:pt x="20419" y="9621"/>
                    <a:pt x="19955" y="9823"/>
                    <a:pt x="19360" y="10049"/>
                  </a:cubicBezTo>
                  <a:lnTo>
                    <a:pt x="21003" y="10704"/>
                  </a:lnTo>
                  <a:cubicBezTo>
                    <a:pt x="20979" y="10728"/>
                    <a:pt x="20967" y="10776"/>
                    <a:pt x="20955" y="10811"/>
                  </a:cubicBezTo>
                  <a:cubicBezTo>
                    <a:pt x="20872" y="10776"/>
                    <a:pt x="20765" y="10764"/>
                    <a:pt x="20670" y="10728"/>
                  </a:cubicBezTo>
                  <a:cubicBezTo>
                    <a:pt x="20253" y="10561"/>
                    <a:pt x="19836" y="10430"/>
                    <a:pt x="19455" y="10240"/>
                  </a:cubicBezTo>
                  <a:cubicBezTo>
                    <a:pt x="19193" y="10121"/>
                    <a:pt x="18979" y="10121"/>
                    <a:pt x="18729" y="10192"/>
                  </a:cubicBezTo>
                  <a:cubicBezTo>
                    <a:pt x="16502" y="10823"/>
                    <a:pt x="14276" y="11442"/>
                    <a:pt x="12061" y="12073"/>
                  </a:cubicBezTo>
                  <a:cubicBezTo>
                    <a:pt x="11240" y="12300"/>
                    <a:pt x="10418" y="12550"/>
                    <a:pt x="9537" y="12800"/>
                  </a:cubicBezTo>
                  <a:cubicBezTo>
                    <a:pt x="10597" y="13276"/>
                    <a:pt x="11597" y="13705"/>
                    <a:pt x="12573" y="14133"/>
                  </a:cubicBezTo>
                  <a:cubicBezTo>
                    <a:pt x="12561" y="14181"/>
                    <a:pt x="12538" y="14229"/>
                    <a:pt x="12514" y="14288"/>
                  </a:cubicBezTo>
                  <a:cubicBezTo>
                    <a:pt x="12418" y="14240"/>
                    <a:pt x="12299" y="14217"/>
                    <a:pt x="12192" y="14169"/>
                  </a:cubicBezTo>
                  <a:cubicBezTo>
                    <a:pt x="11299" y="13776"/>
                    <a:pt x="10406" y="13371"/>
                    <a:pt x="9513" y="12990"/>
                  </a:cubicBezTo>
                  <a:cubicBezTo>
                    <a:pt x="9359" y="12931"/>
                    <a:pt x="9156" y="12919"/>
                    <a:pt x="8989" y="12966"/>
                  </a:cubicBezTo>
                  <a:cubicBezTo>
                    <a:pt x="8192" y="13157"/>
                    <a:pt x="7394" y="13383"/>
                    <a:pt x="6596" y="13586"/>
                  </a:cubicBezTo>
                  <a:cubicBezTo>
                    <a:pt x="6525" y="13609"/>
                    <a:pt x="6442" y="13645"/>
                    <a:pt x="6287" y="13705"/>
                  </a:cubicBezTo>
                  <a:cubicBezTo>
                    <a:pt x="8347" y="14562"/>
                    <a:pt x="10311" y="15419"/>
                    <a:pt x="12323" y="16169"/>
                  </a:cubicBezTo>
                  <a:cubicBezTo>
                    <a:pt x="17121" y="17908"/>
                    <a:pt x="21920" y="19574"/>
                    <a:pt x="26718" y="21265"/>
                  </a:cubicBezTo>
                  <a:cubicBezTo>
                    <a:pt x="30004" y="22432"/>
                    <a:pt x="33290" y="23623"/>
                    <a:pt x="36505" y="24992"/>
                  </a:cubicBezTo>
                  <a:cubicBezTo>
                    <a:pt x="37791" y="25528"/>
                    <a:pt x="39148" y="25885"/>
                    <a:pt x="40470" y="26313"/>
                  </a:cubicBezTo>
                  <a:cubicBezTo>
                    <a:pt x="40958" y="26480"/>
                    <a:pt x="41446" y="26444"/>
                    <a:pt x="41970" y="26266"/>
                  </a:cubicBezTo>
                  <a:cubicBezTo>
                    <a:pt x="43387" y="25778"/>
                    <a:pt x="44815" y="25337"/>
                    <a:pt x="46232" y="24873"/>
                  </a:cubicBezTo>
                  <a:cubicBezTo>
                    <a:pt x="47185" y="24563"/>
                    <a:pt x="48137" y="24230"/>
                    <a:pt x="49125" y="23884"/>
                  </a:cubicBezTo>
                  <a:cubicBezTo>
                    <a:pt x="48506" y="23623"/>
                    <a:pt x="47935" y="23373"/>
                    <a:pt x="47363" y="23146"/>
                  </a:cubicBezTo>
                  <a:cubicBezTo>
                    <a:pt x="47197" y="23087"/>
                    <a:pt x="46970" y="23075"/>
                    <a:pt x="46804" y="23111"/>
                  </a:cubicBezTo>
                  <a:cubicBezTo>
                    <a:pt x="45839" y="23396"/>
                    <a:pt x="44875" y="23694"/>
                    <a:pt x="43911" y="23992"/>
                  </a:cubicBezTo>
                  <a:cubicBezTo>
                    <a:pt x="43613" y="24087"/>
                    <a:pt x="43327" y="24182"/>
                    <a:pt x="42934" y="24301"/>
                  </a:cubicBezTo>
                  <a:cubicBezTo>
                    <a:pt x="43315" y="24349"/>
                    <a:pt x="43589" y="24385"/>
                    <a:pt x="43863" y="24408"/>
                  </a:cubicBezTo>
                  <a:cubicBezTo>
                    <a:pt x="43744" y="24504"/>
                    <a:pt x="43625" y="24504"/>
                    <a:pt x="43518" y="24504"/>
                  </a:cubicBezTo>
                  <a:cubicBezTo>
                    <a:pt x="42863" y="24420"/>
                    <a:pt x="42208" y="24396"/>
                    <a:pt x="41601" y="24742"/>
                  </a:cubicBezTo>
                  <a:cubicBezTo>
                    <a:pt x="41327" y="24885"/>
                    <a:pt x="41029" y="24837"/>
                    <a:pt x="40732" y="24742"/>
                  </a:cubicBezTo>
                  <a:cubicBezTo>
                    <a:pt x="35755" y="22872"/>
                    <a:pt x="30766" y="21051"/>
                    <a:pt x="25789" y="19182"/>
                  </a:cubicBezTo>
                  <a:cubicBezTo>
                    <a:pt x="21503" y="17574"/>
                    <a:pt x="17252" y="15943"/>
                    <a:pt x="12978" y="14324"/>
                  </a:cubicBezTo>
                  <a:cubicBezTo>
                    <a:pt x="12859" y="14276"/>
                    <a:pt x="12752" y="14205"/>
                    <a:pt x="12609" y="14109"/>
                  </a:cubicBezTo>
                  <a:cubicBezTo>
                    <a:pt x="12859" y="13990"/>
                    <a:pt x="13050" y="13883"/>
                    <a:pt x="13252" y="13788"/>
                  </a:cubicBezTo>
                  <a:lnTo>
                    <a:pt x="13252" y="13788"/>
                  </a:lnTo>
                  <a:cubicBezTo>
                    <a:pt x="13514" y="13681"/>
                    <a:pt x="13788" y="13574"/>
                    <a:pt x="14085" y="13443"/>
                  </a:cubicBezTo>
                  <a:cubicBezTo>
                    <a:pt x="13252" y="13097"/>
                    <a:pt x="12430" y="12776"/>
                    <a:pt x="11621" y="12431"/>
                  </a:cubicBezTo>
                  <a:cubicBezTo>
                    <a:pt x="11645" y="12395"/>
                    <a:pt x="11656" y="12359"/>
                    <a:pt x="11668" y="12324"/>
                  </a:cubicBezTo>
                  <a:cubicBezTo>
                    <a:pt x="11740" y="12359"/>
                    <a:pt x="11835" y="12371"/>
                    <a:pt x="11907" y="12395"/>
                  </a:cubicBezTo>
                  <a:cubicBezTo>
                    <a:pt x="12669" y="12693"/>
                    <a:pt x="13407" y="12990"/>
                    <a:pt x="14181" y="13276"/>
                  </a:cubicBezTo>
                  <a:cubicBezTo>
                    <a:pt x="14347" y="13336"/>
                    <a:pt x="14538" y="13288"/>
                    <a:pt x="14716" y="13288"/>
                  </a:cubicBezTo>
                  <a:lnTo>
                    <a:pt x="14716" y="13205"/>
                  </a:lnTo>
                  <a:cubicBezTo>
                    <a:pt x="14443" y="13086"/>
                    <a:pt x="14145" y="12966"/>
                    <a:pt x="13859" y="12835"/>
                  </a:cubicBezTo>
                  <a:cubicBezTo>
                    <a:pt x="13585" y="12716"/>
                    <a:pt x="13311" y="12597"/>
                    <a:pt x="13038" y="12478"/>
                  </a:cubicBezTo>
                  <a:cubicBezTo>
                    <a:pt x="13050" y="12443"/>
                    <a:pt x="13073" y="12395"/>
                    <a:pt x="13085" y="12371"/>
                  </a:cubicBezTo>
                  <a:cubicBezTo>
                    <a:pt x="13264" y="12431"/>
                    <a:pt x="13454" y="12478"/>
                    <a:pt x="13621" y="12574"/>
                  </a:cubicBezTo>
                  <a:cubicBezTo>
                    <a:pt x="14621" y="13193"/>
                    <a:pt x="15633" y="13157"/>
                    <a:pt x="16681" y="12728"/>
                  </a:cubicBezTo>
                  <a:cubicBezTo>
                    <a:pt x="17383" y="12443"/>
                    <a:pt x="18133" y="12264"/>
                    <a:pt x="18872" y="12038"/>
                  </a:cubicBezTo>
                  <a:cubicBezTo>
                    <a:pt x="18800" y="11966"/>
                    <a:pt x="18753" y="11919"/>
                    <a:pt x="18788" y="11943"/>
                  </a:cubicBezTo>
                  <a:cubicBezTo>
                    <a:pt x="18991" y="11919"/>
                    <a:pt x="19241" y="11954"/>
                    <a:pt x="19467" y="11883"/>
                  </a:cubicBezTo>
                  <a:cubicBezTo>
                    <a:pt x="20812" y="11490"/>
                    <a:pt x="22134" y="11073"/>
                    <a:pt x="23456" y="10657"/>
                  </a:cubicBezTo>
                  <a:cubicBezTo>
                    <a:pt x="23646" y="10597"/>
                    <a:pt x="23860" y="10538"/>
                    <a:pt x="24146" y="10454"/>
                  </a:cubicBezTo>
                  <a:cubicBezTo>
                    <a:pt x="23325" y="10097"/>
                    <a:pt x="22598" y="9764"/>
                    <a:pt x="21801" y="9418"/>
                  </a:cubicBezTo>
                  <a:cubicBezTo>
                    <a:pt x="21908" y="9395"/>
                    <a:pt x="21943" y="9383"/>
                    <a:pt x="21955" y="9383"/>
                  </a:cubicBezTo>
                  <a:cubicBezTo>
                    <a:pt x="22694" y="9692"/>
                    <a:pt x="23432" y="10002"/>
                    <a:pt x="24158" y="10311"/>
                  </a:cubicBezTo>
                  <a:cubicBezTo>
                    <a:pt x="24218" y="10347"/>
                    <a:pt x="24289" y="10395"/>
                    <a:pt x="24349" y="10371"/>
                  </a:cubicBezTo>
                  <a:cubicBezTo>
                    <a:pt x="24646" y="10288"/>
                    <a:pt x="24932" y="10192"/>
                    <a:pt x="25301" y="10073"/>
                  </a:cubicBezTo>
                  <a:cubicBezTo>
                    <a:pt x="24872" y="9895"/>
                    <a:pt x="24527" y="9752"/>
                    <a:pt x="24170" y="9621"/>
                  </a:cubicBezTo>
                  <a:cubicBezTo>
                    <a:pt x="24182" y="9573"/>
                    <a:pt x="24206" y="9526"/>
                    <a:pt x="24229" y="9478"/>
                  </a:cubicBezTo>
                  <a:cubicBezTo>
                    <a:pt x="24587" y="9597"/>
                    <a:pt x="24932" y="9740"/>
                    <a:pt x="25289" y="9859"/>
                  </a:cubicBezTo>
                  <a:cubicBezTo>
                    <a:pt x="25420" y="9895"/>
                    <a:pt x="25587" y="9978"/>
                    <a:pt x="25718" y="9942"/>
                  </a:cubicBezTo>
                  <a:cubicBezTo>
                    <a:pt x="26492" y="9740"/>
                    <a:pt x="27254" y="9502"/>
                    <a:pt x="28075" y="9264"/>
                  </a:cubicBezTo>
                  <a:cubicBezTo>
                    <a:pt x="27432" y="8930"/>
                    <a:pt x="26849" y="8645"/>
                    <a:pt x="26265" y="8335"/>
                  </a:cubicBezTo>
                  <a:cubicBezTo>
                    <a:pt x="26146" y="8287"/>
                    <a:pt x="26063" y="8144"/>
                    <a:pt x="25956" y="8025"/>
                  </a:cubicBezTo>
                  <a:lnTo>
                    <a:pt x="28099" y="9097"/>
                  </a:lnTo>
                  <a:cubicBezTo>
                    <a:pt x="28170" y="9121"/>
                    <a:pt x="28266" y="9180"/>
                    <a:pt x="28325" y="9168"/>
                  </a:cubicBezTo>
                  <a:cubicBezTo>
                    <a:pt x="29004" y="8978"/>
                    <a:pt x="29694" y="8764"/>
                    <a:pt x="30456" y="8561"/>
                  </a:cubicBezTo>
                  <a:cubicBezTo>
                    <a:pt x="30254" y="8466"/>
                    <a:pt x="30135" y="8430"/>
                    <a:pt x="30040" y="8383"/>
                  </a:cubicBezTo>
                  <a:cubicBezTo>
                    <a:pt x="29814" y="8275"/>
                    <a:pt x="29599" y="8156"/>
                    <a:pt x="29385" y="8037"/>
                  </a:cubicBezTo>
                  <a:lnTo>
                    <a:pt x="29385" y="7978"/>
                  </a:lnTo>
                  <a:cubicBezTo>
                    <a:pt x="29385" y="7966"/>
                    <a:pt x="29397" y="7966"/>
                    <a:pt x="29409" y="7966"/>
                  </a:cubicBezTo>
                  <a:cubicBezTo>
                    <a:pt x="29683" y="8061"/>
                    <a:pt x="29944" y="8156"/>
                    <a:pt x="30218" y="8264"/>
                  </a:cubicBezTo>
                  <a:cubicBezTo>
                    <a:pt x="30766" y="8478"/>
                    <a:pt x="31302" y="8430"/>
                    <a:pt x="31838" y="8097"/>
                  </a:cubicBezTo>
                  <a:cubicBezTo>
                    <a:pt x="31480" y="7966"/>
                    <a:pt x="31135" y="7823"/>
                    <a:pt x="30790" y="7692"/>
                  </a:cubicBezTo>
                  <a:lnTo>
                    <a:pt x="30837" y="7561"/>
                  </a:lnTo>
                  <a:cubicBezTo>
                    <a:pt x="31242" y="7716"/>
                    <a:pt x="31647" y="7966"/>
                    <a:pt x="32064" y="7978"/>
                  </a:cubicBezTo>
                  <a:cubicBezTo>
                    <a:pt x="32481" y="8013"/>
                    <a:pt x="32921" y="7811"/>
                    <a:pt x="33338" y="7716"/>
                  </a:cubicBezTo>
                  <a:cubicBezTo>
                    <a:pt x="33338" y="7680"/>
                    <a:pt x="33326" y="7656"/>
                    <a:pt x="33326" y="7621"/>
                  </a:cubicBezTo>
                  <a:cubicBezTo>
                    <a:pt x="32659" y="7382"/>
                    <a:pt x="31969" y="7132"/>
                    <a:pt x="31302" y="6894"/>
                  </a:cubicBezTo>
                  <a:cubicBezTo>
                    <a:pt x="31314" y="6859"/>
                    <a:pt x="31314" y="6835"/>
                    <a:pt x="31326" y="6799"/>
                  </a:cubicBezTo>
                  <a:cubicBezTo>
                    <a:pt x="31445" y="6835"/>
                    <a:pt x="31564" y="6859"/>
                    <a:pt x="31683" y="6906"/>
                  </a:cubicBezTo>
                  <a:cubicBezTo>
                    <a:pt x="32278" y="7109"/>
                    <a:pt x="32862" y="7323"/>
                    <a:pt x="33457" y="7525"/>
                  </a:cubicBezTo>
                  <a:cubicBezTo>
                    <a:pt x="33814" y="7644"/>
                    <a:pt x="34397" y="7430"/>
                    <a:pt x="34481" y="7192"/>
                  </a:cubicBezTo>
                  <a:cubicBezTo>
                    <a:pt x="34671" y="7192"/>
                    <a:pt x="34862" y="7228"/>
                    <a:pt x="35017" y="7192"/>
                  </a:cubicBezTo>
                  <a:cubicBezTo>
                    <a:pt x="36767" y="6680"/>
                    <a:pt x="38493" y="6156"/>
                    <a:pt x="40220" y="5620"/>
                  </a:cubicBezTo>
                  <a:cubicBezTo>
                    <a:pt x="41124" y="5346"/>
                    <a:pt x="42017" y="5013"/>
                    <a:pt x="42934" y="4704"/>
                  </a:cubicBezTo>
                  <a:cubicBezTo>
                    <a:pt x="42625" y="4549"/>
                    <a:pt x="42363" y="4418"/>
                    <a:pt x="42077" y="4299"/>
                  </a:cubicBezTo>
                  <a:cubicBezTo>
                    <a:pt x="42089" y="4251"/>
                    <a:pt x="42125" y="4215"/>
                    <a:pt x="42136" y="4156"/>
                  </a:cubicBezTo>
                  <a:cubicBezTo>
                    <a:pt x="42458" y="4287"/>
                    <a:pt x="42779" y="4465"/>
                    <a:pt x="43113" y="4525"/>
                  </a:cubicBezTo>
                  <a:cubicBezTo>
                    <a:pt x="43458" y="4573"/>
                    <a:pt x="43815" y="4477"/>
                    <a:pt x="44172" y="4454"/>
                  </a:cubicBezTo>
                  <a:lnTo>
                    <a:pt x="44172" y="4358"/>
                  </a:lnTo>
                  <a:cubicBezTo>
                    <a:pt x="43922" y="4215"/>
                    <a:pt x="43672" y="4061"/>
                    <a:pt x="43410" y="3930"/>
                  </a:cubicBezTo>
                  <a:cubicBezTo>
                    <a:pt x="43434" y="3882"/>
                    <a:pt x="43458" y="3822"/>
                    <a:pt x="43470" y="3775"/>
                  </a:cubicBezTo>
                  <a:cubicBezTo>
                    <a:pt x="44101" y="4049"/>
                    <a:pt x="44696" y="4549"/>
                    <a:pt x="45363" y="4013"/>
                  </a:cubicBezTo>
                  <a:cubicBezTo>
                    <a:pt x="45196" y="3918"/>
                    <a:pt x="45042" y="3799"/>
                    <a:pt x="44875" y="3692"/>
                  </a:cubicBezTo>
                  <a:cubicBezTo>
                    <a:pt x="44887" y="3644"/>
                    <a:pt x="44899" y="3584"/>
                    <a:pt x="44923" y="3549"/>
                  </a:cubicBezTo>
                  <a:cubicBezTo>
                    <a:pt x="45542" y="4108"/>
                    <a:pt x="46173" y="3965"/>
                    <a:pt x="46828" y="3668"/>
                  </a:cubicBezTo>
                  <a:cubicBezTo>
                    <a:pt x="46625" y="3549"/>
                    <a:pt x="46447" y="3430"/>
                    <a:pt x="46256" y="3311"/>
                  </a:cubicBezTo>
                  <a:cubicBezTo>
                    <a:pt x="46685" y="3275"/>
                    <a:pt x="46970" y="3715"/>
                    <a:pt x="47447" y="3549"/>
                  </a:cubicBezTo>
                  <a:cubicBezTo>
                    <a:pt x="47840" y="3394"/>
                    <a:pt x="48256" y="3322"/>
                    <a:pt x="48709" y="3191"/>
                  </a:cubicBezTo>
                  <a:cubicBezTo>
                    <a:pt x="48137" y="2894"/>
                    <a:pt x="47625" y="2632"/>
                    <a:pt x="47137" y="2382"/>
                  </a:cubicBezTo>
                  <a:cubicBezTo>
                    <a:pt x="47149" y="2334"/>
                    <a:pt x="47185" y="2310"/>
                    <a:pt x="47197" y="2263"/>
                  </a:cubicBezTo>
                  <a:cubicBezTo>
                    <a:pt x="47280" y="2287"/>
                    <a:pt x="47375" y="2334"/>
                    <a:pt x="47459" y="2370"/>
                  </a:cubicBezTo>
                  <a:cubicBezTo>
                    <a:pt x="47792" y="2525"/>
                    <a:pt x="48113" y="2703"/>
                    <a:pt x="48459" y="2858"/>
                  </a:cubicBezTo>
                  <a:cubicBezTo>
                    <a:pt x="49006" y="3108"/>
                    <a:pt x="49637" y="3037"/>
                    <a:pt x="50161" y="2632"/>
                  </a:cubicBezTo>
                  <a:cubicBezTo>
                    <a:pt x="49590" y="2346"/>
                    <a:pt x="49042" y="2084"/>
                    <a:pt x="48483" y="1810"/>
                  </a:cubicBezTo>
                  <a:cubicBezTo>
                    <a:pt x="48506" y="1787"/>
                    <a:pt x="48518" y="1739"/>
                    <a:pt x="48530" y="1715"/>
                  </a:cubicBezTo>
                  <a:cubicBezTo>
                    <a:pt x="48637" y="1763"/>
                    <a:pt x="48744" y="1787"/>
                    <a:pt x="48828" y="1834"/>
                  </a:cubicBezTo>
                  <a:cubicBezTo>
                    <a:pt x="49221" y="2013"/>
                    <a:pt x="49602" y="2203"/>
                    <a:pt x="49995" y="2394"/>
                  </a:cubicBezTo>
                  <a:cubicBezTo>
                    <a:pt x="50530" y="2656"/>
                    <a:pt x="50530" y="2656"/>
                    <a:pt x="50602" y="2072"/>
                  </a:cubicBezTo>
                  <a:cubicBezTo>
                    <a:pt x="50328" y="1941"/>
                    <a:pt x="50066" y="1787"/>
                    <a:pt x="49780" y="1656"/>
                  </a:cubicBezTo>
                  <a:cubicBezTo>
                    <a:pt x="49828" y="1608"/>
                    <a:pt x="49840" y="1584"/>
                    <a:pt x="49840" y="1596"/>
                  </a:cubicBezTo>
                  <a:cubicBezTo>
                    <a:pt x="49887" y="1608"/>
                    <a:pt x="49935" y="1608"/>
                    <a:pt x="49971" y="1620"/>
                  </a:cubicBezTo>
                  <a:cubicBezTo>
                    <a:pt x="50530" y="1965"/>
                    <a:pt x="51126" y="2120"/>
                    <a:pt x="51745" y="2144"/>
                  </a:cubicBezTo>
                  <a:cubicBezTo>
                    <a:pt x="51923" y="2156"/>
                    <a:pt x="52114" y="2191"/>
                    <a:pt x="52293" y="2227"/>
                  </a:cubicBezTo>
                  <a:cubicBezTo>
                    <a:pt x="54174" y="2668"/>
                    <a:pt x="56043" y="3084"/>
                    <a:pt x="57924" y="3561"/>
                  </a:cubicBezTo>
                  <a:cubicBezTo>
                    <a:pt x="61163" y="4394"/>
                    <a:pt x="64401" y="5323"/>
                    <a:pt x="67652" y="6073"/>
                  </a:cubicBezTo>
                  <a:cubicBezTo>
                    <a:pt x="72855" y="7263"/>
                    <a:pt x="78046" y="8442"/>
                    <a:pt x="83189" y="9776"/>
                  </a:cubicBezTo>
                  <a:cubicBezTo>
                    <a:pt x="83535" y="9871"/>
                    <a:pt x="83892" y="9871"/>
                    <a:pt x="84249" y="9907"/>
                  </a:cubicBezTo>
                  <a:cubicBezTo>
                    <a:pt x="84320" y="9930"/>
                    <a:pt x="84416" y="9966"/>
                    <a:pt x="84439" y="10014"/>
                  </a:cubicBezTo>
                  <a:cubicBezTo>
                    <a:pt x="84475" y="10073"/>
                    <a:pt x="84463" y="10192"/>
                    <a:pt x="84416" y="10228"/>
                  </a:cubicBezTo>
                  <a:cubicBezTo>
                    <a:pt x="84297" y="10311"/>
                    <a:pt x="84166" y="10407"/>
                    <a:pt x="84011" y="10442"/>
                  </a:cubicBezTo>
                  <a:cubicBezTo>
                    <a:pt x="83773" y="10538"/>
                    <a:pt x="83535" y="10597"/>
                    <a:pt x="83296" y="10680"/>
                  </a:cubicBezTo>
                  <a:lnTo>
                    <a:pt x="83308" y="10680"/>
                  </a:lnTo>
                  <a:cubicBezTo>
                    <a:pt x="82832" y="10847"/>
                    <a:pt x="82344" y="11002"/>
                    <a:pt x="81808" y="11181"/>
                  </a:cubicBezTo>
                  <a:cubicBezTo>
                    <a:pt x="81987" y="11252"/>
                    <a:pt x="82082" y="11300"/>
                    <a:pt x="82141" y="11323"/>
                  </a:cubicBezTo>
                  <a:cubicBezTo>
                    <a:pt x="81725" y="11371"/>
                    <a:pt x="81308" y="11419"/>
                    <a:pt x="80868" y="11478"/>
                  </a:cubicBezTo>
                  <a:lnTo>
                    <a:pt x="80868" y="11633"/>
                  </a:lnTo>
                  <a:cubicBezTo>
                    <a:pt x="81510" y="11752"/>
                    <a:pt x="82153" y="11895"/>
                    <a:pt x="82796" y="12014"/>
                  </a:cubicBezTo>
                  <a:cubicBezTo>
                    <a:pt x="82653" y="12085"/>
                    <a:pt x="82522" y="12109"/>
                    <a:pt x="82403" y="12085"/>
                  </a:cubicBezTo>
                  <a:cubicBezTo>
                    <a:pt x="81856" y="11978"/>
                    <a:pt x="81320" y="11859"/>
                    <a:pt x="80772" y="11776"/>
                  </a:cubicBezTo>
                  <a:cubicBezTo>
                    <a:pt x="80606" y="11740"/>
                    <a:pt x="80427" y="11740"/>
                    <a:pt x="80260" y="11788"/>
                  </a:cubicBezTo>
                  <a:cubicBezTo>
                    <a:pt x="79653" y="11966"/>
                    <a:pt x="79058" y="12157"/>
                    <a:pt x="78451" y="12347"/>
                  </a:cubicBezTo>
                  <a:cubicBezTo>
                    <a:pt x="78343" y="12383"/>
                    <a:pt x="78248" y="12407"/>
                    <a:pt x="78117" y="12454"/>
                  </a:cubicBezTo>
                  <a:cubicBezTo>
                    <a:pt x="78343" y="12585"/>
                    <a:pt x="78534" y="12693"/>
                    <a:pt x="78712" y="12812"/>
                  </a:cubicBezTo>
                  <a:cubicBezTo>
                    <a:pt x="78308" y="12788"/>
                    <a:pt x="77950" y="12609"/>
                    <a:pt x="77593" y="12609"/>
                  </a:cubicBezTo>
                  <a:cubicBezTo>
                    <a:pt x="77224" y="12621"/>
                    <a:pt x="76855" y="12812"/>
                    <a:pt x="76391" y="12943"/>
                  </a:cubicBezTo>
                  <a:cubicBezTo>
                    <a:pt x="77165" y="13181"/>
                    <a:pt x="77820" y="13383"/>
                    <a:pt x="78486" y="13586"/>
                  </a:cubicBezTo>
                  <a:cubicBezTo>
                    <a:pt x="78474" y="13621"/>
                    <a:pt x="78474" y="13657"/>
                    <a:pt x="78462" y="13693"/>
                  </a:cubicBezTo>
                  <a:cubicBezTo>
                    <a:pt x="78355" y="13681"/>
                    <a:pt x="78248" y="13681"/>
                    <a:pt x="78153" y="13645"/>
                  </a:cubicBezTo>
                  <a:cubicBezTo>
                    <a:pt x="77689" y="13514"/>
                    <a:pt x="77236" y="13395"/>
                    <a:pt x="76784" y="13240"/>
                  </a:cubicBezTo>
                  <a:cubicBezTo>
                    <a:pt x="76081" y="13038"/>
                    <a:pt x="75629" y="13097"/>
                    <a:pt x="74902" y="13514"/>
                  </a:cubicBezTo>
                  <a:cubicBezTo>
                    <a:pt x="75784" y="13740"/>
                    <a:pt x="76617" y="13943"/>
                    <a:pt x="77439" y="14157"/>
                  </a:cubicBezTo>
                  <a:lnTo>
                    <a:pt x="77439" y="14252"/>
                  </a:lnTo>
                  <a:cubicBezTo>
                    <a:pt x="77296" y="14276"/>
                    <a:pt x="77153" y="14300"/>
                    <a:pt x="77034" y="14276"/>
                  </a:cubicBezTo>
                  <a:cubicBezTo>
                    <a:pt x="76260" y="14074"/>
                    <a:pt x="75486" y="13871"/>
                    <a:pt x="74712" y="13693"/>
                  </a:cubicBezTo>
                  <a:cubicBezTo>
                    <a:pt x="74533" y="13645"/>
                    <a:pt x="74307" y="13633"/>
                    <a:pt x="74140" y="13693"/>
                  </a:cubicBezTo>
                  <a:cubicBezTo>
                    <a:pt x="73045" y="14050"/>
                    <a:pt x="71938" y="14443"/>
                    <a:pt x="70854" y="14812"/>
                  </a:cubicBezTo>
                  <a:cubicBezTo>
                    <a:pt x="70771" y="14836"/>
                    <a:pt x="70676" y="14871"/>
                    <a:pt x="70557" y="14919"/>
                  </a:cubicBezTo>
                  <a:cubicBezTo>
                    <a:pt x="70771" y="15002"/>
                    <a:pt x="70950" y="15062"/>
                    <a:pt x="71128" y="15133"/>
                  </a:cubicBezTo>
                  <a:cubicBezTo>
                    <a:pt x="71104" y="15169"/>
                    <a:pt x="71104" y="15193"/>
                    <a:pt x="71092" y="15229"/>
                  </a:cubicBezTo>
                  <a:cubicBezTo>
                    <a:pt x="70783" y="15169"/>
                    <a:pt x="70473" y="15038"/>
                    <a:pt x="70176" y="15062"/>
                  </a:cubicBezTo>
                  <a:cubicBezTo>
                    <a:pt x="69914" y="15086"/>
                    <a:pt x="69557" y="15121"/>
                    <a:pt x="69461" y="15348"/>
                  </a:cubicBezTo>
                  <a:cubicBezTo>
                    <a:pt x="69045" y="15467"/>
                    <a:pt x="68664" y="15562"/>
                    <a:pt x="68295" y="15669"/>
                  </a:cubicBezTo>
                  <a:cubicBezTo>
                    <a:pt x="68295" y="15705"/>
                    <a:pt x="68283" y="15741"/>
                    <a:pt x="68283" y="15776"/>
                  </a:cubicBezTo>
                  <a:cubicBezTo>
                    <a:pt x="68759" y="16038"/>
                    <a:pt x="69223" y="16312"/>
                    <a:pt x="69699" y="16598"/>
                  </a:cubicBezTo>
                  <a:cubicBezTo>
                    <a:pt x="69723" y="16610"/>
                    <a:pt x="69735" y="16634"/>
                    <a:pt x="69771" y="16669"/>
                  </a:cubicBezTo>
                  <a:cubicBezTo>
                    <a:pt x="69640" y="16681"/>
                    <a:pt x="69521" y="16657"/>
                    <a:pt x="69414" y="16610"/>
                  </a:cubicBezTo>
                  <a:cubicBezTo>
                    <a:pt x="68949" y="16407"/>
                    <a:pt x="68485" y="16181"/>
                    <a:pt x="68033" y="15955"/>
                  </a:cubicBezTo>
                  <a:cubicBezTo>
                    <a:pt x="67925" y="15907"/>
                    <a:pt x="67794" y="15848"/>
                    <a:pt x="67699" y="15883"/>
                  </a:cubicBezTo>
                  <a:cubicBezTo>
                    <a:pt x="67175" y="16026"/>
                    <a:pt x="66675" y="16229"/>
                    <a:pt x="66068" y="16419"/>
                  </a:cubicBezTo>
                  <a:cubicBezTo>
                    <a:pt x="66794" y="16765"/>
                    <a:pt x="67413" y="17062"/>
                    <a:pt x="68044" y="17372"/>
                  </a:cubicBezTo>
                  <a:cubicBezTo>
                    <a:pt x="67890" y="17396"/>
                    <a:pt x="67771" y="17372"/>
                    <a:pt x="67675" y="17324"/>
                  </a:cubicBezTo>
                  <a:cubicBezTo>
                    <a:pt x="67175" y="17098"/>
                    <a:pt x="66687" y="16860"/>
                    <a:pt x="66187" y="16634"/>
                  </a:cubicBezTo>
                  <a:cubicBezTo>
                    <a:pt x="65925" y="16515"/>
                    <a:pt x="65354" y="16598"/>
                    <a:pt x="65151" y="16788"/>
                  </a:cubicBezTo>
                  <a:cubicBezTo>
                    <a:pt x="65127" y="16812"/>
                    <a:pt x="65139" y="16872"/>
                    <a:pt x="65139" y="16931"/>
                  </a:cubicBezTo>
                  <a:cubicBezTo>
                    <a:pt x="65127" y="16907"/>
                    <a:pt x="65127" y="16872"/>
                    <a:pt x="65116" y="16836"/>
                  </a:cubicBezTo>
                  <a:cubicBezTo>
                    <a:pt x="64723" y="16955"/>
                    <a:pt x="64342" y="17074"/>
                    <a:pt x="63877" y="17217"/>
                  </a:cubicBezTo>
                  <a:cubicBezTo>
                    <a:pt x="64127" y="17348"/>
                    <a:pt x="64306" y="17443"/>
                    <a:pt x="64473" y="17538"/>
                  </a:cubicBezTo>
                  <a:cubicBezTo>
                    <a:pt x="64639" y="17622"/>
                    <a:pt x="64818" y="17693"/>
                    <a:pt x="64973" y="17777"/>
                  </a:cubicBezTo>
                  <a:cubicBezTo>
                    <a:pt x="64961" y="17800"/>
                    <a:pt x="64949" y="17848"/>
                    <a:pt x="64937" y="17872"/>
                  </a:cubicBezTo>
                  <a:cubicBezTo>
                    <a:pt x="64699" y="17777"/>
                    <a:pt x="64461" y="17681"/>
                    <a:pt x="64223" y="17574"/>
                  </a:cubicBezTo>
                  <a:cubicBezTo>
                    <a:pt x="63639" y="17300"/>
                    <a:pt x="63353" y="17312"/>
                    <a:pt x="62758" y="17717"/>
                  </a:cubicBezTo>
                  <a:cubicBezTo>
                    <a:pt x="63330" y="17955"/>
                    <a:pt x="63865" y="18193"/>
                    <a:pt x="64401" y="18431"/>
                  </a:cubicBezTo>
                  <a:cubicBezTo>
                    <a:pt x="64377" y="18455"/>
                    <a:pt x="64377" y="18491"/>
                    <a:pt x="64365" y="18515"/>
                  </a:cubicBezTo>
                  <a:cubicBezTo>
                    <a:pt x="64246" y="18491"/>
                    <a:pt x="64127" y="18467"/>
                    <a:pt x="64020" y="18431"/>
                  </a:cubicBezTo>
                  <a:cubicBezTo>
                    <a:pt x="63663" y="18277"/>
                    <a:pt x="63294" y="18158"/>
                    <a:pt x="62972" y="17979"/>
                  </a:cubicBezTo>
                  <a:cubicBezTo>
                    <a:pt x="62568" y="17753"/>
                    <a:pt x="62210" y="17777"/>
                    <a:pt x="61818" y="18027"/>
                  </a:cubicBezTo>
                  <a:cubicBezTo>
                    <a:pt x="62210" y="18217"/>
                    <a:pt x="62580" y="18431"/>
                    <a:pt x="62972" y="18622"/>
                  </a:cubicBezTo>
                  <a:cubicBezTo>
                    <a:pt x="62949" y="18670"/>
                    <a:pt x="62925" y="18705"/>
                    <a:pt x="62913" y="18741"/>
                  </a:cubicBezTo>
                  <a:cubicBezTo>
                    <a:pt x="62580" y="18586"/>
                    <a:pt x="62234" y="18455"/>
                    <a:pt x="61913" y="18312"/>
                  </a:cubicBezTo>
                  <a:cubicBezTo>
                    <a:pt x="61425" y="18086"/>
                    <a:pt x="61377" y="18086"/>
                    <a:pt x="60829" y="18431"/>
                  </a:cubicBezTo>
                  <a:cubicBezTo>
                    <a:pt x="61365" y="18646"/>
                    <a:pt x="61877" y="18872"/>
                    <a:pt x="62389" y="19086"/>
                  </a:cubicBezTo>
                  <a:cubicBezTo>
                    <a:pt x="62389" y="19110"/>
                    <a:pt x="62377" y="19146"/>
                    <a:pt x="62377" y="19170"/>
                  </a:cubicBezTo>
                  <a:cubicBezTo>
                    <a:pt x="62234" y="19158"/>
                    <a:pt x="62091" y="19170"/>
                    <a:pt x="61960" y="19110"/>
                  </a:cubicBezTo>
                  <a:cubicBezTo>
                    <a:pt x="61567" y="18967"/>
                    <a:pt x="61186" y="18812"/>
                    <a:pt x="60805" y="18622"/>
                  </a:cubicBezTo>
                  <a:cubicBezTo>
                    <a:pt x="60603" y="18515"/>
                    <a:pt x="60436" y="18503"/>
                    <a:pt x="60210" y="18574"/>
                  </a:cubicBezTo>
                  <a:cubicBezTo>
                    <a:pt x="59722" y="18765"/>
                    <a:pt x="59234" y="18920"/>
                    <a:pt x="58746" y="19098"/>
                  </a:cubicBezTo>
                  <a:cubicBezTo>
                    <a:pt x="57329" y="19598"/>
                    <a:pt x="55912" y="20110"/>
                    <a:pt x="54483" y="20610"/>
                  </a:cubicBezTo>
                  <a:lnTo>
                    <a:pt x="54495" y="20598"/>
                  </a:lnTo>
                  <a:cubicBezTo>
                    <a:pt x="53662" y="20872"/>
                    <a:pt x="52816" y="21134"/>
                    <a:pt x="51983" y="21408"/>
                  </a:cubicBezTo>
                  <a:cubicBezTo>
                    <a:pt x="52078" y="21491"/>
                    <a:pt x="52138" y="21491"/>
                    <a:pt x="52197" y="21527"/>
                  </a:cubicBezTo>
                  <a:cubicBezTo>
                    <a:pt x="52257" y="21539"/>
                    <a:pt x="52293" y="21563"/>
                    <a:pt x="52340" y="21587"/>
                  </a:cubicBezTo>
                  <a:cubicBezTo>
                    <a:pt x="51257" y="21408"/>
                    <a:pt x="50376" y="22075"/>
                    <a:pt x="49411" y="22313"/>
                  </a:cubicBezTo>
                  <a:cubicBezTo>
                    <a:pt x="50054" y="22491"/>
                    <a:pt x="50685" y="22611"/>
                    <a:pt x="51316" y="22789"/>
                  </a:cubicBezTo>
                  <a:cubicBezTo>
                    <a:pt x="52054" y="22992"/>
                    <a:pt x="52685" y="22730"/>
                    <a:pt x="53424" y="22408"/>
                  </a:cubicBezTo>
                  <a:cubicBezTo>
                    <a:pt x="52650" y="22313"/>
                    <a:pt x="51971" y="22265"/>
                    <a:pt x="51328" y="21979"/>
                  </a:cubicBezTo>
                  <a:cubicBezTo>
                    <a:pt x="51816" y="22015"/>
                    <a:pt x="52281" y="22134"/>
                    <a:pt x="52769" y="22182"/>
                  </a:cubicBezTo>
                  <a:cubicBezTo>
                    <a:pt x="53233" y="22218"/>
                    <a:pt x="53721" y="22301"/>
                    <a:pt x="54138" y="22182"/>
                  </a:cubicBezTo>
                  <a:cubicBezTo>
                    <a:pt x="55900" y="21658"/>
                    <a:pt x="57627" y="21027"/>
                    <a:pt x="59365" y="20479"/>
                  </a:cubicBezTo>
                  <a:cubicBezTo>
                    <a:pt x="62615" y="19455"/>
                    <a:pt x="65842" y="18443"/>
                    <a:pt x="69080" y="17419"/>
                  </a:cubicBezTo>
                  <a:cubicBezTo>
                    <a:pt x="69199" y="17372"/>
                    <a:pt x="69318" y="17324"/>
                    <a:pt x="69485" y="17265"/>
                  </a:cubicBezTo>
                  <a:cubicBezTo>
                    <a:pt x="68866" y="17003"/>
                    <a:pt x="68295" y="16776"/>
                    <a:pt x="67747" y="16538"/>
                  </a:cubicBezTo>
                  <a:lnTo>
                    <a:pt x="67794" y="16443"/>
                  </a:lnTo>
                  <a:cubicBezTo>
                    <a:pt x="68342" y="16669"/>
                    <a:pt x="68878" y="16896"/>
                    <a:pt x="69426" y="17086"/>
                  </a:cubicBezTo>
                  <a:cubicBezTo>
                    <a:pt x="69604" y="17146"/>
                    <a:pt x="69842" y="17157"/>
                    <a:pt x="70021" y="17098"/>
                  </a:cubicBezTo>
                  <a:cubicBezTo>
                    <a:pt x="72509" y="16264"/>
                    <a:pt x="74974" y="15407"/>
                    <a:pt x="77462" y="14562"/>
                  </a:cubicBezTo>
                  <a:cubicBezTo>
                    <a:pt x="80713" y="13419"/>
                    <a:pt x="83951" y="12300"/>
                    <a:pt x="87178" y="11145"/>
                  </a:cubicBezTo>
                  <a:cubicBezTo>
                    <a:pt x="88095" y="10823"/>
                    <a:pt x="88988" y="10454"/>
                    <a:pt x="90000" y="10049"/>
                  </a:cubicBezTo>
                  <a:cubicBezTo>
                    <a:pt x="89738" y="9978"/>
                    <a:pt x="89595" y="9918"/>
                    <a:pt x="89428" y="9883"/>
                  </a:cubicBezTo>
                  <a:cubicBezTo>
                    <a:pt x="88368" y="9692"/>
                    <a:pt x="87297" y="9526"/>
                    <a:pt x="86249" y="9287"/>
                  </a:cubicBezTo>
                  <a:cubicBezTo>
                    <a:pt x="82558" y="8442"/>
                    <a:pt x="78843" y="7597"/>
                    <a:pt x="75176" y="6704"/>
                  </a:cubicBezTo>
                  <a:cubicBezTo>
                    <a:pt x="70664" y="5597"/>
                    <a:pt x="66163" y="4442"/>
                    <a:pt x="61675" y="3287"/>
                  </a:cubicBezTo>
                  <a:cubicBezTo>
                    <a:pt x="58162" y="2418"/>
                    <a:pt x="54650" y="1525"/>
                    <a:pt x="51138" y="655"/>
                  </a:cubicBezTo>
                  <a:cubicBezTo>
                    <a:pt x="50911" y="596"/>
                    <a:pt x="50626" y="655"/>
                    <a:pt x="50411" y="727"/>
                  </a:cubicBezTo>
                  <a:cubicBezTo>
                    <a:pt x="49649" y="989"/>
                    <a:pt x="48899" y="1286"/>
                    <a:pt x="48149" y="1525"/>
                  </a:cubicBezTo>
                  <a:cubicBezTo>
                    <a:pt x="46161" y="2120"/>
                    <a:pt x="44184" y="2679"/>
                    <a:pt x="42208" y="3263"/>
                  </a:cubicBezTo>
                  <a:cubicBezTo>
                    <a:pt x="38041" y="4477"/>
                    <a:pt x="33885" y="5716"/>
                    <a:pt x="29730" y="6954"/>
                  </a:cubicBezTo>
                  <a:cubicBezTo>
                    <a:pt x="29182" y="7121"/>
                    <a:pt x="28647" y="7299"/>
                    <a:pt x="28099" y="7478"/>
                  </a:cubicBezTo>
                  <a:cubicBezTo>
                    <a:pt x="28099" y="7513"/>
                    <a:pt x="28087" y="7549"/>
                    <a:pt x="28087" y="7597"/>
                  </a:cubicBezTo>
                  <a:cubicBezTo>
                    <a:pt x="28516" y="7752"/>
                    <a:pt x="28944" y="7930"/>
                    <a:pt x="29373" y="8097"/>
                  </a:cubicBezTo>
                  <a:cubicBezTo>
                    <a:pt x="29349" y="8347"/>
                    <a:pt x="29194" y="8264"/>
                    <a:pt x="29075" y="8204"/>
                  </a:cubicBezTo>
                  <a:cubicBezTo>
                    <a:pt x="28718" y="8037"/>
                    <a:pt x="28385" y="7847"/>
                    <a:pt x="28004" y="7692"/>
                  </a:cubicBezTo>
                  <a:cubicBezTo>
                    <a:pt x="27909" y="7656"/>
                    <a:pt x="27754" y="7609"/>
                    <a:pt x="27647" y="7632"/>
                  </a:cubicBezTo>
                  <a:cubicBezTo>
                    <a:pt x="27373" y="7692"/>
                    <a:pt x="27099" y="7799"/>
                    <a:pt x="26754" y="7906"/>
                  </a:cubicBezTo>
                  <a:cubicBezTo>
                    <a:pt x="27456" y="8168"/>
                    <a:pt x="28111" y="8430"/>
                    <a:pt x="28766" y="8668"/>
                  </a:cubicBezTo>
                  <a:cubicBezTo>
                    <a:pt x="28754" y="8692"/>
                    <a:pt x="28754" y="8728"/>
                    <a:pt x="28742" y="8764"/>
                  </a:cubicBezTo>
                  <a:cubicBezTo>
                    <a:pt x="28635" y="8740"/>
                    <a:pt x="28516" y="8740"/>
                    <a:pt x="28409" y="8692"/>
                  </a:cubicBezTo>
                  <a:cubicBezTo>
                    <a:pt x="28028" y="8561"/>
                    <a:pt x="27623" y="8430"/>
                    <a:pt x="27230" y="8264"/>
                  </a:cubicBezTo>
                  <a:cubicBezTo>
                    <a:pt x="26837" y="8013"/>
                    <a:pt x="26420" y="7859"/>
                    <a:pt x="25956" y="8025"/>
                  </a:cubicBezTo>
                  <a:close/>
                  <a:moveTo>
                    <a:pt x="18003" y="37839"/>
                  </a:moveTo>
                  <a:cubicBezTo>
                    <a:pt x="17919" y="37755"/>
                    <a:pt x="17848" y="37672"/>
                    <a:pt x="17741" y="37612"/>
                  </a:cubicBezTo>
                  <a:cubicBezTo>
                    <a:pt x="16252" y="36707"/>
                    <a:pt x="14776" y="35791"/>
                    <a:pt x="13276" y="34922"/>
                  </a:cubicBezTo>
                  <a:cubicBezTo>
                    <a:pt x="10216" y="33136"/>
                    <a:pt x="7132" y="31362"/>
                    <a:pt x="4048" y="29588"/>
                  </a:cubicBezTo>
                  <a:cubicBezTo>
                    <a:pt x="3751" y="29421"/>
                    <a:pt x="3465" y="29218"/>
                    <a:pt x="3191" y="29040"/>
                  </a:cubicBezTo>
                  <a:lnTo>
                    <a:pt x="3108" y="29111"/>
                  </a:lnTo>
                  <a:cubicBezTo>
                    <a:pt x="3191" y="29207"/>
                    <a:pt x="3251" y="29302"/>
                    <a:pt x="3322" y="29349"/>
                  </a:cubicBezTo>
                  <a:cubicBezTo>
                    <a:pt x="4179" y="29897"/>
                    <a:pt x="5049" y="30481"/>
                    <a:pt x="5941" y="31004"/>
                  </a:cubicBezTo>
                  <a:cubicBezTo>
                    <a:pt x="8013" y="32207"/>
                    <a:pt x="10097" y="33374"/>
                    <a:pt x="12180" y="34564"/>
                  </a:cubicBezTo>
                  <a:cubicBezTo>
                    <a:pt x="13812" y="35493"/>
                    <a:pt x="15466" y="36434"/>
                    <a:pt x="17098" y="37374"/>
                  </a:cubicBezTo>
                  <a:cubicBezTo>
                    <a:pt x="17395" y="37541"/>
                    <a:pt x="17681" y="37696"/>
                    <a:pt x="17979" y="37874"/>
                  </a:cubicBezTo>
                  <a:cubicBezTo>
                    <a:pt x="19538" y="38767"/>
                    <a:pt x="21098" y="39684"/>
                    <a:pt x="22670" y="40577"/>
                  </a:cubicBezTo>
                  <a:cubicBezTo>
                    <a:pt x="19276" y="38970"/>
                    <a:pt x="16098" y="36946"/>
                    <a:pt x="12847" y="35112"/>
                  </a:cubicBezTo>
                  <a:cubicBezTo>
                    <a:pt x="9549" y="33267"/>
                    <a:pt x="6311" y="31362"/>
                    <a:pt x="3036" y="29468"/>
                  </a:cubicBezTo>
                  <a:cubicBezTo>
                    <a:pt x="3024" y="29528"/>
                    <a:pt x="2989" y="29623"/>
                    <a:pt x="2965" y="29707"/>
                  </a:cubicBezTo>
                  <a:cubicBezTo>
                    <a:pt x="5322" y="31076"/>
                    <a:pt x="7668" y="32433"/>
                    <a:pt x="10002" y="33790"/>
                  </a:cubicBezTo>
                  <a:cubicBezTo>
                    <a:pt x="12752" y="35374"/>
                    <a:pt x="15490" y="37005"/>
                    <a:pt x="18276" y="38529"/>
                  </a:cubicBezTo>
                  <a:cubicBezTo>
                    <a:pt x="21574" y="40363"/>
                    <a:pt x="24932" y="42137"/>
                    <a:pt x="28266" y="43935"/>
                  </a:cubicBezTo>
                  <a:cubicBezTo>
                    <a:pt x="28397" y="44006"/>
                    <a:pt x="28563" y="44066"/>
                    <a:pt x="28706" y="44066"/>
                  </a:cubicBezTo>
                  <a:cubicBezTo>
                    <a:pt x="30052" y="44030"/>
                    <a:pt x="31397" y="43982"/>
                    <a:pt x="32707" y="43613"/>
                  </a:cubicBezTo>
                  <a:cubicBezTo>
                    <a:pt x="34528" y="43101"/>
                    <a:pt x="36326" y="42577"/>
                    <a:pt x="38112" y="42006"/>
                  </a:cubicBezTo>
                  <a:cubicBezTo>
                    <a:pt x="42434" y="40589"/>
                    <a:pt x="46732" y="39101"/>
                    <a:pt x="51066" y="37696"/>
                  </a:cubicBezTo>
                  <a:cubicBezTo>
                    <a:pt x="57079" y="35767"/>
                    <a:pt x="63115" y="33874"/>
                    <a:pt x="69140" y="31981"/>
                  </a:cubicBezTo>
                  <a:cubicBezTo>
                    <a:pt x="70354" y="31600"/>
                    <a:pt x="71569" y="31266"/>
                    <a:pt x="72771" y="30909"/>
                  </a:cubicBezTo>
                  <a:cubicBezTo>
                    <a:pt x="73271" y="30766"/>
                    <a:pt x="73533" y="30373"/>
                    <a:pt x="73414" y="29945"/>
                  </a:cubicBezTo>
                  <a:cubicBezTo>
                    <a:pt x="68390" y="31707"/>
                    <a:pt x="63413" y="33683"/>
                    <a:pt x="58234" y="34993"/>
                  </a:cubicBezTo>
                  <a:cubicBezTo>
                    <a:pt x="60615" y="34160"/>
                    <a:pt x="63032" y="33398"/>
                    <a:pt x="65425" y="32564"/>
                  </a:cubicBezTo>
                  <a:cubicBezTo>
                    <a:pt x="67818" y="31731"/>
                    <a:pt x="70188" y="30826"/>
                    <a:pt x="72581" y="29957"/>
                  </a:cubicBezTo>
                  <a:cubicBezTo>
                    <a:pt x="72569" y="29933"/>
                    <a:pt x="72569" y="29885"/>
                    <a:pt x="72557" y="29838"/>
                  </a:cubicBezTo>
                  <a:cubicBezTo>
                    <a:pt x="71926" y="29980"/>
                    <a:pt x="71307" y="30052"/>
                    <a:pt x="70711" y="30242"/>
                  </a:cubicBezTo>
                  <a:cubicBezTo>
                    <a:pt x="69009" y="30790"/>
                    <a:pt x="67330" y="31421"/>
                    <a:pt x="65651" y="31981"/>
                  </a:cubicBezTo>
                  <a:cubicBezTo>
                    <a:pt x="63163" y="32814"/>
                    <a:pt x="60675" y="33636"/>
                    <a:pt x="58186" y="34469"/>
                  </a:cubicBezTo>
                  <a:cubicBezTo>
                    <a:pt x="58067" y="34517"/>
                    <a:pt x="57948" y="34517"/>
                    <a:pt x="57817" y="34541"/>
                  </a:cubicBezTo>
                  <a:cubicBezTo>
                    <a:pt x="57805" y="34517"/>
                    <a:pt x="57805" y="34469"/>
                    <a:pt x="57793" y="34445"/>
                  </a:cubicBezTo>
                  <a:cubicBezTo>
                    <a:pt x="61996" y="33017"/>
                    <a:pt x="66199" y="31588"/>
                    <a:pt x="70390" y="30159"/>
                  </a:cubicBezTo>
                  <a:cubicBezTo>
                    <a:pt x="70378" y="30100"/>
                    <a:pt x="70366" y="30052"/>
                    <a:pt x="70354" y="29992"/>
                  </a:cubicBezTo>
                  <a:cubicBezTo>
                    <a:pt x="69711" y="30171"/>
                    <a:pt x="69057" y="30314"/>
                    <a:pt x="68414" y="30516"/>
                  </a:cubicBezTo>
                  <a:cubicBezTo>
                    <a:pt x="64770" y="31659"/>
                    <a:pt x="61103" y="32802"/>
                    <a:pt x="57460" y="33945"/>
                  </a:cubicBezTo>
                  <a:cubicBezTo>
                    <a:pt x="57329" y="33993"/>
                    <a:pt x="57198" y="34005"/>
                    <a:pt x="57055" y="34029"/>
                  </a:cubicBezTo>
                  <a:cubicBezTo>
                    <a:pt x="57043" y="33981"/>
                    <a:pt x="57043" y="33933"/>
                    <a:pt x="57031" y="33874"/>
                  </a:cubicBezTo>
                  <a:cubicBezTo>
                    <a:pt x="58924" y="33290"/>
                    <a:pt x="60829" y="32731"/>
                    <a:pt x="62699" y="32135"/>
                  </a:cubicBezTo>
                  <a:cubicBezTo>
                    <a:pt x="64604" y="31528"/>
                    <a:pt x="66485" y="30885"/>
                    <a:pt x="68390" y="30254"/>
                  </a:cubicBezTo>
                  <a:cubicBezTo>
                    <a:pt x="68366" y="30230"/>
                    <a:pt x="68366" y="30195"/>
                    <a:pt x="68354" y="30183"/>
                  </a:cubicBezTo>
                  <a:cubicBezTo>
                    <a:pt x="67509" y="30409"/>
                    <a:pt x="66604" y="30219"/>
                    <a:pt x="65747" y="30647"/>
                  </a:cubicBezTo>
                  <a:cubicBezTo>
                    <a:pt x="65211" y="30933"/>
                    <a:pt x="64592" y="31028"/>
                    <a:pt x="63996" y="31207"/>
                  </a:cubicBezTo>
                  <a:cubicBezTo>
                    <a:pt x="61639" y="31945"/>
                    <a:pt x="59293" y="32659"/>
                    <a:pt x="56936" y="33386"/>
                  </a:cubicBezTo>
                  <a:cubicBezTo>
                    <a:pt x="56817" y="33409"/>
                    <a:pt x="56698" y="33433"/>
                    <a:pt x="56579" y="33445"/>
                  </a:cubicBezTo>
                  <a:lnTo>
                    <a:pt x="56579" y="33386"/>
                  </a:lnTo>
                  <a:cubicBezTo>
                    <a:pt x="59615" y="32445"/>
                    <a:pt x="62639" y="31493"/>
                    <a:pt x="65675" y="30552"/>
                  </a:cubicBezTo>
                  <a:cubicBezTo>
                    <a:pt x="65675" y="30528"/>
                    <a:pt x="65663" y="30492"/>
                    <a:pt x="65663" y="30469"/>
                  </a:cubicBezTo>
                  <a:cubicBezTo>
                    <a:pt x="64758" y="30540"/>
                    <a:pt x="63865" y="30611"/>
                    <a:pt x="62949" y="30707"/>
                  </a:cubicBezTo>
                  <a:cubicBezTo>
                    <a:pt x="62496" y="30754"/>
                    <a:pt x="62020" y="30766"/>
                    <a:pt x="61579" y="30897"/>
                  </a:cubicBezTo>
                  <a:cubicBezTo>
                    <a:pt x="58936" y="31743"/>
                    <a:pt x="56305" y="32624"/>
                    <a:pt x="53662" y="33517"/>
                  </a:cubicBezTo>
                  <a:cubicBezTo>
                    <a:pt x="48161" y="35398"/>
                    <a:pt x="42672" y="37267"/>
                    <a:pt x="37172" y="39172"/>
                  </a:cubicBezTo>
                  <a:cubicBezTo>
                    <a:pt x="36040" y="39565"/>
                    <a:pt x="34897" y="39898"/>
                    <a:pt x="33766" y="40315"/>
                  </a:cubicBezTo>
                  <a:cubicBezTo>
                    <a:pt x="32731" y="40708"/>
                    <a:pt x="31576" y="40779"/>
                    <a:pt x="30468" y="41006"/>
                  </a:cubicBezTo>
                  <a:cubicBezTo>
                    <a:pt x="30373" y="41018"/>
                    <a:pt x="30266" y="41006"/>
                    <a:pt x="30183" y="41006"/>
                  </a:cubicBezTo>
                  <a:lnTo>
                    <a:pt x="30183" y="40898"/>
                  </a:lnTo>
                  <a:lnTo>
                    <a:pt x="31254" y="40720"/>
                  </a:lnTo>
                  <a:cubicBezTo>
                    <a:pt x="31159" y="40672"/>
                    <a:pt x="31064" y="40672"/>
                    <a:pt x="30968" y="40672"/>
                  </a:cubicBezTo>
                  <a:cubicBezTo>
                    <a:pt x="29873" y="40696"/>
                    <a:pt x="28778" y="40732"/>
                    <a:pt x="27742" y="40232"/>
                  </a:cubicBezTo>
                  <a:cubicBezTo>
                    <a:pt x="26575" y="39660"/>
                    <a:pt x="25349" y="39279"/>
                    <a:pt x="24194" y="38696"/>
                  </a:cubicBezTo>
                  <a:cubicBezTo>
                    <a:pt x="22444" y="37839"/>
                    <a:pt x="20741" y="36850"/>
                    <a:pt x="18991" y="35969"/>
                  </a:cubicBezTo>
                  <a:cubicBezTo>
                    <a:pt x="18753" y="35850"/>
                    <a:pt x="18348" y="35874"/>
                    <a:pt x="18110" y="35993"/>
                  </a:cubicBezTo>
                  <a:cubicBezTo>
                    <a:pt x="17812" y="36124"/>
                    <a:pt x="17705" y="36029"/>
                    <a:pt x="17586" y="35826"/>
                  </a:cubicBezTo>
                  <a:cubicBezTo>
                    <a:pt x="17395" y="35469"/>
                    <a:pt x="17169" y="35195"/>
                    <a:pt x="16752" y="35005"/>
                  </a:cubicBezTo>
                  <a:cubicBezTo>
                    <a:pt x="12645" y="33028"/>
                    <a:pt x="8716" y="30731"/>
                    <a:pt x="4810" y="28433"/>
                  </a:cubicBezTo>
                  <a:cubicBezTo>
                    <a:pt x="4310" y="28147"/>
                    <a:pt x="3834" y="27837"/>
                    <a:pt x="3346" y="27516"/>
                  </a:cubicBezTo>
                  <a:cubicBezTo>
                    <a:pt x="3239" y="27790"/>
                    <a:pt x="3441" y="27861"/>
                    <a:pt x="3596" y="27956"/>
                  </a:cubicBezTo>
                  <a:cubicBezTo>
                    <a:pt x="6620" y="29695"/>
                    <a:pt x="9644" y="31421"/>
                    <a:pt x="12669" y="33148"/>
                  </a:cubicBezTo>
                  <a:cubicBezTo>
                    <a:pt x="12764" y="33207"/>
                    <a:pt x="12871" y="33278"/>
                    <a:pt x="12978" y="33338"/>
                  </a:cubicBezTo>
                  <a:cubicBezTo>
                    <a:pt x="12942" y="33386"/>
                    <a:pt x="12919" y="33433"/>
                    <a:pt x="12907" y="33457"/>
                  </a:cubicBezTo>
                  <a:cubicBezTo>
                    <a:pt x="9716" y="31647"/>
                    <a:pt x="6549" y="29838"/>
                    <a:pt x="3358" y="28028"/>
                  </a:cubicBezTo>
                  <a:cubicBezTo>
                    <a:pt x="3346" y="28052"/>
                    <a:pt x="3322" y="28099"/>
                    <a:pt x="3298" y="28135"/>
                  </a:cubicBezTo>
                  <a:cubicBezTo>
                    <a:pt x="5144" y="29278"/>
                    <a:pt x="6989" y="30433"/>
                    <a:pt x="8859" y="31588"/>
                  </a:cubicBezTo>
                  <a:cubicBezTo>
                    <a:pt x="8835" y="31612"/>
                    <a:pt x="8811" y="31659"/>
                    <a:pt x="8799" y="31683"/>
                  </a:cubicBezTo>
                  <a:cubicBezTo>
                    <a:pt x="6977" y="30576"/>
                    <a:pt x="5168" y="29445"/>
                    <a:pt x="3346" y="28325"/>
                  </a:cubicBezTo>
                  <a:cubicBezTo>
                    <a:pt x="3322" y="28337"/>
                    <a:pt x="3298" y="28349"/>
                    <a:pt x="3274" y="28373"/>
                  </a:cubicBezTo>
                  <a:cubicBezTo>
                    <a:pt x="3322" y="28468"/>
                    <a:pt x="3346" y="28576"/>
                    <a:pt x="3405" y="28671"/>
                  </a:cubicBezTo>
                  <a:cubicBezTo>
                    <a:pt x="3465" y="28742"/>
                    <a:pt x="3560" y="28754"/>
                    <a:pt x="3644" y="28814"/>
                  </a:cubicBezTo>
                  <a:cubicBezTo>
                    <a:pt x="4120" y="29123"/>
                    <a:pt x="4608" y="29421"/>
                    <a:pt x="5084" y="29742"/>
                  </a:cubicBezTo>
                  <a:cubicBezTo>
                    <a:pt x="5072" y="29766"/>
                    <a:pt x="5049" y="29802"/>
                    <a:pt x="5025" y="29826"/>
                  </a:cubicBezTo>
                  <a:cubicBezTo>
                    <a:pt x="4453" y="29468"/>
                    <a:pt x="3870" y="29099"/>
                    <a:pt x="3274" y="28742"/>
                  </a:cubicBezTo>
                  <a:lnTo>
                    <a:pt x="3179" y="28873"/>
                  </a:lnTo>
                  <a:cubicBezTo>
                    <a:pt x="3382" y="29004"/>
                    <a:pt x="3572" y="29159"/>
                    <a:pt x="3775" y="29278"/>
                  </a:cubicBezTo>
                  <a:cubicBezTo>
                    <a:pt x="5239" y="30123"/>
                    <a:pt x="6692" y="30969"/>
                    <a:pt x="8144" y="31802"/>
                  </a:cubicBezTo>
                  <a:cubicBezTo>
                    <a:pt x="10787" y="33338"/>
                    <a:pt x="13454" y="34874"/>
                    <a:pt x="16086" y="36422"/>
                  </a:cubicBezTo>
                  <a:cubicBezTo>
                    <a:pt x="16717" y="36791"/>
                    <a:pt x="17312" y="37208"/>
                    <a:pt x="17919" y="37624"/>
                  </a:cubicBezTo>
                  <a:cubicBezTo>
                    <a:pt x="17979" y="37660"/>
                    <a:pt x="17979" y="37755"/>
                    <a:pt x="18003" y="37839"/>
                  </a:cubicBezTo>
                  <a:close/>
                  <a:moveTo>
                    <a:pt x="48613" y="20753"/>
                  </a:moveTo>
                  <a:cubicBezTo>
                    <a:pt x="48625" y="20706"/>
                    <a:pt x="48625" y="20670"/>
                    <a:pt x="48637" y="20634"/>
                  </a:cubicBezTo>
                  <a:cubicBezTo>
                    <a:pt x="48744" y="20646"/>
                    <a:pt x="48852" y="20658"/>
                    <a:pt x="48947" y="20694"/>
                  </a:cubicBezTo>
                  <a:cubicBezTo>
                    <a:pt x="49518" y="20836"/>
                    <a:pt x="50102" y="20967"/>
                    <a:pt x="50661" y="21134"/>
                  </a:cubicBezTo>
                  <a:cubicBezTo>
                    <a:pt x="51114" y="21265"/>
                    <a:pt x="51435" y="21039"/>
                    <a:pt x="51864" y="20896"/>
                  </a:cubicBezTo>
                  <a:cubicBezTo>
                    <a:pt x="51054" y="20610"/>
                    <a:pt x="50292" y="20396"/>
                    <a:pt x="49637" y="19944"/>
                  </a:cubicBezTo>
                  <a:cubicBezTo>
                    <a:pt x="49756" y="19932"/>
                    <a:pt x="49864" y="19979"/>
                    <a:pt x="49959" y="20015"/>
                  </a:cubicBezTo>
                  <a:cubicBezTo>
                    <a:pt x="50602" y="20253"/>
                    <a:pt x="51245" y="20515"/>
                    <a:pt x="51888" y="20729"/>
                  </a:cubicBezTo>
                  <a:cubicBezTo>
                    <a:pt x="52031" y="20777"/>
                    <a:pt x="52209" y="20789"/>
                    <a:pt x="52364" y="20729"/>
                  </a:cubicBezTo>
                  <a:cubicBezTo>
                    <a:pt x="54781" y="19920"/>
                    <a:pt x="57210" y="19086"/>
                    <a:pt x="59639" y="18253"/>
                  </a:cubicBezTo>
                  <a:cubicBezTo>
                    <a:pt x="59746" y="18217"/>
                    <a:pt x="59829" y="18158"/>
                    <a:pt x="59960" y="18110"/>
                  </a:cubicBezTo>
                  <a:cubicBezTo>
                    <a:pt x="59651" y="17919"/>
                    <a:pt x="59389" y="17753"/>
                    <a:pt x="59115" y="17610"/>
                  </a:cubicBezTo>
                  <a:cubicBezTo>
                    <a:pt x="59127" y="17562"/>
                    <a:pt x="59162" y="17515"/>
                    <a:pt x="59174" y="17491"/>
                  </a:cubicBezTo>
                  <a:cubicBezTo>
                    <a:pt x="59270" y="17503"/>
                    <a:pt x="59353" y="17515"/>
                    <a:pt x="59424" y="17562"/>
                  </a:cubicBezTo>
                  <a:cubicBezTo>
                    <a:pt x="59627" y="17658"/>
                    <a:pt x="59817" y="17741"/>
                    <a:pt x="59984" y="17860"/>
                  </a:cubicBezTo>
                  <a:cubicBezTo>
                    <a:pt x="60305" y="18098"/>
                    <a:pt x="60555" y="17931"/>
                    <a:pt x="60853" y="17777"/>
                  </a:cubicBezTo>
                  <a:cubicBezTo>
                    <a:pt x="60651" y="17658"/>
                    <a:pt x="60484" y="17550"/>
                    <a:pt x="60317" y="17455"/>
                  </a:cubicBezTo>
                  <a:cubicBezTo>
                    <a:pt x="60341" y="17419"/>
                    <a:pt x="60353" y="17372"/>
                    <a:pt x="60353" y="17324"/>
                  </a:cubicBezTo>
                  <a:cubicBezTo>
                    <a:pt x="60841" y="17455"/>
                    <a:pt x="61317" y="17896"/>
                    <a:pt x="61806" y="17396"/>
                  </a:cubicBezTo>
                  <a:cubicBezTo>
                    <a:pt x="61294" y="17134"/>
                    <a:pt x="60770" y="16860"/>
                    <a:pt x="60246" y="16586"/>
                  </a:cubicBezTo>
                  <a:cubicBezTo>
                    <a:pt x="60258" y="16538"/>
                    <a:pt x="60294" y="16503"/>
                    <a:pt x="60305" y="16467"/>
                  </a:cubicBezTo>
                  <a:cubicBezTo>
                    <a:pt x="60377" y="16491"/>
                    <a:pt x="60472" y="16503"/>
                    <a:pt x="60544" y="16550"/>
                  </a:cubicBezTo>
                  <a:cubicBezTo>
                    <a:pt x="60877" y="16717"/>
                    <a:pt x="61210" y="16848"/>
                    <a:pt x="61496" y="17062"/>
                  </a:cubicBezTo>
                  <a:cubicBezTo>
                    <a:pt x="62079" y="17479"/>
                    <a:pt x="62568" y="17205"/>
                    <a:pt x="63139" y="16955"/>
                  </a:cubicBezTo>
                  <a:cubicBezTo>
                    <a:pt x="62913" y="16824"/>
                    <a:pt x="62734" y="16717"/>
                    <a:pt x="62556" y="16598"/>
                  </a:cubicBezTo>
                  <a:lnTo>
                    <a:pt x="62603" y="16503"/>
                  </a:lnTo>
                  <a:cubicBezTo>
                    <a:pt x="62865" y="16622"/>
                    <a:pt x="63151" y="16836"/>
                    <a:pt x="63413" y="16836"/>
                  </a:cubicBezTo>
                  <a:cubicBezTo>
                    <a:pt x="63711" y="16836"/>
                    <a:pt x="64032" y="16645"/>
                    <a:pt x="64365" y="16503"/>
                  </a:cubicBezTo>
                  <a:cubicBezTo>
                    <a:pt x="63937" y="16253"/>
                    <a:pt x="63556" y="16014"/>
                    <a:pt x="63163" y="15776"/>
                  </a:cubicBezTo>
                  <a:cubicBezTo>
                    <a:pt x="63175" y="15753"/>
                    <a:pt x="63199" y="15717"/>
                    <a:pt x="63222" y="15693"/>
                  </a:cubicBezTo>
                  <a:cubicBezTo>
                    <a:pt x="63592" y="15895"/>
                    <a:pt x="63949" y="16122"/>
                    <a:pt x="64330" y="16324"/>
                  </a:cubicBezTo>
                  <a:cubicBezTo>
                    <a:pt x="64413" y="16372"/>
                    <a:pt x="64544" y="16431"/>
                    <a:pt x="64639" y="16407"/>
                  </a:cubicBezTo>
                  <a:cubicBezTo>
                    <a:pt x="65139" y="16241"/>
                    <a:pt x="65639" y="16050"/>
                    <a:pt x="66211" y="15836"/>
                  </a:cubicBezTo>
                  <a:cubicBezTo>
                    <a:pt x="65318" y="15372"/>
                    <a:pt x="64508" y="14955"/>
                    <a:pt x="63770" y="14574"/>
                  </a:cubicBezTo>
                  <a:cubicBezTo>
                    <a:pt x="63520" y="14717"/>
                    <a:pt x="63353" y="14860"/>
                    <a:pt x="63151" y="14919"/>
                  </a:cubicBezTo>
                  <a:cubicBezTo>
                    <a:pt x="62365" y="15169"/>
                    <a:pt x="61567" y="15395"/>
                    <a:pt x="60782" y="15610"/>
                  </a:cubicBezTo>
                  <a:cubicBezTo>
                    <a:pt x="60532" y="15693"/>
                    <a:pt x="60353" y="15669"/>
                    <a:pt x="60305" y="15360"/>
                  </a:cubicBezTo>
                  <a:cubicBezTo>
                    <a:pt x="60305" y="15312"/>
                    <a:pt x="60234" y="15241"/>
                    <a:pt x="60186" y="15229"/>
                  </a:cubicBezTo>
                  <a:cubicBezTo>
                    <a:pt x="59960" y="15133"/>
                    <a:pt x="59746" y="15050"/>
                    <a:pt x="59520" y="15002"/>
                  </a:cubicBezTo>
                  <a:cubicBezTo>
                    <a:pt x="58972" y="14871"/>
                    <a:pt x="58400" y="14752"/>
                    <a:pt x="57817" y="14633"/>
                  </a:cubicBezTo>
                  <a:cubicBezTo>
                    <a:pt x="57817" y="14621"/>
                    <a:pt x="57853" y="14562"/>
                    <a:pt x="57912" y="14443"/>
                  </a:cubicBezTo>
                  <a:lnTo>
                    <a:pt x="56888" y="14443"/>
                  </a:lnTo>
                  <a:lnTo>
                    <a:pt x="56888" y="14383"/>
                  </a:lnTo>
                  <a:cubicBezTo>
                    <a:pt x="56960" y="14348"/>
                    <a:pt x="57043" y="14324"/>
                    <a:pt x="57126" y="14276"/>
                  </a:cubicBezTo>
                  <a:cubicBezTo>
                    <a:pt x="57126" y="14240"/>
                    <a:pt x="57103" y="14205"/>
                    <a:pt x="57103" y="14169"/>
                  </a:cubicBezTo>
                  <a:cubicBezTo>
                    <a:pt x="56650" y="14229"/>
                    <a:pt x="56186" y="14288"/>
                    <a:pt x="55733" y="14348"/>
                  </a:cubicBezTo>
                  <a:cubicBezTo>
                    <a:pt x="55722" y="14324"/>
                    <a:pt x="55722" y="14276"/>
                    <a:pt x="55710" y="14240"/>
                  </a:cubicBezTo>
                  <a:cubicBezTo>
                    <a:pt x="55912" y="14181"/>
                    <a:pt x="56126" y="14109"/>
                    <a:pt x="56329" y="14050"/>
                  </a:cubicBezTo>
                  <a:cubicBezTo>
                    <a:pt x="56317" y="14026"/>
                    <a:pt x="56317" y="13978"/>
                    <a:pt x="56305" y="13943"/>
                  </a:cubicBezTo>
                  <a:cubicBezTo>
                    <a:pt x="55912" y="14002"/>
                    <a:pt x="55519" y="14050"/>
                    <a:pt x="55126" y="14109"/>
                  </a:cubicBezTo>
                  <a:cubicBezTo>
                    <a:pt x="55126" y="14086"/>
                    <a:pt x="55114" y="14038"/>
                    <a:pt x="55114" y="14002"/>
                  </a:cubicBezTo>
                  <a:cubicBezTo>
                    <a:pt x="55293" y="13943"/>
                    <a:pt x="55483" y="13907"/>
                    <a:pt x="55662" y="13848"/>
                  </a:cubicBezTo>
                  <a:cubicBezTo>
                    <a:pt x="55662" y="13812"/>
                    <a:pt x="55650" y="13800"/>
                    <a:pt x="55650" y="13764"/>
                  </a:cubicBezTo>
                  <a:cubicBezTo>
                    <a:pt x="55400" y="13812"/>
                    <a:pt x="55162" y="13848"/>
                    <a:pt x="54900" y="13883"/>
                  </a:cubicBezTo>
                  <a:cubicBezTo>
                    <a:pt x="54888" y="13859"/>
                    <a:pt x="54888" y="13824"/>
                    <a:pt x="54876" y="13812"/>
                  </a:cubicBezTo>
                  <a:cubicBezTo>
                    <a:pt x="54948" y="13752"/>
                    <a:pt x="55019" y="13705"/>
                    <a:pt x="55174" y="13586"/>
                  </a:cubicBezTo>
                  <a:cubicBezTo>
                    <a:pt x="54864" y="13562"/>
                    <a:pt x="54590" y="13586"/>
                    <a:pt x="54364" y="13514"/>
                  </a:cubicBezTo>
                  <a:cubicBezTo>
                    <a:pt x="53995" y="13407"/>
                    <a:pt x="53650" y="13228"/>
                    <a:pt x="53281" y="13109"/>
                  </a:cubicBezTo>
                  <a:cubicBezTo>
                    <a:pt x="53197" y="13086"/>
                    <a:pt x="53078" y="13109"/>
                    <a:pt x="52983" y="13109"/>
                  </a:cubicBezTo>
                  <a:cubicBezTo>
                    <a:pt x="52912" y="13109"/>
                    <a:pt x="52793" y="13145"/>
                    <a:pt x="52793" y="13133"/>
                  </a:cubicBezTo>
                  <a:cubicBezTo>
                    <a:pt x="52721" y="12835"/>
                    <a:pt x="52447" y="12907"/>
                    <a:pt x="52257" y="12847"/>
                  </a:cubicBezTo>
                  <a:cubicBezTo>
                    <a:pt x="51388" y="12574"/>
                    <a:pt x="50530" y="12312"/>
                    <a:pt x="49685" y="12014"/>
                  </a:cubicBezTo>
                  <a:cubicBezTo>
                    <a:pt x="49125" y="11823"/>
                    <a:pt x="48590" y="11669"/>
                    <a:pt x="48042" y="11954"/>
                  </a:cubicBezTo>
                  <a:cubicBezTo>
                    <a:pt x="47982" y="11978"/>
                    <a:pt x="47911" y="11954"/>
                    <a:pt x="47840" y="11943"/>
                  </a:cubicBezTo>
                  <a:cubicBezTo>
                    <a:pt x="47840" y="11907"/>
                    <a:pt x="47816" y="11883"/>
                    <a:pt x="47816" y="11859"/>
                  </a:cubicBezTo>
                  <a:cubicBezTo>
                    <a:pt x="47994" y="11788"/>
                    <a:pt x="48173" y="11728"/>
                    <a:pt x="48435" y="11645"/>
                  </a:cubicBezTo>
                  <a:cubicBezTo>
                    <a:pt x="47935" y="11490"/>
                    <a:pt x="47518" y="11300"/>
                    <a:pt x="47089" y="11252"/>
                  </a:cubicBezTo>
                  <a:cubicBezTo>
                    <a:pt x="46673" y="11204"/>
                    <a:pt x="46244" y="11300"/>
                    <a:pt x="45816" y="11347"/>
                  </a:cubicBezTo>
                  <a:cubicBezTo>
                    <a:pt x="45816" y="11311"/>
                    <a:pt x="45792" y="11300"/>
                    <a:pt x="45792" y="11264"/>
                  </a:cubicBezTo>
                  <a:cubicBezTo>
                    <a:pt x="45994" y="11204"/>
                    <a:pt x="46173" y="11133"/>
                    <a:pt x="46363" y="11073"/>
                  </a:cubicBezTo>
                  <a:lnTo>
                    <a:pt x="46363" y="10990"/>
                  </a:lnTo>
                  <a:cubicBezTo>
                    <a:pt x="46030" y="10942"/>
                    <a:pt x="45708" y="10895"/>
                    <a:pt x="45435" y="10847"/>
                  </a:cubicBezTo>
                  <a:cubicBezTo>
                    <a:pt x="45292" y="10752"/>
                    <a:pt x="45173" y="10609"/>
                    <a:pt x="45042" y="10585"/>
                  </a:cubicBezTo>
                  <a:cubicBezTo>
                    <a:pt x="44649" y="10490"/>
                    <a:pt x="44327" y="10311"/>
                    <a:pt x="43970" y="10180"/>
                  </a:cubicBezTo>
                  <a:cubicBezTo>
                    <a:pt x="43637" y="10061"/>
                    <a:pt x="43315" y="9942"/>
                    <a:pt x="42982" y="9835"/>
                  </a:cubicBezTo>
                  <a:cubicBezTo>
                    <a:pt x="42160" y="9573"/>
                    <a:pt x="41339" y="9299"/>
                    <a:pt x="40541" y="9026"/>
                  </a:cubicBezTo>
                  <a:cubicBezTo>
                    <a:pt x="40410" y="8978"/>
                    <a:pt x="40303" y="8871"/>
                    <a:pt x="40184" y="8799"/>
                  </a:cubicBezTo>
                  <a:cubicBezTo>
                    <a:pt x="40291" y="8704"/>
                    <a:pt x="40398" y="8549"/>
                    <a:pt x="40517" y="8514"/>
                  </a:cubicBezTo>
                  <a:cubicBezTo>
                    <a:pt x="41422" y="8287"/>
                    <a:pt x="42339" y="8085"/>
                    <a:pt x="43256" y="7871"/>
                  </a:cubicBezTo>
                  <a:cubicBezTo>
                    <a:pt x="43339" y="7859"/>
                    <a:pt x="43434" y="7871"/>
                    <a:pt x="43518" y="7894"/>
                  </a:cubicBezTo>
                  <a:cubicBezTo>
                    <a:pt x="44422" y="8144"/>
                    <a:pt x="45268" y="8585"/>
                    <a:pt x="46244" y="8668"/>
                  </a:cubicBezTo>
                  <a:cubicBezTo>
                    <a:pt x="46268" y="8668"/>
                    <a:pt x="46304" y="8704"/>
                    <a:pt x="46316" y="8728"/>
                  </a:cubicBezTo>
                  <a:cubicBezTo>
                    <a:pt x="46423" y="8799"/>
                    <a:pt x="46506" y="8906"/>
                    <a:pt x="46625" y="8942"/>
                  </a:cubicBezTo>
                  <a:cubicBezTo>
                    <a:pt x="47947" y="9383"/>
                    <a:pt x="49268" y="9823"/>
                    <a:pt x="50602" y="10228"/>
                  </a:cubicBezTo>
                  <a:cubicBezTo>
                    <a:pt x="50840" y="10299"/>
                    <a:pt x="51114" y="10276"/>
                    <a:pt x="51376" y="10276"/>
                  </a:cubicBezTo>
                  <a:cubicBezTo>
                    <a:pt x="51566" y="10252"/>
                    <a:pt x="51769" y="10192"/>
                    <a:pt x="51947" y="10169"/>
                  </a:cubicBezTo>
                  <a:cubicBezTo>
                    <a:pt x="51959" y="10216"/>
                    <a:pt x="51959" y="10252"/>
                    <a:pt x="51971" y="10288"/>
                  </a:cubicBezTo>
                  <a:cubicBezTo>
                    <a:pt x="51769" y="10347"/>
                    <a:pt x="51554" y="10407"/>
                    <a:pt x="51364" y="10466"/>
                  </a:cubicBezTo>
                  <a:cubicBezTo>
                    <a:pt x="51888" y="10907"/>
                    <a:pt x="52423" y="10419"/>
                    <a:pt x="52935" y="10478"/>
                  </a:cubicBezTo>
                  <a:cubicBezTo>
                    <a:pt x="52959" y="10526"/>
                    <a:pt x="52959" y="10550"/>
                    <a:pt x="52971" y="10597"/>
                  </a:cubicBezTo>
                  <a:cubicBezTo>
                    <a:pt x="52757" y="10669"/>
                    <a:pt x="52566" y="10752"/>
                    <a:pt x="52340" y="10835"/>
                  </a:cubicBezTo>
                  <a:cubicBezTo>
                    <a:pt x="52435" y="10871"/>
                    <a:pt x="52495" y="10907"/>
                    <a:pt x="52554" y="10931"/>
                  </a:cubicBezTo>
                  <a:cubicBezTo>
                    <a:pt x="53495" y="11264"/>
                    <a:pt x="54471" y="11466"/>
                    <a:pt x="55412" y="11800"/>
                  </a:cubicBezTo>
                  <a:cubicBezTo>
                    <a:pt x="55841" y="11966"/>
                    <a:pt x="56317" y="12014"/>
                    <a:pt x="56781" y="12121"/>
                  </a:cubicBezTo>
                  <a:cubicBezTo>
                    <a:pt x="56805" y="12121"/>
                    <a:pt x="56853" y="12133"/>
                    <a:pt x="56865" y="12157"/>
                  </a:cubicBezTo>
                  <a:cubicBezTo>
                    <a:pt x="57138" y="12490"/>
                    <a:pt x="57484" y="12431"/>
                    <a:pt x="57817" y="12371"/>
                  </a:cubicBezTo>
                  <a:cubicBezTo>
                    <a:pt x="57960" y="12359"/>
                    <a:pt x="58103" y="12335"/>
                    <a:pt x="58234" y="12324"/>
                  </a:cubicBezTo>
                  <a:cubicBezTo>
                    <a:pt x="58234" y="12359"/>
                    <a:pt x="58234" y="12371"/>
                    <a:pt x="58258" y="12395"/>
                  </a:cubicBezTo>
                  <a:cubicBezTo>
                    <a:pt x="58150" y="12443"/>
                    <a:pt x="58031" y="12490"/>
                    <a:pt x="57924" y="12538"/>
                  </a:cubicBezTo>
                  <a:cubicBezTo>
                    <a:pt x="57936" y="12562"/>
                    <a:pt x="57936" y="12597"/>
                    <a:pt x="57960" y="12621"/>
                  </a:cubicBezTo>
                  <a:lnTo>
                    <a:pt x="59389" y="12359"/>
                  </a:lnTo>
                  <a:cubicBezTo>
                    <a:pt x="59401" y="12395"/>
                    <a:pt x="59401" y="12443"/>
                    <a:pt x="59412" y="12490"/>
                  </a:cubicBezTo>
                  <a:cubicBezTo>
                    <a:pt x="59127" y="12562"/>
                    <a:pt x="58829" y="12633"/>
                    <a:pt x="58531" y="12716"/>
                  </a:cubicBezTo>
                  <a:cubicBezTo>
                    <a:pt x="58531" y="12740"/>
                    <a:pt x="58531" y="12776"/>
                    <a:pt x="58555" y="12812"/>
                  </a:cubicBezTo>
                  <a:cubicBezTo>
                    <a:pt x="58829" y="12812"/>
                    <a:pt x="59115" y="12859"/>
                    <a:pt x="59389" y="12800"/>
                  </a:cubicBezTo>
                  <a:cubicBezTo>
                    <a:pt x="59710" y="12740"/>
                    <a:pt x="59651" y="12871"/>
                    <a:pt x="59579" y="13074"/>
                  </a:cubicBezTo>
                  <a:lnTo>
                    <a:pt x="62079" y="13871"/>
                  </a:lnTo>
                  <a:cubicBezTo>
                    <a:pt x="62425" y="13978"/>
                    <a:pt x="62734" y="13978"/>
                    <a:pt x="63044" y="13764"/>
                  </a:cubicBezTo>
                  <a:cubicBezTo>
                    <a:pt x="63270" y="13621"/>
                    <a:pt x="63520" y="13752"/>
                    <a:pt x="63508" y="14026"/>
                  </a:cubicBezTo>
                  <a:cubicBezTo>
                    <a:pt x="63496" y="14240"/>
                    <a:pt x="63627" y="14383"/>
                    <a:pt x="63794" y="14455"/>
                  </a:cubicBezTo>
                  <a:lnTo>
                    <a:pt x="66199" y="15705"/>
                  </a:lnTo>
                  <a:cubicBezTo>
                    <a:pt x="66306" y="15753"/>
                    <a:pt x="66425" y="15824"/>
                    <a:pt x="66509" y="15812"/>
                  </a:cubicBezTo>
                  <a:cubicBezTo>
                    <a:pt x="66830" y="15717"/>
                    <a:pt x="67140" y="15598"/>
                    <a:pt x="67509" y="15479"/>
                  </a:cubicBezTo>
                  <a:cubicBezTo>
                    <a:pt x="66949" y="15169"/>
                    <a:pt x="66437" y="14883"/>
                    <a:pt x="65937" y="14621"/>
                  </a:cubicBezTo>
                  <a:cubicBezTo>
                    <a:pt x="65949" y="14586"/>
                    <a:pt x="65973" y="14538"/>
                    <a:pt x="65997" y="14514"/>
                  </a:cubicBezTo>
                  <a:cubicBezTo>
                    <a:pt x="66425" y="14740"/>
                    <a:pt x="66866" y="14931"/>
                    <a:pt x="67259" y="15193"/>
                  </a:cubicBezTo>
                  <a:cubicBezTo>
                    <a:pt x="67747" y="15526"/>
                    <a:pt x="68140" y="15288"/>
                    <a:pt x="68640" y="15121"/>
                  </a:cubicBezTo>
                  <a:cubicBezTo>
                    <a:pt x="67759" y="14705"/>
                    <a:pt x="66961" y="14336"/>
                    <a:pt x="66175" y="13943"/>
                  </a:cubicBezTo>
                  <a:cubicBezTo>
                    <a:pt x="66306" y="13919"/>
                    <a:pt x="66413" y="13943"/>
                    <a:pt x="66509" y="14002"/>
                  </a:cubicBezTo>
                  <a:cubicBezTo>
                    <a:pt x="67140" y="14300"/>
                    <a:pt x="67794" y="14574"/>
                    <a:pt x="68390" y="14919"/>
                  </a:cubicBezTo>
                  <a:cubicBezTo>
                    <a:pt x="68830" y="15169"/>
                    <a:pt x="69164" y="14955"/>
                    <a:pt x="69568" y="14776"/>
                  </a:cubicBezTo>
                  <a:cubicBezTo>
                    <a:pt x="68806" y="14467"/>
                    <a:pt x="68104" y="14169"/>
                    <a:pt x="67390" y="13871"/>
                  </a:cubicBezTo>
                  <a:cubicBezTo>
                    <a:pt x="67402" y="13824"/>
                    <a:pt x="67425" y="13788"/>
                    <a:pt x="67449" y="13740"/>
                  </a:cubicBezTo>
                  <a:cubicBezTo>
                    <a:pt x="67556" y="13764"/>
                    <a:pt x="67663" y="13812"/>
                    <a:pt x="67747" y="13848"/>
                  </a:cubicBezTo>
                  <a:cubicBezTo>
                    <a:pt x="68211" y="14038"/>
                    <a:pt x="68687" y="14205"/>
                    <a:pt x="69128" y="14407"/>
                  </a:cubicBezTo>
                  <a:cubicBezTo>
                    <a:pt x="69616" y="14645"/>
                    <a:pt x="70080" y="14693"/>
                    <a:pt x="70592" y="14443"/>
                  </a:cubicBezTo>
                  <a:cubicBezTo>
                    <a:pt x="70890" y="14288"/>
                    <a:pt x="71223" y="14240"/>
                    <a:pt x="71545" y="14121"/>
                  </a:cubicBezTo>
                  <a:cubicBezTo>
                    <a:pt x="72259" y="13871"/>
                    <a:pt x="72986" y="13621"/>
                    <a:pt x="73748" y="13336"/>
                  </a:cubicBezTo>
                  <a:cubicBezTo>
                    <a:pt x="73652" y="13288"/>
                    <a:pt x="73629" y="13276"/>
                    <a:pt x="73593" y="13252"/>
                  </a:cubicBezTo>
                  <a:cubicBezTo>
                    <a:pt x="73509" y="13169"/>
                    <a:pt x="73414" y="13086"/>
                    <a:pt x="73331" y="12990"/>
                  </a:cubicBezTo>
                  <a:cubicBezTo>
                    <a:pt x="73450" y="12990"/>
                    <a:pt x="73581" y="12990"/>
                    <a:pt x="73700" y="13014"/>
                  </a:cubicBezTo>
                  <a:cubicBezTo>
                    <a:pt x="73902" y="13038"/>
                    <a:pt x="74140" y="13169"/>
                    <a:pt x="74331" y="13133"/>
                  </a:cubicBezTo>
                  <a:cubicBezTo>
                    <a:pt x="75272" y="12847"/>
                    <a:pt x="76212" y="12538"/>
                    <a:pt x="77200" y="12216"/>
                  </a:cubicBezTo>
                  <a:cubicBezTo>
                    <a:pt x="76498" y="11740"/>
                    <a:pt x="75736" y="11538"/>
                    <a:pt x="74962" y="11347"/>
                  </a:cubicBezTo>
                  <a:cubicBezTo>
                    <a:pt x="74140" y="11133"/>
                    <a:pt x="73355" y="10835"/>
                    <a:pt x="72557" y="10585"/>
                  </a:cubicBezTo>
                  <a:cubicBezTo>
                    <a:pt x="72462" y="10550"/>
                    <a:pt x="72402" y="10490"/>
                    <a:pt x="72319" y="10430"/>
                  </a:cubicBezTo>
                  <a:lnTo>
                    <a:pt x="72355" y="10347"/>
                  </a:lnTo>
                  <a:cubicBezTo>
                    <a:pt x="72855" y="10454"/>
                    <a:pt x="73295" y="10764"/>
                    <a:pt x="73843" y="10692"/>
                  </a:cubicBezTo>
                  <a:cubicBezTo>
                    <a:pt x="74105" y="10657"/>
                    <a:pt x="74379" y="10835"/>
                    <a:pt x="74641" y="10942"/>
                  </a:cubicBezTo>
                  <a:cubicBezTo>
                    <a:pt x="74772" y="11002"/>
                    <a:pt x="74879" y="11133"/>
                    <a:pt x="75010" y="11181"/>
                  </a:cubicBezTo>
                  <a:cubicBezTo>
                    <a:pt x="75545" y="11359"/>
                    <a:pt x="76105" y="11502"/>
                    <a:pt x="76641" y="11704"/>
                  </a:cubicBezTo>
                  <a:cubicBezTo>
                    <a:pt x="76974" y="11823"/>
                    <a:pt x="77284" y="12121"/>
                    <a:pt x="77581" y="12085"/>
                  </a:cubicBezTo>
                  <a:cubicBezTo>
                    <a:pt x="78189" y="12026"/>
                    <a:pt x="78772" y="11788"/>
                    <a:pt x="79367" y="11621"/>
                  </a:cubicBezTo>
                  <a:cubicBezTo>
                    <a:pt x="79367" y="11609"/>
                    <a:pt x="79355" y="11585"/>
                    <a:pt x="79355" y="11562"/>
                  </a:cubicBezTo>
                  <a:cubicBezTo>
                    <a:pt x="78951" y="11466"/>
                    <a:pt x="78534" y="11359"/>
                    <a:pt x="78129" y="11252"/>
                  </a:cubicBezTo>
                  <a:cubicBezTo>
                    <a:pt x="78153" y="11204"/>
                    <a:pt x="78165" y="11169"/>
                    <a:pt x="78165" y="11133"/>
                  </a:cubicBezTo>
                  <a:cubicBezTo>
                    <a:pt x="78629" y="11240"/>
                    <a:pt x="79070" y="11371"/>
                    <a:pt x="79534" y="11466"/>
                  </a:cubicBezTo>
                  <a:cubicBezTo>
                    <a:pt x="80034" y="11550"/>
                    <a:pt x="80439" y="11240"/>
                    <a:pt x="80891" y="11121"/>
                  </a:cubicBezTo>
                  <a:cubicBezTo>
                    <a:pt x="79844" y="10454"/>
                    <a:pt x="78665" y="10371"/>
                    <a:pt x="77581" y="10049"/>
                  </a:cubicBezTo>
                  <a:cubicBezTo>
                    <a:pt x="77641" y="10014"/>
                    <a:pt x="77700" y="10002"/>
                    <a:pt x="77760" y="10014"/>
                  </a:cubicBezTo>
                  <a:cubicBezTo>
                    <a:pt x="78451" y="10157"/>
                    <a:pt x="79129" y="10288"/>
                    <a:pt x="79820" y="10430"/>
                  </a:cubicBezTo>
                  <a:cubicBezTo>
                    <a:pt x="79879" y="10454"/>
                    <a:pt x="79939" y="10490"/>
                    <a:pt x="79998" y="10526"/>
                  </a:cubicBezTo>
                  <a:cubicBezTo>
                    <a:pt x="80415" y="10692"/>
                    <a:pt x="80856" y="11002"/>
                    <a:pt x="81260" y="10954"/>
                  </a:cubicBezTo>
                  <a:cubicBezTo>
                    <a:pt x="81903" y="10883"/>
                    <a:pt x="82522" y="10550"/>
                    <a:pt x="83154" y="10335"/>
                  </a:cubicBezTo>
                  <a:cubicBezTo>
                    <a:pt x="82653" y="10133"/>
                    <a:pt x="82177" y="10038"/>
                    <a:pt x="81701" y="9883"/>
                  </a:cubicBezTo>
                  <a:cubicBezTo>
                    <a:pt x="80629" y="9573"/>
                    <a:pt x="79522" y="9442"/>
                    <a:pt x="78427" y="9145"/>
                  </a:cubicBezTo>
                  <a:cubicBezTo>
                    <a:pt x="75807" y="8430"/>
                    <a:pt x="73164" y="7847"/>
                    <a:pt x="70497" y="7275"/>
                  </a:cubicBezTo>
                  <a:cubicBezTo>
                    <a:pt x="66032" y="6311"/>
                    <a:pt x="61627" y="5096"/>
                    <a:pt x="57210" y="3918"/>
                  </a:cubicBezTo>
                  <a:cubicBezTo>
                    <a:pt x="55329" y="3406"/>
                    <a:pt x="53471" y="2906"/>
                    <a:pt x="51542" y="2691"/>
                  </a:cubicBezTo>
                  <a:cubicBezTo>
                    <a:pt x="51376" y="2679"/>
                    <a:pt x="51209" y="2739"/>
                    <a:pt x="51007" y="2787"/>
                  </a:cubicBezTo>
                  <a:cubicBezTo>
                    <a:pt x="51090" y="2906"/>
                    <a:pt x="51126" y="2953"/>
                    <a:pt x="51185" y="3025"/>
                  </a:cubicBezTo>
                  <a:cubicBezTo>
                    <a:pt x="50685" y="2930"/>
                    <a:pt x="50685" y="2930"/>
                    <a:pt x="49661" y="3394"/>
                  </a:cubicBezTo>
                  <a:cubicBezTo>
                    <a:pt x="49899" y="3465"/>
                    <a:pt x="50114" y="3549"/>
                    <a:pt x="50316" y="3620"/>
                  </a:cubicBezTo>
                  <a:lnTo>
                    <a:pt x="50316" y="3799"/>
                  </a:lnTo>
                  <a:cubicBezTo>
                    <a:pt x="49459" y="3263"/>
                    <a:pt x="48709" y="3727"/>
                    <a:pt x="47828" y="3942"/>
                  </a:cubicBezTo>
                  <a:cubicBezTo>
                    <a:pt x="48352" y="4168"/>
                    <a:pt x="48780" y="4346"/>
                    <a:pt x="49221" y="4537"/>
                  </a:cubicBezTo>
                  <a:cubicBezTo>
                    <a:pt x="49197" y="4584"/>
                    <a:pt x="49185" y="4632"/>
                    <a:pt x="49173" y="4656"/>
                  </a:cubicBezTo>
                  <a:cubicBezTo>
                    <a:pt x="48840" y="4525"/>
                    <a:pt x="48483" y="4454"/>
                    <a:pt x="48209" y="4263"/>
                  </a:cubicBezTo>
                  <a:cubicBezTo>
                    <a:pt x="47613" y="3882"/>
                    <a:pt x="47089" y="4168"/>
                    <a:pt x="46435" y="4346"/>
                  </a:cubicBezTo>
                  <a:cubicBezTo>
                    <a:pt x="47113" y="4632"/>
                    <a:pt x="47709" y="4882"/>
                    <a:pt x="48304" y="5132"/>
                  </a:cubicBezTo>
                  <a:cubicBezTo>
                    <a:pt x="48161" y="5180"/>
                    <a:pt x="48006" y="5180"/>
                    <a:pt x="47875" y="5132"/>
                  </a:cubicBezTo>
                  <a:cubicBezTo>
                    <a:pt x="47470" y="4989"/>
                    <a:pt x="47054" y="4858"/>
                    <a:pt x="46685" y="4632"/>
                  </a:cubicBezTo>
                  <a:cubicBezTo>
                    <a:pt x="46244" y="4382"/>
                    <a:pt x="45839" y="4442"/>
                    <a:pt x="45351" y="4680"/>
                  </a:cubicBezTo>
                  <a:cubicBezTo>
                    <a:pt x="46030" y="4942"/>
                    <a:pt x="46661" y="5192"/>
                    <a:pt x="47292" y="5454"/>
                  </a:cubicBezTo>
                  <a:cubicBezTo>
                    <a:pt x="47280" y="5477"/>
                    <a:pt x="47280" y="5513"/>
                    <a:pt x="47268" y="5537"/>
                  </a:cubicBezTo>
                  <a:cubicBezTo>
                    <a:pt x="47137" y="5513"/>
                    <a:pt x="46982" y="5513"/>
                    <a:pt x="46851" y="5466"/>
                  </a:cubicBezTo>
                  <a:lnTo>
                    <a:pt x="45423" y="4930"/>
                  </a:lnTo>
                  <a:cubicBezTo>
                    <a:pt x="44934" y="4739"/>
                    <a:pt x="44732" y="4751"/>
                    <a:pt x="44220" y="5037"/>
                  </a:cubicBezTo>
                  <a:cubicBezTo>
                    <a:pt x="44851" y="5251"/>
                    <a:pt x="45446" y="5466"/>
                    <a:pt x="46066" y="5668"/>
                  </a:cubicBezTo>
                  <a:cubicBezTo>
                    <a:pt x="45899" y="5727"/>
                    <a:pt x="45720" y="5751"/>
                    <a:pt x="45565" y="5704"/>
                  </a:cubicBezTo>
                  <a:cubicBezTo>
                    <a:pt x="45125" y="5573"/>
                    <a:pt x="44673" y="5418"/>
                    <a:pt x="44256" y="5251"/>
                  </a:cubicBezTo>
                  <a:cubicBezTo>
                    <a:pt x="43946" y="5132"/>
                    <a:pt x="43684" y="5120"/>
                    <a:pt x="43351" y="5227"/>
                  </a:cubicBezTo>
                  <a:cubicBezTo>
                    <a:pt x="40803" y="6025"/>
                    <a:pt x="38267" y="6823"/>
                    <a:pt x="35719" y="7621"/>
                  </a:cubicBezTo>
                  <a:cubicBezTo>
                    <a:pt x="35683" y="7632"/>
                    <a:pt x="35659" y="7668"/>
                    <a:pt x="35588" y="7716"/>
                  </a:cubicBezTo>
                  <a:cubicBezTo>
                    <a:pt x="36219" y="7990"/>
                    <a:pt x="36838" y="8264"/>
                    <a:pt x="37445" y="8549"/>
                  </a:cubicBezTo>
                  <a:lnTo>
                    <a:pt x="37398" y="8680"/>
                  </a:lnTo>
                  <a:cubicBezTo>
                    <a:pt x="37291" y="8668"/>
                    <a:pt x="37195" y="8645"/>
                    <a:pt x="37088" y="8609"/>
                  </a:cubicBezTo>
                  <a:cubicBezTo>
                    <a:pt x="36612" y="8406"/>
                    <a:pt x="36124" y="8252"/>
                    <a:pt x="35683" y="7978"/>
                  </a:cubicBezTo>
                  <a:cubicBezTo>
                    <a:pt x="35255" y="7728"/>
                    <a:pt x="34897" y="7847"/>
                    <a:pt x="34457" y="8037"/>
                  </a:cubicBezTo>
                  <a:cubicBezTo>
                    <a:pt x="35243" y="8466"/>
                    <a:pt x="35981" y="8871"/>
                    <a:pt x="36731" y="9276"/>
                  </a:cubicBezTo>
                  <a:lnTo>
                    <a:pt x="36683" y="9407"/>
                  </a:lnTo>
                  <a:cubicBezTo>
                    <a:pt x="36576" y="9383"/>
                    <a:pt x="36469" y="9383"/>
                    <a:pt x="36374" y="9335"/>
                  </a:cubicBezTo>
                  <a:cubicBezTo>
                    <a:pt x="35707" y="8978"/>
                    <a:pt x="35017" y="8609"/>
                    <a:pt x="34350" y="8252"/>
                  </a:cubicBezTo>
                  <a:cubicBezTo>
                    <a:pt x="34243" y="8204"/>
                    <a:pt x="34124" y="8133"/>
                    <a:pt x="34040" y="8144"/>
                  </a:cubicBezTo>
                  <a:cubicBezTo>
                    <a:pt x="33743" y="8216"/>
                    <a:pt x="33445" y="8323"/>
                    <a:pt x="33064" y="8442"/>
                  </a:cubicBezTo>
                  <a:cubicBezTo>
                    <a:pt x="33302" y="8514"/>
                    <a:pt x="33457" y="8561"/>
                    <a:pt x="33600" y="8609"/>
                  </a:cubicBezTo>
                  <a:cubicBezTo>
                    <a:pt x="33600" y="8645"/>
                    <a:pt x="33600" y="8680"/>
                    <a:pt x="33588" y="8728"/>
                  </a:cubicBezTo>
                  <a:cubicBezTo>
                    <a:pt x="32933" y="8466"/>
                    <a:pt x="32326" y="8561"/>
                    <a:pt x="31671" y="8918"/>
                  </a:cubicBezTo>
                  <a:cubicBezTo>
                    <a:pt x="32135" y="9061"/>
                    <a:pt x="32564" y="9216"/>
                    <a:pt x="32981" y="9347"/>
                  </a:cubicBezTo>
                  <a:cubicBezTo>
                    <a:pt x="32885" y="9407"/>
                    <a:pt x="32814" y="9418"/>
                    <a:pt x="32742" y="9407"/>
                  </a:cubicBezTo>
                  <a:cubicBezTo>
                    <a:pt x="32350" y="9299"/>
                    <a:pt x="31969" y="9168"/>
                    <a:pt x="31576" y="9061"/>
                  </a:cubicBezTo>
                  <a:cubicBezTo>
                    <a:pt x="31421" y="9026"/>
                    <a:pt x="31207" y="9002"/>
                    <a:pt x="31040" y="9049"/>
                  </a:cubicBezTo>
                  <a:cubicBezTo>
                    <a:pt x="30242" y="9276"/>
                    <a:pt x="29433" y="9514"/>
                    <a:pt x="28635" y="9752"/>
                  </a:cubicBezTo>
                  <a:cubicBezTo>
                    <a:pt x="27932" y="9954"/>
                    <a:pt x="27254" y="10180"/>
                    <a:pt x="26480" y="10419"/>
                  </a:cubicBezTo>
                  <a:cubicBezTo>
                    <a:pt x="26849" y="10585"/>
                    <a:pt x="27147" y="10704"/>
                    <a:pt x="27444" y="10835"/>
                  </a:cubicBezTo>
                  <a:cubicBezTo>
                    <a:pt x="27432" y="10883"/>
                    <a:pt x="27397" y="10931"/>
                    <a:pt x="27385" y="10966"/>
                  </a:cubicBezTo>
                  <a:cubicBezTo>
                    <a:pt x="27111" y="10883"/>
                    <a:pt x="26837" y="10823"/>
                    <a:pt x="26599" y="10704"/>
                  </a:cubicBezTo>
                  <a:cubicBezTo>
                    <a:pt x="26254" y="10538"/>
                    <a:pt x="25944" y="10550"/>
                    <a:pt x="25599" y="10669"/>
                  </a:cubicBezTo>
                  <a:lnTo>
                    <a:pt x="16181" y="13526"/>
                  </a:lnTo>
                  <a:cubicBezTo>
                    <a:pt x="15478" y="13740"/>
                    <a:pt x="14764" y="13943"/>
                    <a:pt x="14014" y="14169"/>
                  </a:cubicBezTo>
                  <a:cubicBezTo>
                    <a:pt x="15347" y="14860"/>
                    <a:pt x="40505" y="24361"/>
                    <a:pt x="41279" y="24504"/>
                  </a:cubicBezTo>
                  <a:cubicBezTo>
                    <a:pt x="41505" y="24396"/>
                    <a:pt x="41636" y="24325"/>
                    <a:pt x="41779" y="24289"/>
                  </a:cubicBezTo>
                  <a:cubicBezTo>
                    <a:pt x="42279" y="24146"/>
                    <a:pt x="42768" y="23992"/>
                    <a:pt x="43351" y="23825"/>
                  </a:cubicBezTo>
                  <a:cubicBezTo>
                    <a:pt x="42232" y="23503"/>
                    <a:pt x="41208" y="23218"/>
                    <a:pt x="40184" y="22920"/>
                  </a:cubicBezTo>
                  <a:cubicBezTo>
                    <a:pt x="40196" y="22896"/>
                    <a:pt x="40196" y="22849"/>
                    <a:pt x="40208" y="22813"/>
                  </a:cubicBezTo>
                  <a:cubicBezTo>
                    <a:pt x="40327" y="22849"/>
                    <a:pt x="40446" y="22872"/>
                    <a:pt x="40553" y="22920"/>
                  </a:cubicBezTo>
                  <a:cubicBezTo>
                    <a:pt x="41446" y="23170"/>
                    <a:pt x="42339" y="23444"/>
                    <a:pt x="43232" y="23682"/>
                  </a:cubicBezTo>
                  <a:cubicBezTo>
                    <a:pt x="43422" y="23742"/>
                    <a:pt x="43684" y="23730"/>
                    <a:pt x="43875" y="23670"/>
                  </a:cubicBezTo>
                  <a:cubicBezTo>
                    <a:pt x="46077" y="22968"/>
                    <a:pt x="48268" y="22265"/>
                    <a:pt x="50471" y="21551"/>
                  </a:cubicBezTo>
                  <a:cubicBezTo>
                    <a:pt x="50507" y="21539"/>
                    <a:pt x="50554" y="21491"/>
                    <a:pt x="50614" y="21468"/>
                  </a:cubicBezTo>
                  <a:cubicBezTo>
                    <a:pt x="49923" y="21110"/>
                    <a:pt x="49268" y="20932"/>
                    <a:pt x="48613" y="20753"/>
                  </a:cubicBezTo>
                  <a:close/>
                  <a:moveTo>
                    <a:pt x="85606" y="36076"/>
                  </a:moveTo>
                  <a:cubicBezTo>
                    <a:pt x="85594" y="36065"/>
                    <a:pt x="85535" y="36005"/>
                    <a:pt x="85475" y="35969"/>
                  </a:cubicBezTo>
                  <a:cubicBezTo>
                    <a:pt x="84868" y="35553"/>
                    <a:pt x="84237" y="35136"/>
                    <a:pt x="83630" y="34719"/>
                  </a:cubicBezTo>
                  <a:cubicBezTo>
                    <a:pt x="81189" y="33052"/>
                    <a:pt x="78760" y="31385"/>
                    <a:pt x="76319" y="29742"/>
                  </a:cubicBezTo>
                  <a:cubicBezTo>
                    <a:pt x="76236" y="29683"/>
                    <a:pt x="76117" y="29695"/>
                    <a:pt x="75974" y="29659"/>
                  </a:cubicBezTo>
                  <a:cubicBezTo>
                    <a:pt x="76069" y="30671"/>
                    <a:pt x="75581" y="31254"/>
                    <a:pt x="74783" y="31600"/>
                  </a:cubicBezTo>
                  <a:cubicBezTo>
                    <a:pt x="74307" y="31802"/>
                    <a:pt x="73855" y="32028"/>
                    <a:pt x="73331" y="32183"/>
                  </a:cubicBezTo>
                  <a:cubicBezTo>
                    <a:pt x="71664" y="32671"/>
                    <a:pt x="70009" y="33231"/>
                    <a:pt x="68378" y="33802"/>
                  </a:cubicBezTo>
                  <a:cubicBezTo>
                    <a:pt x="65878" y="34648"/>
                    <a:pt x="63389" y="35553"/>
                    <a:pt x="60877" y="36374"/>
                  </a:cubicBezTo>
                  <a:cubicBezTo>
                    <a:pt x="59591" y="36791"/>
                    <a:pt x="58281" y="37088"/>
                    <a:pt x="56984" y="37493"/>
                  </a:cubicBezTo>
                  <a:cubicBezTo>
                    <a:pt x="55722" y="37898"/>
                    <a:pt x="54412" y="38136"/>
                    <a:pt x="53221" y="38803"/>
                  </a:cubicBezTo>
                  <a:cubicBezTo>
                    <a:pt x="52793" y="39053"/>
                    <a:pt x="52269" y="39172"/>
                    <a:pt x="51792" y="39327"/>
                  </a:cubicBezTo>
                  <a:cubicBezTo>
                    <a:pt x="50078" y="39863"/>
                    <a:pt x="48375" y="40339"/>
                    <a:pt x="46673" y="40898"/>
                  </a:cubicBezTo>
                  <a:cubicBezTo>
                    <a:pt x="44506" y="41625"/>
                    <a:pt x="42339" y="42422"/>
                    <a:pt x="40172" y="43173"/>
                  </a:cubicBezTo>
                  <a:cubicBezTo>
                    <a:pt x="40065" y="43208"/>
                    <a:pt x="39946" y="43232"/>
                    <a:pt x="39839" y="43268"/>
                  </a:cubicBezTo>
                  <a:cubicBezTo>
                    <a:pt x="39827" y="43232"/>
                    <a:pt x="39827" y="43196"/>
                    <a:pt x="39815" y="43161"/>
                  </a:cubicBezTo>
                  <a:cubicBezTo>
                    <a:pt x="41232" y="42672"/>
                    <a:pt x="42637" y="42161"/>
                    <a:pt x="44053" y="41684"/>
                  </a:cubicBezTo>
                  <a:cubicBezTo>
                    <a:pt x="45470" y="41196"/>
                    <a:pt x="46887" y="40708"/>
                    <a:pt x="48316" y="40244"/>
                  </a:cubicBezTo>
                  <a:cubicBezTo>
                    <a:pt x="49721" y="39779"/>
                    <a:pt x="51173" y="39363"/>
                    <a:pt x="52578" y="38934"/>
                  </a:cubicBezTo>
                  <a:cubicBezTo>
                    <a:pt x="47578" y="40101"/>
                    <a:pt x="42779" y="41899"/>
                    <a:pt x="37934" y="43589"/>
                  </a:cubicBezTo>
                  <a:cubicBezTo>
                    <a:pt x="37815" y="43637"/>
                    <a:pt x="37695" y="43685"/>
                    <a:pt x="37541" y="43744"/>
                  </a:cubicBezTo>
                  <a:cubicBezTo>
                    <a:pt x="37624" y="43756"/>
                    <a:pt x="37660" y="43768"/>
                    <a:pt x="37684" y="43756"/>
                  </a:cubicBezTo>
                  <a:cubicBezTo>
                    <a:pt x="39124" y="43565"/>
                    <a:pt x="40589" y="43387"/>
                    <a:pt x="42029" y="43173"/>
                  </a:cubicBezTo>
                  <a:cubicBezTo>
                    <a:pt x="45363" y="42696"/>
                    <a:pt x="48697" y="42220"/>
                    <a:pt x="52031" y="41732"/>
                  </a:cubicBezTo>
                  <a:cubicBezTo>
                    <a:pt x="53519" y="41506"/>
                    <a:pt x="54995" y="41327"/>
                    <a:pt x="56472" y="41065"/>
                  </a:cubicBezTo>
                  <a:cubicBezTo>
                    <a:pt x="59031" y="40601"/>
                    <a:pt x="61567" y="40065"/>
                    <a:pt x="64127" y="39625"/>
                  </a:cubicBezTo>
                  <a:cubicBezTo>
                    <a:pt x="66735" y="39160"/>
                    <a:pt x="69354" y="38743"/>
                    <a:pt x="71962" y="38303"/>
                  </a:cubicBezTo>
                  <a:cubicBezTo>
                    <a:pt x="76534" y="37565"/>
                    <a:pt x="81070" y="36827"/>
                    <a:pt x="85606" y="36076"/>
                  </a:cubicBezTo>
                  <a:close/>
                  <a:moveTo>
                    <a:pt x="30540" y="36255"/>
                  </a:moveTo>
                  <a:cubicBezTo>
                    <a:pt x="30540" y="36291"/>
                    <a:pt x="30528" y="36326"/>
                    <a:pt x="30528" y="36362"/>
                  </a:cubicBezTo>
                  <a:cubicBezTo>
                    <a:pt x="30397" y="36326"/>
                    <a:pt x="30254" y="36315"/>
                    <a:pt x="30135" y="36267"/>
                  </a:cubicBezTo>
                  <a:cubicBezTo>
                    <a:pt x="29230" y="35886"/>
                    <a:pt x="28325" y="35493"/>
                    <a:pt x="27420" y="35100"/>
                  </a:cubicBezTo>
                  <a:cubicBezTo>
                    <a:pt x="27325" y="35053"/>
                    <a:pt x="27218" y="34993"/>
                    <a:pt x="27123" y="34993"/>
                  </a:cubicBezTo>
                  <a:cubicBezTo>
                    <a:pt x="26408" y="35053"/>
                    <a:pt x="25694" y="35124"/>
                    <a:pt x="24980" y="35195"/>
                  </a:cubicBezTo>
                  <a:lnTo>
                    <a:pt x="24980" y="35255"/>
                  </a:lnTo>
                  <a:cubicBezTo>
                    <a:pt x="25480" y="35469"/>
                    <a:pt x="25992" y="35684"/>
                    <a:pt x="26492" y="35898"/>
                  </a:cubicBezTo>
                  <a:cubicBezTo>
                    <a:pt x="26480" y="35945"/>
                    <a:pt x="26468" y="35969"/>
                    <a:pt x="26444" y="36017"/>
                  </a:cubicBezTo>
                  <a:cubicBezTo>
                    <a:pt x="26373" y="36005"/>
                    <a:pt x="26301" y="36005"/>
                    <a:pt x="26242" y="35969"/>
                  </a:cubicBezTo>
                  <a:cubicBezTo>
                    <a:pt x="25718" y="35767"/>
                    <a:pt x="25218" y="35553"/>
                    <a:pt x="24682" y="35362"/>
                  </a:cubicBezTo>
                  <a:cubicBezTo>
                    <a:pt x="24468" y="35291"/>
                    <a:pt x="24229" y="35291"/>
                    <a:pt x="24003" y="35243"/>
                  </a:cubicBezTo>
                  <a:cubicBezTo>
                    <a:pt x="23991" y="35291"/>
                    <a:pt x="23991" y="35314"/>
                    <a:pt x="23979" y="35362"/>
                  </a:cubicBezTo>
                  <a:lnTo>
                    <a:pt x="27682" y="36969"/>
                  </a:lnTo>
                  <a:lnTo>
                    <a:pt x="27635" y="37100"/>
                  </a:lnTo>
                  <a:cubicBezTo>
                    <a:pt x="27504" y="37077"/>
                    <a:pt x="27373" y="37041"/>
                    <a:pt x="27242" y="36993"/>
                  </a:cubicBezTo>
                  <a:cubicBezTo>
                    <a:pt x="26051" y="36493"/>
                    <a:pt x="24872" y="35969"/>
                    <a:pt x="23682" y="35481"/>
                  </a:cubicBezTo>
                  <a:cubicBezTo>
                    <a:pt x="23467" y="35386"/>
                    <a:pt x="23206" y="35410"/>
                    <a:pt x="22979" y="35362"/>
                  </a:cubicBezTo>
                  <a:cubicBezTo>
                    <a:pt x="22967" y="35410"/>
                    <a:pt x="22956" y="35457"/>
                    <a:pt x="22956" y="35493"/>
                  </a:cubicBezTo>
                  <a:cubicBezTo>
                    <a:pt x="24896" y="36374"/>
                    <a:pt x="26837" y="37267"/>
                    <a:pt x="28790" y="38148"/>
                  </a:cubicBezTo>
                  <a:cubicBezTo>
                    <a:pt x="28766" y="38184"/>
                    <a:pt x="28754" y="38220"/>
                    <a:pt x="28742" y="38267"/>
                  </a:cubicBezTo>
                  <a:cubicBezTo>
                    <a:pt x="28635" y="38220"/>
                    <a:pt x="28516" y="38208"/>
                    <a:pt x="28409" y="38148"/>
                  </a:cubicBezTo>
                  <a:cubicBezTo>
                    <a:pt x="26551" y="37291"/>
                    <a:pt x="24706" y="36434"/>
                    <a:pt x="22848" y="35588"/>
                  </a:cubicBezTo>
                  <a:cubicBezTo>
                    <a:pt x="22670" y="35493"/>
                    <a:pt x="22444" y="35493"/>
                    <a:pt x="22241" y="35457"/>
                  </a:cubicBezTo>
                  <a:lnTo>
                    <a:pt x="22194" y="35588"/>
                  </a:lnTo>
                  <a:cubicBezTo>
                    <a:pt x="23682" y="36267"/>
                    <a:pt x="25170" y="36946"/>
                    <a:pt x="26658" y="37624"/>
                  </a:cubicBezTo>
                  <a:cubicBezTo>
                    <a:pt x="26646" y="37648"/>
                    <a:pt x="26623" y="37684"/>
                    <a:pt x="26611" y="37731"/>
                  </a:cubicBezTo>
                  <a:cubicBezTo>
                    <a:pt x="26444" y="37672"/>
                    <a:pt x="26265" y="37624"/>
                    <a:pt x="26111" y="37553"/>
                  </a:cubicBezTo>
                  <a:cubicBezTo>
                    <a:pt x="24753" y="36922"/>
                    <a:pt x="23396" y="36279"/>
                    <a:pt x="22027" y="35672"/>
                  </a:cubicBezTo>
                  <a:cubicBezTo>
                    <a:pt x="21824" y="35588"/>
                    <a:pt x="21586" y="35588"/>
                    <a:pt x="21360" y="35541"/>
                  </a:cubicBezTo>
                  <a:cubicBezTo>
                    <a:pt x="21348" y="35588"/>
                    <a:pt x="21348" y="35612"/>
                    <a:pt x="21324" y="35660"/>
                  </a:cubicBezTo>
                  <a:cubicBezTo>
                    <a:pt x="21955" y="35981"/>
                    <a:pt x="22575" y="36303"/>
                    <a:pt x="23206" y="36624"/>
                  </a:cubicBezTo>
                  <a:cubicBezTo>
                    <a:pt x="23194" y="36672"/>
                    <a:pt x="23170" y="36696"/>
                    <a:pt x="23158" y="36743"/>
                  </a:cubicBezTo>
                  <a:cubicBezTo>
                    <a:pt x="23039" y="36719"/>
                    <a:pt x="22908" y="36696"/>
                    <a:pt x="22801" y="36648"/>
                  </a:cubicBezTo>
                  <a:cubicBezTo>
                    <a:pt x="22194" y="36350"/>
                    <a:pt x="21598" y="36029"/>
                    <a:pt x="21003" y="35731"/>
                  </a:cubicBezTo>
                  <a:cubicBezTo>
                    <a:pt x="20872" y="35672"/>
                    <a:pt x="20705" y="35660"/>
                    <a:pt x="20539" y="35624"/>
                  </a:cubicBezTo>
                  <a:cubicBezTo>
                    <a:pt x="20527" y="35660"/>
                    <a:pt x="20527" y="35684"/>
                    <a:pt x="20515" y="35731"/>
                  </a:cubicBezTo>
                  <a:cubicBezTo>
                    <a:pt x="21777" y="36350"/>
                    <a:pt x="23039" y="36958"/>
                    <a:pt x="24289" y="37553"/>
                  </a:cubicBezTo>
                  <a:cubicBezTo>
                    <a:pt x="24277" y="37589"/>
                    <a:pt x="24265" y="37624"/>
                    <a:pt x="24241" y="37672"/>
                  </a:cubicBezTo>
                  <a:cubicBezTo>
                    <a:pt x="24099" y="37624"/>
                    <a:pt x="23944" y="37589"/>
                    <a:pt x="23813" y="37541"/>
                  </a:cubicBezTo>
                  <a:cubicBezTo>
                    <a:pt x="22622" y="36981"/>
                    <a:pt x="21443" y="36422"/>
                    <a:pt x="20253" y="35850"/>
                  </a:cubicBezTo>
                  <a:cubicBezTo>
                    <a:pt x="20122" y="35791"/>
                    <a:pt x="19991" y="35767"/>
                    <a:pt x="19836" y="35731"/>
                  </a:cubicBezTo>
                  <a:cubicBezTo>
                    <a:pt x="20122" y="35969"/>
                    <a:pt x="20431" y="36124"/>
                    <a:pt x="20729" y="36303"/>
                  </a:cubicBezTo>
                  <a:cubicBezTo>
                    <a:pt x="22741" y="37493"/>
                    <a:pt x="24861" y="38470"/>
                    <a:pt x="27004" y="39398"/>
                  </a:cubicBezTo>
                  <a:cubicBezTo>
                    <a:pt x="27313" y="39529"/>
                    <a:pt x="27635" y="39672"/>
                    <a:pt x="27980" y="39744"/>
                  </a:cubicBezTo>
                  <a:cubicBezTo>
                    <a:pt x="29718" y="40077"/>
                    <a:pt x="31445" y="40041"/>
                    <a:pt x="33159" y="39541"/>
                  </a:cubicBezTo>
                  <a:cubicBezTo>
                    <a:pt x="34933" y="39041"/>
                    <a:pt x="36683" y="38470"/>
                    <a:pt x="38446" y="37922"/>
                  </a:cubicBezTo>
                  <a:cubicBezTo>
                    <a:pt x="38969" y="37755"/>
                    <a:pt x="39481" y="37565"/>
                    <a:pt x="40112" y="37362"/>
                  </a:cubicBezTo>
                  <a:cubicBezTo>
                    <a:pt x="39577" y="37136"/>
                    <a:pt x="39148" y="36958"/>
                    <a:pt x="38707" y="36779"/>
                  </a:cubicBezTo>
                  <a:cubicBezTo>
                    <a:pt x="38731" y="36743"/>
                    <a:pt x="38743" y="36707"/>
                    <a:pt x="38755" y="36672"/>
                  </a:cubicBezTo>
                  <a:cubicBezTo>
                    <a:pt x="38850" y="36707"/>
                    <a:pt x="38934" y="36719"/>
                    <a:pt x="39029" y="36743"/>
                  </a:cubicBezTo>
                  <a:cubicBezTo>
                    <a:pt x="39339" y="36862"/>
                    <a:pt x="39648" y="37005"/>
                    <a:pt x="39958" y="37124"/>
                  </a:cubicBezTo>
                  <a:cubicBezTo>
                    <a:pt x="40398" y="37279"/>
                    <a:pt x="40541" y="37267"/>
                    <a:pt x="40970" y="36981"/>
                  </a:cubicBezTo>
                  <a:cubicBezTo>
                    <a:pt x="40172" y="36600"/>
                    <a:pt x="39386" y="36231"/>
                    <a:pt x="38588" y="35850"/>
                  </a:cubicBezTo>
                  <a:cubicBezTo>
                    <a:pt x="38612" y="35815"/>
                    <a:pt x="38636" y="35767"/>
                    <a:pt x="38648" y="35731"/>
                  </a:cubicBezTo>
                  <a:cubicBezTo>
                    <a:pt x="38755" y="35767"/>
                    <a:pt x="38862" y="35815"/>
                    <a:pt x="38946" y="35838"/>
                  </a:cubicBezTo>
                  <a:cubicBezTo>
                    <a:pt x="39624" y="36148"/>
                    <a:pt x="40303" y="36446"/>
                    <a:pt x="40958" y="36791"/>
                  </a:cubicBezTo>
                  <a:cubicBezTo>
                    <a:pt x="41374" y="37017"/>
                    <a:pt x="41684" y="36779"/>
                    <a:pt x="42077" y="36660"/>
                  </a:cubicBezTo>
                  <a:cubicBezTo>
                    <a:pt x="41470" y="36350"/>
                    <a:pt x="40910" y="36076"/>
                    <a:pt x="40362" y="35791"/>
                  </a:cubicBezTo>
                  <a:cubicBezTo>
                    <a:pt x="40374" y="35755"/>
                    <a:pt x="40410" y="35719"/>
                    <a:pt x="40422" y="35672"/>
                  </a:cubicBezTo>
                  <a:cubicBezTo>
                    <a:pt x="40517" y="35707"/>
                    <a:pt x="40601" y="35755"/>
                    <a:pt x="40696" y="35791"/>
                  </a:cubicBezTo>
                  <a:cubicBezTo>
                    <a:pt x="41053" y="35969"/>
                    <a:pt x="41434" y="36124"/>
                    <a:pt x="41779" y="36350"/>
                  </a:cubicBezTo>
                  <a:cubicBezTo>
                    <a:pt x="42256" y="36660"/>
                    <a:pt x="42684" y="36517"/>
                    <a:pt x="43149" y="36267"/>
                  </a:cubicBezTo>
                  <a:cubicBezTo>
                    <a:pt x="42779" y="36124"/>
                    <a:pt x="42434" y="35993"/>
                    <a:pt x="42089" y="35838"/>
                  </a:cubicBezTo>
                  <a:cubicBezTo>
                    <a:pt x="42101" y="35815"/>
                    <a:pt x="42125" y="35767"/>
                    <a:pt x="42136" y="35731"/>
                  </a:cubicBezTo>
                  <a:cubicBezTo>
                    <a:pt x="42422" y="35838"/>
                    <a:pt x="42720" y="35934"/>
                    <a:pt x="42982" y="36065"/>
                  </a:cubicBezTo>
                  <a:cubicBezTo>
                    <a:pt x="43399" y="36291"/>
                    <a:pt x="43744" y="36112"/>
                    <a:pt x="44113" y="35934"/>
                  </a:cubicBezTo>
                  <a:cubicBezTo>
                    <a:pt x="43827" y="35815"/>
                    <a:pt x="43577" y="35707"/>
                    <a:pt x="43327" y="35588"/>
                  </a:cubicBezTo>
                  <a:cubicBezTo>
                    <a:pt x="43589" y="35612"/>
                    <a:pt x="43827" y="35719"/>
                    <a:pt x="44089" y="35791"/>
                  </a:cubicBezTo>
                  <a:cubicBezTo>
                    <a:pt x="44220" y="35838"/>
                    <a:pt x="44387" y="35850"/>
                    <a:pt x="44506" y="35815"/>
                  </a:cubicBezTo>
                  <a:cubicBezTo>
                    <a:pt x="48983" y="34291"/>
                    <a:pt x="53459" y="32755"/>
                    <a:pt x="57936" y="31231"/>
                  </a:cubicBezTo>
                  <a:cubicBezTo>
                    <a:pt x="58031" y="31195"/>
                    <a:pt x="58103" y="31147"/>
                    <a:pt x="58198" y="31123"/>
                  </a:cubicBezTo>
                  <a:cubicBezTo>
                    <a:pt x="58198" y="31112"/>
                    <a:pt x="58174" y="31088"/>
                    <a:pt x="58174" y="31076"/>
                  </a:cubicBezTo>
                  <a:cubicBezTo>
                    <a:pt x="56626" y="31183"/>
                    <a:pt x="55079" y="31302"/>
                    <a:pt x="53531" y="31409"/>
                  </a:cubicBezTo>
                  <a:lnTo>
                    <a:pt x="53531" y="31457"/>
                  </a:lnTo>
                  <a:cubicBezTo>
                    <a:pt x="53805" y="31600"/>
                    <a:pt x="54067" y="31719"/>
                    <a:pt x="54340" y="31850"/>
                  </a:cubicBezTo>
                  <a:cubicBezTo>
                    <a:pt x="54031" y="31802"/>
                    <a:pt x="53745" y="31707"/>
                    <a:pt x="53471" y="31564"/>
                  </a:cubicBezTo>
                  <a:cubicBezTo>
                    <a:pt x="53197" y="31421"/>
                    <a:pt x="52900" y="31385"/>
                    <a:pt x="52519" y="31493"/>
                  </a:cubicBezTo>
                  <a:cubicBezTo>
                    <a:pt x="52864" y="31659"/>
                    <a:pt x="53138" y="31790"/>
                    <a:pt x="53412" y="31921"/>
                  </a:cubicBezTo>
                  <a:cubicBezTo>
                    <a:pt x="52793" y="31885"/>
                    <a:pt x="52304" y="31314"/>
                    <a:pt x="51554" y="31552"/>
                  </a:cubicBezTo>
                  <a:cubicBezTo>
                    <a:pt x="51983" y="31778"/>
                    <a:pt x="52376" y="31981"/>
                    <a:pt x="52745" y="32195"/>
                  </a:cubicBezTo>
                  <a:cubicBezTo>
                    <a:pt x="52733" y="32219"/>
                    <a:pt x="52721" y="32266"/>
                    <a:pt x="52685" y="32302"/>
                  </a:cubicBezTo>
                  <a:cubicBezTo>
                    <a:pt x="52340" y="32124"/>
                    <a:pt x="51983" y="31969"/>
                    <a:pt x="51661" y="31778"/>
                  </a:cubicBezTo>
                  <a:cubicBezTo>
                    <a:pt x="51292" y="31552"/>
                    <a:pt x="50911" y="31528"/>
                    <a:pt x="50411" y="31612"/>
                  </a:cubicBezTo>
                  <a:cubicBezTo>
                    <a:pt x="51019" y="31969"/>
                    <a:pt x="51554" y="32278"/>
                    <a:pt x="52090" y="32576"/>
                  </a:cubicBezTo>
                  <a:lnTo>
                    <a:pt x="52042" y="32671"/>
                  </a:lnTo>
                  <a:cubicBezTo>
                    <a:pt x="51947" y="32624"/>
                    <a:pt x="51828" y="32600"/>
                    <a:pt x="51721" y="32552"/>
                  </a:cubicBezTo>
                  <a:cubicBezTo>
                    <a:pt x="51292" y="32314"/>
                    <a:pt x="50852" y="32088"/>
                    <a:pt x="50459" y="31802"/>
                  </a:cubicBezTo>
                  <a:cubicBezTo>
                    <a:pt x="50042" y="31504"/>
                    <a:pt x="49602" y="31659"/>
                    <a:pt x="49173" y="31719"/>
                  </a:cubicBezTo>
                  <a:cubicBezTo>
                    <a:pt x="49876" y="32112"/>
                    <a:pt x="50554" y="32516"/>
                    <a:pt x="51257" y="32921"/>
                  </a:cubicBezTo>
                  <a:lnTo>
                    <a:pt x="51209" y="33017"/>
                  </a:lnTo>
                  <a:cubicBezTo>
                    <a:pt x="51114" y="32969"/>
                    <a:pt x="50995" y="32921"/>
                    <a:pt x="50899" y="32874"/>
                  </a:cubicBezTo>
                  <a:cubicBezTo>
                    <a:pt x="50411" y="32612"/>
                    <a:pt x="49899" y="32362"/>
                    <a:pt x="49459" y="32040"/>
                  </a:cubicBezTo>
                  <a:cubicBezTo>
                    <a:pt x="49006" y="31731"/>
                    <a:pt x="48590" y="31707"/>
                    <a:pt x="48137" y="32040"/>
                  </a:cubicBezTo>
                  <a:cubicBezTo>
                    <a:pt x="48756" y="32386"/>
                    <a:pt x="49387" y="32731"/>
                    <a:pt x="49995" y="33076"/>
                  </a:cubicBezTo>
                  <a:cubicBezTo>
                    <a:pt x="49983" y="33100"/>
                    <a:pt x="49959" y="33124"/>
                    <a:pt x="49959" y="33159"/>
                  </a:cubicBezTo>
                  <a:cubicBezTo>
                    <a:pt x="49864" y="33112"/>
                    <a:pt x="49745" y="33088"/>
                    <a:pt x="49637" y="33028"/>
                  </a:cubicBezTo>
                  <a:cubicBezTo>
                    <a:pt x="49161" y="32778"/>
                    <a:pt x="48673" y="32516"/>
                    <a:pt x="48185" y="32255"/>
                  </a:cubicBezTo>
                  <a:cubicBezTo>
                    <a:pt x="47947" y="32124"/>
                    <a:pt x="47756" y="32088"/>
                    <a:pt x="47506" y="32278"/>
                  </a:cubicBezTo>
                  <a:cubicBezTo>
                    <a:pt x="47756" y="32433"/>
                    <a:pt x="47994" y="32576"/>
                    <a:pt x="48232" y="32731"/>
                  </a:cubicBezTo>
                  <a:cubicBezTo>
                    <a:pt x="47947" y="32659"/>
                    <a:pt x="47709" y="32540"/>
                    <a:pt x="47470" y="32397"/>
                  </a:cubicBezTo>
                  <a:cubicBezTo>
                    <a:pt x="47173" y="32243"/>
                    <a:pt x="46970" y="32457"/>
                    <a:pt x="46637" y="32540"/>
                  </a:cubicBezTo>
                  <a:cubicBezTo>
                    <a:pt x="47197" y="32814"/>
                    <a:pt x="47637" y="33052"/>
                    <a:pt x="48090" y="33278"/>
                  </a:cubicBezTo>
                  <a:lnTo>
                    <a:pt x="48042" y="33374"/>
                  </a:lnTo>
                  <a:cubicBezTo>
                    <a:pt x="47649" y="33171"/>
                    <a:pt x="47256" y="33017"/>
                    <a:pt x="46863" y="32790"/>
                  </a:cubicBezTo>
                  <a:cubicBezTo>
                    <a:pt x="46554" y="32612"/>
                    <a:pt x="46292" y="32600"/>
                    <a:pt x="45970" y="32802"/>
                  </a:cubicBezTo>
                  <a:lnTo>
                    <a:pt x="47673" y="33790"/>
                  </a:lnTo>
                  <a:lnTo>
                    <a:pt x="47625" y="33874"/>
                  </a:lnTo>
                  <a:cubicBezTo>
                    <a:pt x="47518" y="33826"/>
                    <a:pt x="47435" y="33802"/>
                    <a:pt x="47328" y="33755"/>
                  </a:cubicBezTo>
                  <a:cubicBezTo>
                    <a:pt x="46947" y="33552"/>
                    <a:pt x="46554" y="33326"/>
                    <a:pt x="46173" y="33100"/>
                  </a:cubicBezTo>
                  <a:cubicBezTo>
                    <a:pt x="45637" y="32802"/>
                    <a:pt x="45601" y="32802"/>
                    <a:pt x="45006" y="33112"/>
                  </a:cubicBezTo>
                  <a:cubicBezTo>
                    <a:pt x="45637" y="33445"/>
                    <a:pt x="46244" y="33767"/>
                    <a:pt x="46851" y="34088"/>
                  </a:cubicBezTo>
                  <a:cubicBezTo>
                    <a:pt x="46839" y="34112"/>
                    <a:pt x="46839" y="34148"/>
                    <a:pt x="46828" y="34171"/>
                  </a:cubicBezTo>
                  <a:cubicBezTo>
                    <a:pt x="46708" y="34148"/>
                    <a:pt x="46566" y="34124"/>
                    <a:pt x="46470" y="34064"/>
                  </a:cubicBezTo>
                  <a:cubicBezTo>
                    <a:pt x="45970" y="33814"/>
                    <a:pt x="45482" y="33529"/>
                    <a:pt x="44994" y="33290"/>
                  </a:cubicBezTo>
                  <a:cubicBezTo>
                    <a:pt x="44815" y="33207"/>
                    <a:pt x="44601" y="33207"/>
                    <a:pt x="44411" y="33159"/>
                  </a:cubicBezTo>
                  <a:cubicBezTo>
                    <a:pt x="44399" y="33207"/>
                    <a:pt x="44387" y="33231"/>
                    <a:pt x="44387" y="33278"/>
                  </a:cubicBezTo>
                  <a:cubicBezTo>
                    <a:pt x="44625" y="33445"/>
                    <a:pt x="44863" y="33588"/>
                    <a:pt x="45101" y="33755"/>
                  </a:cubicBezTo>
                  <a:cubicBezTo>
                    <a:pt x="44565" y="33743"/>
                    <a:pt x="44161" y="33040"/>
                    <a:pt x="43530" y="33552"/>
                  </a:cubicBezTo>
                  <a:cubicBezTo>
                    <a:pt x="44172" y="33862"/>
                    <a:pt x="44780" y="34171"/>
                    <a:pt x="45411" y="34481"/>
                  </a:cubicBezTo>
                  <a:cubicBezTo>
                    <a:pt x="45399" y="34517"/>
                    <a:pt x="45375" y="34564"/>
                    <a:pt x="45363" y="34588"/>
                  </a:cubicBezTo>
                  <a:cubicBezTo>
                    <a:pt x="45244" y="34541"/>
                    <a:pt x="45113" y="34517"/>
                    <a:pt x="44994" y="34469"/>
                  </a:cubicBezTo>
                  <a:cubicBezTo>
                    <a:pt x="44482" y="34219"/>
                    <a:pt x="43970" y="33981"/>
                    <a:pt x="43470" y="33707"/>
                  </a:cubicBezTo>
                  <a:cubicBezTo>
                    <a:pt x="43160" y="33529"/>
                    <a:pt x="42898" y="33636"/>
                    <a:pt x="42565" y="33755"/>
                  </a:cubicBezTo>
                  <a:cubicBezTo>
                    <a:pt x="43041" y="33981"/>
                    <a:pt x="43458" y="34183"/>
                    <a:pt x="43875" y="34398"/>
                  </a:cubicBezTo>
                  <a:cubicBezTo>
                    <a:pt x="43863" y="34421"/>
                    <a:pt x="43839" y="34469"/>
                    <a:pt x="43827" y="34505"/>
                  </a:cubicBezTo>
                  <a:cubicBezTo>
                    <a:pt x="43089" y="34386"/>
                    <a:pt x="42494" y="33695"/>
                    <a:pt x="41565" y="33862"/>
                  </a:cubicBezTo>
                  <a:cubicBezTo>
                    <a:pt x="42291" y="34219"/>
                    <a:pt x="42934" y="34529"/>
                    <a:pt x="43577" y="34838"/>
                  </a:cubicBezTo>
                  <a:lnTo>
                    <a:pt x="43530" y="34981"/>
                  </a:lnTo>
                  <a:cubicBezTo>
                    <a:pt x="43410" y="34945"/>
                    <a:pt x="43268" y="34922"/>
                    <a:pt x="43160" y="34874"/>
                  </a:cubicBezTo>
                  <a:cubicBezTo>
                    <a:pt x="42267" y="34445"/>
                    <a:pt x="41374" y="33993"/>
                    <a:pt x="40470" y="33564"/>
                  </a:cubicBezTo>
                  <a:cubicBezTo>
                    <a:pt x="40303" y="33493"/>
                    <a:pt x="40101" y="33517"/>
                    <a:pt x="39898" y="33493"/>
                  </a:cubicBezTo>
                  <a:cubicBezTo>
                    <a:pt x="39898" y="33517"/>
                    <a:pt x="39886" y="33564"/>
                    <a:pt x="39886" y="33588"/>
                  </a:cubicBezTo>
                  <a:cubicBezTo>
                    <a:pt x="40398" y="33862"/>
                    <a:pt x="40910" y="34124"/>
                    <a:pt x="41422" y="34398"/>
                  </a:cubicBezTo>
                  <a:cubicBezTo>
                    <a:pt x="41398" y="34445"/>
                    <a:pt x="41386" y="34469"/>
                    <a:pt x="41363" y="34517"/>
                  </a:cubicBezTo>
                  <a:cubicBezTo>
                    <a:pt x="41255" y="34469"/>
                    <a:pt x="41172" y="34445"/>
                    <a:pt x="41065" y="34398"/>
                  </a:cubicBezTo>
                  <a:cubicBezTo>
                    <a:pt x="40636" y="34183"/>
                    <a:pt x="40184" y="33969"/>
                    <a:pt x="39755" y="33743"/>
                  </a:cubicBezTo>
                  <a:cubicBezTo>
                    <a:pt x="39398" y="33564"/>
                    <a:pt x="39350" y="33564"/>
                    <a:pt x="38934" y="33743"/>
                  </a:cubicBezTo>
                  <a:cubicBezTo>
                    <a:pt x="39839" y="34148"/>
                    <a:pt x="40732" y="34541"/>
                    <a:pt x="41613" y="34945"/>
                  </a:cubicBezTo>
                  <a:lnTo>
                    <a:pt x="41565" y="35041"/>
                  </a:lnTo>
                  <a:cubicBezTo>
                    <a:pt x="41446" y="34993"/>
                    <a:pt x="41315" y="34957"/>
                    <a:pt x="41196" y="34922"/>
                  </a:cubicBezTo>
                  <a:cubicBezTo>
                    <a:pt x="40482" y="34588"/>
                    <a:pt x="39743" y="34291"/>
                    <a:pt x="39041" y="33933"/>
                  </a:cubicBezTo>
                  <a:cubicBezTo>
                    <a:pt x="38636" y="33731"/>
                    <a:pt x="38267" y="33731"/>
                    <a:pt x="37791" y="33874"/>
                  </a:cubicBezTo>
                  <a:cubicBezTo>
                    <a:pt x="39100" y="34421"/>
                    <a:pt x="40351" y="34945"/>
                    <a:pt x="41613" y="35469"/>
                  </a:cubicBezTo>
                  <a:cubicBezTo>
                    <a:pt x="41601" y="35517"/>
                    <a:pt x="41589" y="35541"/>
                    <a:pt x="41565" y="35588"/>
                  </a:cubicBezTo>
                  <a:cubicBezTo>
                    <a:pt x="41434" y="35541"/>
                    <a:pt x="41291" y="35517"/>
                    <a:pt x="41148" y="35457"/>
                  </a:cubicBezTo>
                  <a:cubicBezTo>
                    <a:pt x="40005" y="34981"/>
                    <a:pt x="38862" y="34481"/>
                    <a:pt x="37719" y="34029"/>
                  </a:cubicBezTo>
                  <a:cubicBezTo>
                    <a:pt x="37457" y="33921"/>
                    <a:pt x="37148" y="33933"/>
                    <a:pt x="36862" y="33886"/>
                  </a:cubicBezTo>
                  <a:cubicBezTo>
                    <a:pt x="36850" y="33933"/>
                    <a:pt x="36850" y="33981"/>
                    <a:pt x="36838" y="34029"/>
                  </a:cubicBezTo>
                  <a:cubicBezTo>
                    <a:pt x="37362" y="34279"/>
                    <a:pt x="37874" y="34517"/>
                    <a:pt x="38386" y="34767"/>
                  </a:cubicBezTo>
                  <a:cubicBezTo>
                    <a:pt x="38374" y="34802"/>
                    <a:pt x="38350" y="34826"/>
                    <a:pt x="38338" y="34874"/>
                  </a:cubicBezTo>
                  <a:cubicBezTo>
                    <a:pt x="37957" y="34695"/>
                    <a:pt x="37517" y="34541"/>
                    <a:pt x="37160" y="34302"/>
                  </a:cubicBezTo>
                  <a:cubicBezTo>
                    <a:pt x="36612" y="33969"/>
                    <a:pt x="36064" y="34005"/>
                    <a:pt x="35457" y="34207"/>
                  </a:cubicBezTo>
                  <a:cubicBezTo>
                    <a:pt x="36410" y="34576"/>
                    <a:pt x="37374" y="34933"/>
                    <a:pt x="38326" y="35303"/>
                  </a:cubicBezTo>
                  <a:cubicBezTo>
                    <a:pt x="38315" y="35338"/>
                    <a:pt x="38315" y="35362"/>
                    <a:pt x="38291" y="35398"/>
                  </a:cubicBezTo>
                  <a:cubicBezTo>
                    <a:pt x="38219" y="35374"/>
                    <a:pt x="38148" y="35374"/>
                    <a:pt x="38088" y="35362"/>
                  </a:cubicBezTo>
                  <a:cubicBezTo>
                    <a:pt x="37303" y="35064"/>
                    <a:pt x="36493" y="34802"/>
                    <a:pt x="35707" y="34457"/>
                  </a:cubicBezTo>
                  <a:cubicBezTo>
                    <a:pt x="35255" y="34267"/>
                    <a:pt x="34826" y="34148"/>
                    <a:pt x="34338" y="34231"/>
                  </a:cubicBezTo>
                  <a:cubicBezTo>
                    <a:pt x="33731" y="34338"/>
                    <a:pt x="33112" y="34386"/>
                    <a:pt x="32421" y="34469"/>
                  </a:cubicBezTo>
                  <a:cubicBezTo>
                    <a:pt x="32719" y="34648"/>
                    <a:pt x="32921" y="34767"/>
                    <a:pt x="33135" y="34898"/>
                  </a:cubicBezTo>
                  <a:lnTo>
                    <a:pt x="33088" y="34993"/>
                  </a:lnTo>
                  <a:cubicBezTo>
                    <a:pt x="32909" y="34898"/>
                    <a:pt x="32731" y="34838"/>
                    <a:pt x="32564" y="34743"/>
                  </a:cubicBezTo>
                  <a:cubicBezTo>
                    <a:pt x="32254" y="34529"/>
                    <a:pt x="31945" y="34481"/>
                    <a:pt x="31564" y="34564"/>
                  </a:cubicBezTo>
                  <a:cubicBezTo>
                    <a:pt x="31230" y="34624"/>
                    <a:pt x="30861" y="34636"/>
                    <a:pt x="30528" y="34660"/>
                  </a:cubicBezTo>
                  <a:lnTo>
                    <a:pt x="30040" y="34707"/>
                  </a:lnTo>
                  <a:lnTo>
                    <a:pt x="30040" y="34767"/>
                  </a:lnTo>
                  <a:cubicBezTo>
                    <a:pt x="30397" y="34922"/>
                    <a:pt x="30730" y="35064"/>
                    <a:pt x="31087" y="35195"/>
                  </a:cubicBezTo>
                  <a:cubicBezTo>
                    <a:pt x="31076" y="35231"/>
                    <a:pt x="31076" y="35255"/>
                    <a:pt x="31064" y="35291"/>
                  </a:cubicBezTo>
                  <a:cubicBezTo>
                    <a:pt x="30290" y="35100"/>
                    <a:pt x="29587" y="34481"/>
                    <a:pt x="28682" y="34862"/>
                  </a:cubicBezTo>
                  <a:cubicBezTo>
                    <a:pt x="29230" y="35076"/>
                    <a:pt x="29742" y="35291"/>
                    <a:pt x="30254" y="35493"/>
                  </a:cubicBezTo>
                  <a:cubicBezTo>
                    <a:pt x="30778" y="35707"/>
                    <a:pt x="31314" y="35934"/>
                    <a:pt x="31838" y="36148"/>
                  </a:cubicBezTo>
                  <a:cubicBezTo>
                    <a:pt x="32326" y="36362"/>
                    <a:pt x="32850" y="36529"/>
                    <a:pt x="33278" y="36838"/>
                  </a:cubicBezTo>
                  <a:cubicBezTo>
                    <a:pt x="33147" y="36850"/>
                    <a:pt x="33028" y="36827"/>
                    <a:pt x="32909" y="36779"/>
                  </a:cubicBezTo>
                  <a:cubicBezTo>
                    <a:pt x="31421" y="36184"/>
                    <a:pt x="29944" y="35553"/>
                    <a:pt x="28456" y="34981"/>
                  </a:cubicBezTo>
                  <a:cubicBezTo>
                    <a:pt x="28218" y="34886"/>
                    <a:pt x="27932" y="34898"/>
                    <a:pt x="27670" y="34874"/>
                  </a:cubicBezTo>
                  <a:cubicBezTo>
                    <a:pt x="27670" y="34922"/>
                    <a:pt x="27658" y="34945"/>
                    <a:pt x="27658" y="34993"/>
                  </a:cubicBezTo>
                  <a:cubicBezTo>
                    <a:pt x="28587" y="35410"/>
                    <a:pt x="29575" y="35826"/>
                    <a:pt x="30540" y="36255"/>
                  </a:cubicBezTo>
                  <a:close/>
                  <a:moveTo>
                    <a:pt x="84427" y="42327"/>
                  </a:moveTo>
                  <a:cubicBezTo>
                    <a:pt x="82856" y="42530"/>
                    <a:pt x="81320" y="42756"/>
                    <a:pt x="79772" y="42923"/>
                  </a:cubicBezTo>
                  <a:cubicBezTo>
                    <a:pt x="76450" y="43268"/>
                    <a:pt x="73140" y="43565"/>
                    <a:pt x="69878" y="44304"/>
                  </a:cubicBezTo>
                  <a:cubicBezTo>
                    <a:pt x="69819" y="44316"/>
                    <a:pt x="69747" y="44304"/>
                    <a:pt x="69664" y="44292"/>
                  </a:cubicBezTo>
                  <a:cubicBezTo>
                    <a:pt x="69664" y="44256"/>
                    <a:pt x="69652" y="44232"/>
                    <a:pt x="69652" y="44196"/>
                  </a:cubicBezTo>
                  <a:cubicBezTo>
                    <a:pt x="69830" y="44137"/>
                    <a:pt x="70009" y="44066"/>
                    <a:pt x="70283" y="43982"/>
                  </a:cubicBezTo>
                  <a:cubicBezTo>
                    <a:pt x="69295" y="44125"/>
                    <a:pt x="68414" y="44280"/>
                    <a:pt x="67544" y="44399"/>
                  </a:cubicBezTo>
                  <a:cubicBezTo>
                    <a:pt x="65699" y="44649"/>
                    <a:pt x="63853" y="44839"/>
                    <a:pt x="62020" y="45125"/>
                  </a:cubicBezTo>
                  <a:cubicBezTo>
                    <a:pt x="58770" y="45625"/>
                    <a:pt x="55531" y="46185"/>
                    <a:pt x="52304" y="46733"/>
                  </a:cubicBezTo>
                  <a:cubicBezTo>
                    <a:pt x="50757" y="46994"/>
                    <a:pt x="49221" y="47328"/>
                    <a:pt x="47685" y="47578"/>
                  </a:cubicBezTo>
                  <a:cubicBezTo>
                    <a:pt x="44280" y="48126"/>
                    <a:pt x="40851" y="48649"/>
                    <a:pt x="37434" y="49197"/>
                  </a:cubicBezTo>
                  <a:cubicBezTo>
                    <a:pt x="34064" y="49733"/>
                    <a:pt x="30718" y="50304"/>
                    <a:pt x="27361" y="50840"/>
                  </a:cubicBezTo>
                  <a:cubicBezTo>
                    <a:pt x="24813" y="51257"/>
                    <a:pt x="22265" y="51638"/>
                    <a:pt x="19717" y="52043"/>
                  </a:cubicBezTo>
                  <a:cubicBezTo>
                    <a:pt x="19265" y="52114"/>
                    <a:pt x="19229" y="52162"/>
                    <a:pt x="19300" y="52626"/>
                  </a:cubicBezTo>
                  <a:cubicBezTo>
                    <a:pt x="19419" y="52614"/>
                    <a:pt x="19527" y="52590"/>
                    <a:pt x="19646" y="52578"/>
                  </a:cubicBezTo>
                  <a:cubicBezTo>
                    <a:pt x="20693" y="52400"/>
                    <a:pt x="21729" y="52197"/>
                    <a:pt x="22777" y="52055"/>
                  </a:cubicBezTo>
                  <a:cubicBezTo>
                    <a:pt x="24658" y="51816"/>
                    <a:pt x="26563" y="51674"/>
                    <a:pt x="28444" y="51400"/>
                  </a:cubicBezTo>
                  <a:cubicBezTo>
                    <a:pt x="31707" y="50924"/>
                    <a:pt x="34957" y="50376"/>
                    <a:pt x="38207" y="49852"/>
                  </a:cubicBezTo>
                  <a:cubicBezTo>
                    <a:pt x="38672" y="49781"/>
                    <a:pt x="39124" y="49709"/>
                    <a:pt x="39577" y="49638"/>
                  </a:cubicBezTo>
                  <a:cubicBezTo>
                    <a:pt x="39589" y="49661"/>
                    <a:pt x="39589" y="49697"/>
                    <a:pt x="39600" y="49733"/>
                  </a:cubicBezTo>
                  <a:cubicBezTo>
                    <a:pt x="39469" y="49769"/>
                    <a:pt x="39339" y="49816"/>
                    <a:pt x="39184" y="49828"/>
                  </a:cubicBezTo>
                  <a:cubicBezTo>
                    <a:pt x="37303" y="50162"/>
                    <a:pt x="35409" y="50435"/>
                    <a:pt x="33528" y="50793"/>
                  </a:cubicBezTo>
                  <a:cubicBezTo>
                    <a:pt x="30790" y="51305"/>
                    <a:pt x="28039" y="51721"/>
                    <a:pt x="25277" y="52019"/>
                  </a:cubicBezTo>
                  <a:cubicBezTo>
                    <a:pt x="23325" y="52221"/>
                    <a:pt x="21384" y="52555"/>
                    <a:pt x="19443" y="52817"/>
                  </a:cubicBezTo>
                  <a:cubicBezTo>
                    <a:pt x="19348" y="52840"/>
                    <a:pt x="19217" y="52888"/>
                    <a:pt x="19205" y="52948"/>
                  </a:cubicBezTo>
                  <a:cubicBezTo>
                    <a:pt x="19122" y="53210"/>
                    <a:pt x="19086" y="53483"/>
                    <a:pt x="19026" y="53769"/>
                  </a:cubicBezTo>
                  <a:cubicBezTo>
                    <a:pt x="19205" y="53745"/>
                    <a:pt x="19336" y="53710"/>
                    <a:pt x="19467" y="53698"/>
                  </a:cubicBezTo>
                  <a:cubicBezTo>
                    <a:pt x="22444" y="53186"/>
                    <a:pt x="25420" y="52686"/>
                    <a:pt x="28397" y="52197"/>
                  </a:cubicBezTo>
                  <a:cubicBezTo>
                    <a:pt x="30837" y="51793"/>
                    <a:pt x="33290" y="51495"/>
                    <a:pt x="35719" y="51031"/>
                  </a:cubicBezTo>
                  <a:cubicBezTo>
                    <a:pt x="40934" y="50054"/>
                    <a:pt x="46125" y="48971"/>
                    <a:pt x="51328" y="47983"/>
                  </a:cubicBezTo>
                  <a:cubicBezTo>
                    <a:pt x="53436" y="47578"/>
                    <a:pt x="55543" y="47316"/>
                    <a:pt x="57674" y="47042"/>
                  </a:cubicBezTo>
                  <a:cubicBezTo>
                    <a:pt x="60174" y="46721"/>
                    <a:pt x="62675" y="46447"/>
                    <a:pt x="65175" y="46137"/>
                  </a:cubicBezTo>
                  <a:cubicBezTo>
                    <a:pt x="65520" y="46090"/>
                    <a:pt x="65830" y="45887"/>
                    <a:pt x="66175" y="45875"/>
                  </a:cubicBezTo>
                  <a:cubicBezTo>
                    <a:pt x="68473" y="45792"/>
                    <a:pt x="70735" y="45339"/>
                    <a:pt x="72986" y="44887"/>
                  </a:cubicBezTo>
                  <a:cubicBezTo>
                    <a:pt x="76367" y="44232"/>
                    <a:pt x="79760" y="43732"/>
                    <a:pt x="83154" y="43256"/>
                  </a:cubicBezTo>
                  <a:cubicBezTo>
                    <a:pt x="83570" y="43196"/>
                    <a:pt x="83987" y="43137"/>
                    <a:pt x="84332" y="43089"/>
                  </a:cubicBezTo>
                  <a:cubicBezTo>
                    <a:pt x="84368" y="42792"/>
                    <a:pt x="84404" y="42542"/>
                    <a:pt x="84427" y="42327"/>
                  </a:cubicBezTo>
                  <a:close/>
                  <a:moveTo>
                    <a:pt x="73926" y="22194"/>
                  </a:moveTo>
                  <a:cubicBezTo>
                    <a:pt x="74355" y="22730"/>
                    <a:pt x="74772" y="23230"/>
                    <a:pt x="75176" y="23754"/>
                  </a:cubicBezTo>
                  <a:cubicBezTo>
                    <a:pt x="75141" y="23789"/>
                    <a:pt x="75117" y="23801"/>
                    <a:pt x="75069" y="23825"/>
                  </a:cubicBezTo>
                  <a:cubicBezTo>
                    <a:pt x="74712" y="23396"/>
                    <a:pt x="74331" y="22980"/>
                    <a:pt x="73998" y="22515"/>
                  </a:cubicBezTo>
                  <a:cubicBezTo>
                    <a:pt x="73771" y="22194"/>
                    <a:pt x="73569" y="22218"/>
                    <a:pt x="73236" y="22444"/>
                  </a:cubicBezTo>
                  <a:cubicBezTo>
                    <a:pt x="73998" y="23134"/>
                    <a:pt x="74736" y="23789"/>
                    <a:pt x="75474" y="24456"/>
                  </a:cubicBezTo>
                  <a:cubicBezTo>
                    <a:pt x="75307" y="24408"/>
                    <a:pt x="75188" y="24337"/>
                    <a:pt x="75081" y="24242"/>
                  </a:cubicBezTo>
                  <a:lnTo>
                    <a:pt x="73295" y="22634"/>
                  </a:lnTo>
                  <a:cubicBezTo>
                    <a:pt x="73224" y="22563"/>
                    <a:pt x="73093" y="22456"/>
                    <a:pt x="73009" y="22491"/>
                  </a:cubicBezTo>
                  <a:cubicBezTo>
                    <a:pt x="72712" y="22575"/>
                    <a:pt x="72414" y="22694"/>
                    <a:pt x="72105" y="22813"/>
                  </a:cubicBezTo>
                  <a:cubicBezTo>
                    <a:pt x="72521" y="23396"/>
                    <a:pt x="72914" y="23944"/>
                    <a:pt x="73295" y="24480"/>
                  </a:cubicBezTo>
                  <a:cubicBezTo>
                    <a:pt x="73248" y="24516"/>
                    <a:pt x="73224" y="24539"/>
                    <a:pt x="73176" y="24575"/>
                  </a:cubicBezTo>
                  <a:cubicBezTo>
                    <a:pt x="73105" y="24504"/>
                    <a:pt x="73033" y="24420"/>
                    <a:pt x="72974" y="24337"/>
                  </a:cubicBezTo>
                  <a:cubicBezTo>
                    <a:pt x="72676" y="23920"/>
                    <a:pt x="72355" y="23515"/>
                    <a:pt x="72057" y="23099"/>
                  </a:cubicBezTo>
                  <a:cubicBezTo>
                    <a:pt x="71866" y="22825"/>
                    <a:pt x="71854" y="22825"/>
                    <a:pt x="71557" y="23051"/>
                  </a:cubicBezTo>
                  <a:cubicBezTo>
                    <a:pt x="71866" y="23420"/>
                    <a:pt x="72188" y="23777"/>
                    <a:pt x="72497" y="24158"/>
                  </a:cubicBezTo>
                  <a:lnTo>
                    <a:pt x="72414" y="24230"/>
                  </a:lnTo>
                  <a:cubicBezTo>
                    <a:pt x="72331" y="24158"/>
                    <a:pt x="72224" y="24075"/>
                    <a:pt x="72152" y="23992"/>
                  </a:cubicBezTo>
                  <a:cubicBezTo>
                    <a:pt x="71950" y="23765"/>
                    <a:pt x="71735" y="23539"/>
                    <a:pt x="71557" y="23301"/>
                  </a:cubicBezTo>
                  <a:cubicBezTo>
                    <a:pt x="71402" y="23099"/>
                    <a:pt x="71259" y="23051"/>
                    <a:pt x="71033" y="23170"/>
                  </a:cubicBezTo>
                  <a:cubicBezTo>
                    <a:pt x="70914" y="23230"/>
                    <a:pt x="70795" y="23265"/>
                    <a:pt x="70652" y="23325"/>
                  </a:cubicBezTo>
                  <a:cubicBezTo>
                    <a:pt x="71128" y="23777"/>
                    <a:pt x="71604" y="24230"/>
                    <a:pt x="72057" y="24658"/>
                  </a:cubicBezTo>
                  <a:cubicBezTo>
                    <a:pt x="72045" y="24694"/>
                    <a:pt x="72021" y="24706"/>
                    <a:pt x="71997" y="24730"/>
                  </a:cubicBezTo>
                  <a:cubicBezTo>
                    <a:pt x="71914" y="24658"/>
                    <a:pt x="71807" y="24599"/>
                    <a:pt x="71724" y="24527"/>
                  </a:cubicBezTo>
                  <a:cubicBezTo>
                    <a:pt x="71426" y="24254"/>
                    <a:pt x="71140" y="23992"/>
                    <a:pt x="70854" y="23718"/>
                  </a:cubicBezTo>
                  <a:cubicBezTo>
                    <a:pt x="70426" y="23325"/>
                    <a:pt x="70426" y="23325"/>
                    <a:pt x="69783" y="23670"/>
                  </a:cubicBezTo>
                  <a:cubicBezTo>
                    <a:pt x="69961" y="23801"/>
                    <a:pt x="70116" y="23920"/>
                    <a:pt x="70259" y="24039"/>
                  </a:cubicBezTo>
                  <a:cubicBezTo>
                    <a:pt x="70128" y="23980"/>
                    <a:pt x="70021" y="23873"/>
                    <a:pt x="69902" y="23801"/>
                  </a:cubicBezTo>
                  <a:cubicBezTo>
                    <a:pt x="69819" y="23742"/>
                    <a:pt x="69699" y="23646"/>
                    <a:pt x="69628" y="23682"/>
                  </a:cubicBezTo>
                  <a:cubicBezTo>
                    <a:pt x="69187" y="23813"/>
                    <a:pt x="68771" y="23992"/>
                    <a:pt x="68295" y="24170"/>
                  </a:cubicBezTo>
                  <a:cubicBezTo>
                    <a:pt x="68937" y="24754"/>
                    <a:pt x="69533" y="25289"/>
                    <a:pt x="70116" y="25825"/>
                  </a:cubicBezTo>
                  <a:cubicBezTo>
                    <a:pt x="70080" y="25849"/>
                    <a:pt x="70069" y="25885"/>
                    <a:pt x="70045" y="25909"/>
                  </a:cubicBezTo>
                  <a:cubicBezTo>
                    <a:pt x="69938" y="25837"/>
                    <a:pt x="69830" y="25778"/>
                    <a:pt x="69747" y="25706"/>
                  </a:cubicBezTo>
                  <a:cubicBezTo>
                    <a:pt x="69247" y="25278"/>
                    <a:pt x="68771" y="24837"/>
                    <a:pt x="68271" y="24420"/>
                  </a:cubicBezTo>
                  <a:cubicBezTo>
                    <a:pt x="68164" y="24349"/>
                    <a:pt x="67973" y="24301"/>
                    <a:pt x="67854" y="24337"/>
                  </a:cubicBezTo>
                  <a:cubicBezTo>
                    <a:pt x="67402" y="24468"/>
                    <a:pt x="66961" y="24646"/>
                    <a:pt x="66532" y="24825"/>
                  </a:cubicBezTo>
                  <a:cubicBezTo>
                    <a:pt x="66139" y="24980"/>
                    <a:pt x="66116" y="25111"/>
                    <a:pt x="66437" y="25361"/>
                  </a:cubicBezTo>
                  <a:cubicBezTo>
                    <a:pt x="66925" y="25730"/>
                    <a:pt x="67449" y="26111"/>
                    <a:pt x="67937" y="26468"/>
                  </a:cubicBezTo>
                  <a:cubicBezTo>
                    <a:pt x="67342" y="26170"/>
                    <a:pt x="66782" y="25825"/>
                    <a:pt x="66235" y="25432"/>
                  </a:cubicBezTo>
                  <a:cubicBezTo>
                    <a:pt x="65794" y="25135"/>
                    <a:pt x="65473" y="25111"/>
                    <a:pt x="65056" y="25420"/>
                  </a:cubicBezTo>
                  <a:cubicBezTo>
                    <a:pt x="65413" y="25670"/>
                    <a:pt x="65770" y="25909"/>
                    <a:pt x="66128" y="26170"/>
                  </a:cubicBezTo>
                  <a:cubicBezTo>
                    <a:pt x="66116" y="26194"/>
                    <a:pt x="66092" y="26206"/>
                    <a:pt x="66068" y="26242"/>
                  </a:cubicBezTo>
                  <a:cubicBezTo>
                    <a:pt x="65723" y="26016"/>
                    <a:pt x="65377" y="25778"/>
                    <a:pt x="65020" y="25575"/>
                  </a:cubicBezTo>
                  <a:cubicBezTo>
                    <a:pt x="64937" y="25516"/>
                    <a:pt x="64806" y="25480"/>
                    <a:pt x="64711" y="25492"/>
                  </a:cubicBezTo>
                  <a:cubicBezTo>
                    <a:pt x="64461" y="25575"/>
                    <a:pt x="64223" y="25670"/>
                    <a:pt x="63925" y="25789"/>
                  </a:cubicBezTo>
                  <a:cubicBezTo>
                    <a:pt x="64342" y="26063"/>
                    <a:pt x="64699" y="26301"/>
                    <a:pt x="65056" y="26540"/>
                  </a:cubicBezTo>
                  <a:cubicBezTo>
                    <a:pt x="65044" y="26563"/>
                    <a:pt x="65008" y="26599"/>
                    <a:pt x="64996" y="26623"/>
                  </a:cubicBezTo>
                  <a:cubicBezTo>
                    <a:pt x="64687" y="26432"/>
                    <a:pt x="64342" y="26254"/>
                    <a:pt x="64044" y="26051"/>
                  </a:cubicBezTo>
                  <a:cubicBezTo>
                    <a:pt x="63818" y="25885"/>
                    <a:pt x="63627" y="25885"/>
                    <a:pt x="63377" y="25968"/>
                  </a:cubicBezTo>
                  <a:cubicBezTo>
                    <a:pt x="62425" y="26349"/>
                    <a:pt x="61472" y="26682"/>
                    <a:pt x="60520" y="27063"/>
                  </a:cubicBezTo>
                  <a:cubicBezTo>
                    <a:pt x="59924" y="27278"/>
                    <a:pt x="59341" y="27516"/>
                    <a:pt x="58686" y="27790"/>
                  </a:cubicBezTo>
                  <a:cubicBezTo>
                    <a:pt x="60496" y="27623"/>
                    <a:pt x="62222" y="27444"/>
                    <a:pt x="63973" y="27313"/>
                  </a:cubicBezTo>
                  <a:cubicBezTo>
                    <a:pt x="65163" y="27206"/>
                    <a:pt x="66366" y="27182"/>
                    <a:pt x="67556" y="27087"/>
                  </a:cubicBezTo>
                  <a:cubicBezTo>
                    <a:pt x="69461" y="26921"/>
                    <a:pt x="71366" y="26742"/>
                    <a:pt x="73283" y="26563"/>
                  </a:cubicBezTo>
                  <a:cubicBezTo>
                    <a:pt x="75105" y="26409"/>
                    <a:pt x="76915" y="26254"/>
                    <a:pt x="78736" y="26051"/>
                  </a:cubicBezTo>
                  <a:cubicBezTo>
                    <a:pt x="81058" y="25766"/>
                    <a:pt x="83356" y="25420"/>
                    <a:pt x="85666" y="25111"/>
                  </a:cubicBezTo>
                  <a:cubicBezTo>
                    <a:pt x="86059" y="25051"/>
                    <a:pt x="86428" y="24992"/>
                    <a:pt x="86844" y="24932"/>
                  </a:cubicBezTo>
                  <a:cubicBezTo>
                    <a:pt x="84451" y="23265"/>
                    <a:pt x="82106" y="21622"/>
                    <a:pt x="79760" y="19991"/>
                  </a:cubicBezTo>
                  <a:cubicBezTo>
                    <a:pt x="79725" y="20015"/>
                    <a:pt x="79713" y="20051"/>
                    <a:pt x="79689" y="20098"/>
                  </a:cubicBezTo>
                  <a:cubicBezTo>
                    <a:pt x="80201" y="20491"/>
                    <a:pt x="80713" y="20896"/>
                    <a:pt x="81213" y="21301"/>
                  </a:cubicBezTo>
                  <a:cubicBezTo>
                    <a:pt x="81296" y="21360"/>
                    <a:pt x="81320" y="21491"/>
                    <a:pt x="81379" y="21598"/>
                  </a:cubicBezTo>
                  <a:cubicBezTo>
                    <a:pt x="81260" y="21587"/>
                    <a:pt x="81118" y="21622"/>
                    <a:pt x="81022" y="21563"/>
                  </a:cubicBezTo>
                  <a:cubicBezTo>
                    <a:pt x="80546" y="21206"/>
                    <a:pt x="80070" y="20872"/>
                    <a:pt x="79629" y="20467"/>
                  </a:cubicBezTo>
                  <a:cubicBezTo>
                    <a:pt x="79332" y="20182"/>
                    <a:pt x="79058" y="20170"/>
                    <a:pt x="78736" y="20432"/>
                  </a:cubicBezTo>
                  <a:cubicBezTo>
                    <a:pt x="79403" y="20908"/>
                    <a:pt x="80082" y="21384"/>
                    <a:pt x="80760" y="21860"/>
                  </a:cubicBezTo>
                  <a:cubicBezTo>
                    <a:pt x="80737" y="21896"/>
                    <a:pt x="80713" y="21920"/>
                    <a:pt x="80701" y="21956"/>
                  </a:cubicBezTo>
                  <a:cubicBezTo>
                    <a:pt x="80320" y="21706"/>
                    <a:pt x="79963" y="21444"/>
                    <a:pt x="79582" y="21206"/>
                  </a:cubicBezTo>
                  <a:cubicBezTo>
                    <a:pt x="79213" y="20967"/>
                    <a:pt x="78891" y="20634"/>
                    <a:pt x="78415" y="20586"/>
                  </a:cubicBezTo>
                  <a:lnTo>
                    <a:pt x="80344" y="22146"/>
                  </a:lnTo>
                  <a:cubicBezTo>
                    <a:pt x="80308" y="22182"/>
                    <a:pt x="80284" y="22218"/>
                    <a:pt x="80248" y="22253"/>
                  </a:cubicBezTo>
                  <a:cubicBezTo>
                    <a:pt x="80141" y="22182"/>
                    <a:pt x="80058" y="22122"/>
                    <a:pt x="79963" y="22039"/>
                  </a:cubicBezTo>
                  <a:cubicBezTo>
                    <a:pt x="79427" y="21622"/>
                    <a:pt x="78891" y="21194"/>
                    <a:pt x="78343" y="20777"/>
                  </a:cubicBezTo>
                  <a:cubicBezTo>
                    <a:pt x="78141" y="20634"/>
                    <a:pt x="78141" y="20634"/>
                    <a:pt x="77903" y="20813"/>
                  </a:cubicBezTo>
                  <a:cubicBezTo>
                    <a:pt x="78462" y="21265"/>
                    <a:pt x="79034" y="21718"/>
                    <a:pt x="79582" y="22158"/>
                  </a:cubicBezTo>
                  <a:cubicBezTo>
                    <a:pt x="79451" y="22158"/>
                    <a:pt x="79367" y="22122"/>
                    <a:pt x="79296" y="22063"/>
                  </a:cubicBezTo>
                  <a:cubicBezTo>
                    <a:pt x="78832" y="21682"/>
                    <a:pt x="78379" y="21313"/>
                    <a:pt x="77903" y="20956"/>
                  </a:cubicBezTo>
                  <a:cubicBezTo>
                    <a:pt x="77808" y="20896"/>
                    <a:pt x="77689" y="20872"/>
                    <a:pt x="77581" y="20825"/>
                  </a:cubicBezTo>
                  <a:cubicBezTo>
                    <a:pt x="77569" y="20848"/>
                    <a:pt x="77558" y="20896"/>
                    <a:pt x="77522" y="20932"/>
                  </a:cubicBezTo>
                  <a:cubicBezTo>
                    <a:pt x="78117" y="21432"/>
                    <a:pt x="78736" y="21944"/>
                    <a:pt x="79332" y="22456"/>
                  </a:cubicBezTo>
                  <a:cubicBezTo>
                    <a:pt x="79296" y="22491"/>
                    <a:pt x="79272" y="22539"/>
                    <a:pt x="79236" y="22563"/>
                  </a:cubicBezTo>
                  <a:cubicBezTo>
                    <a:pt x="79129" y="22491"/>
                    <a:pt x="79034" y="22432"/>
                    <a:pt x="78939" y="22337"/>
                  </a:cubicBezTo>
                  <a:cubicBezTo>
                    <a:pt x="78439" y="21920"/>
                    <a:pt x="77939" y="21503"/>
                    <a:pt x="77439" y="21110"/>
                  </a:cubicBezTo>
                  <a:cubicBezTo>
                    <a:pt x="77343" y="21051"/>
                    <a:pt x="77212" y="21051"/>
                    <a:pt x="77105" y="21015"/>
                  </a:cubicBezTo>
                  <a:cubicBezTo>
                    <a:pt x="77093" y="21051"/>
                    <a:pt x="77093" y="21075"/>
                    <a:pt x="77081" y="21110"/>
                  </a:cubicBezTo>
                  <a:cubicBezTo>
                    <a:pt x="77724" y="21682"/>
                    <a:pt x="78379" y="22253"/>
                    <a:pt x="79034" y="22837"/>
                  </a:cubicBezTo>
                  <a:cubicBezTo>
                    <a:pt x="78998" y="22861"/>
                    <a:pt x="78986" y="22896"/>
                    <a:pt x="78951" y="22908"/>
                  </a:cubicBezTo>
                  <a:lnTo>
                    <a:pt x="78820" y="22813"/>
                  </a:lnTo>
                  <a:cubicBezTo>
                    <a:pt x="78284" y="22337"/>
                    <a:pt x="77736" y="21860"/>
                    <a:pt x="77200" y="21384"/>
                  </a:cubicBezTo>
                  <a:cubicBezTo>
                    <a:pt x="76843" y="21075"/>
                    <a:pt x="76772" y="21075"/>
                    <a:pt x="76367" y="21360"/>
                  </a:cubicBezTo>
                  <a:cubicBezTo>
                    <a:pt x="77046" y="21944"/>
                    <a:pt x="77748" y="22539"/>
                    <a:pt x="78439" y="23111"/>
                  </a:cubicBezTo>
                  <a:cubicBezTo>
                    <a:pt x="78403" y="23146"/>
                    <a:pt x="78379" y="23170"/>
                    <a:pt x="78355" y="23206"/>
                  </a:cubicBezTo>
                  <a:cubicBezTo>
                    <a:pt x="78272" y="23146"/>
                    <a:pt x="78201" y="23075"/>
                    <a:pt x="78105" y="23015"/>
                  </a:cubicBezTo>
                  <a:cubicBezTo>
                    <a:pt x="77510" y="22515"/>
                    <a:pt x="76927" y="22027"/>
                    <a:pt x="76331" y="21539"/>
                  </a:cubicBezTo>
                  <a:cubicBezTo>
                    <a:pt x="76260" y="21479"/>
                    <a:pt x="76129" y="21408"/>
                    <a:pt x="76034" y="21420"/>
                  </a:cubicBezTo>
                  <a:cubicBezTo>
                    <a:pt x="75593" y="21551"/>
                    <a:pt x="75141" y="21729"/>
                    <a:pt x="74688" y="21896"/>
                  </a:cubicBezTo>
                  <a:cubicBezTo>
                    <a:pt x="75962" y="23087"/>
                    <a:pt x="77212" y="24242"/>
                    <a:pt x="78451" y="25408"/>
                  </a:cubicBezTo>
                  <a:cubicBezTo>
                    <a:pt x="78272" y="25349"/>
                    <a:pt x="78117" y="25254"/>
                    <a:pt x="77986" y="25135"/>
                  </a:cubicBezTo>
                  <a:cubicBezTo>
                    <a:pt x="76950" y="24206"/>
                    <a:pt x="75903" y="23253"/>
                    <a:pt x="74867" y="22313"/>
                  </a:cubicBezTo>
                  <a:cubicBezTo>
                    <a:pt x="74510" y="21884"/>
                    <a:pt x="74510" y="21884"/>
                    <a:pt x="73926" y="22194"/>
                  </a:cubicBezTo>
                  <a:close/>
                  <a:moveTo>
                    <a:pt x="29266" y="45447"/>
                  </a:moveTo>
                  <a:cubicBezTo>
                    <a:pt x="28278" y="45149"/>
                    <a:pt x="27230" y="44947"/>
                    <a:pt x="26289" y="44542"/>
                  </a:cubicBezTo>
                  <a:cubicBezTo>
                    <a:pt x="25111" y="44042"/>
                    <a:pt x="24003" y="43351"/>
                    <a:pt x="22872" y="42744"/>
                  </a:cubicBezTo>
                  <a:cubicBezTo>
                    <a:pt x="19098" y="40708"/>
                    <a:pt x="15312" y="38660"/>
                    <a:pt x="11537" y="36636"/>
                  </a:cubicBezTo>
                  <a:cubicBezTo>
                    <a:pt x="10966" y="36326"/>
                    <a:pt x="10394" y="36065"/>
                    <a:pt x="9811" y="35767"/>
                  </a:cubicBezTo>
                  <a:cubicBezTo>
                    <a:pt x="9823" y="35862"/>
                    <a:pt x="9882" y="35922"/>
                    <a:pt x="9930" y="35969"/>
                  </a:cubicBezTo>
                  <a:cubicBezTo>
                    <a:pt x="11918" y="38398"/>
                    <a:pt x="13907" y="40827"/>
                    <a:pt x="15895" y="43232"/>
                  </a:cubicBezTo>
                  <a:cubicBezTo>
                    <a:pt x="16848" y="44399"/>
                    <a:pt x="17812" y="45566"/>
                    <a:pt x="18765" y="46733"/>
                  </a:cubicBezTo>
                  <a:cubicBezTo>
                    <a:pt x="18955" y="46959"/>
                    <a:pt x="19157" y="47114"/>
                    <a:pt x="19467" y="46911"/>
                  </a:cubicBezTo>
                  <a:cubicBezTo>
                    <a:pt x="19562" y="46852"/>
                    <a:pt x="19657" y="46840"/>
                    <a:pt x="19765" y="46816"/>
                  </a:cubicBezTo>
                  <a:cubicBezTo>
                    <a:pt x="21443" y="46566"/>
                    <a:pt x="23134" y="46304"/>
                    <a:pt x="24825" y="46042"/>
                  </a:cubicBezTo>
                  <a:cubicBezTo>
                    <a:pt x="26313" y="45851"/>
                    <a:pt x="27813" y="45661"/>
                    <a:pt x="29266" y="45447"/>
                  </a:cubicBezTo>
                  <a:close/>
                  <a:moveTo>
                    <a:pt x="60948" y="44304"/>
                  </a:moveTo>
                  <a:cubicBezTo>
                    <a:pt x="60246" y="44268"/>
                    <a:pt x="40148" y="47221"/>
                    <a:pt x="38707" y="47840"/>
                  </a:cubicBezTo>
                  <a:cubicBezTo>
                    <a:pt x="43518" y="47090"/>
                    <a:pt x="48328" y="46387"/>
                    <a:pt x="53162" y="45875"/>
                  </a:cubicBezTo>
                  <a:cubicBezTo>
                    <a:pt x="47506" y="46733"/>
                    <a:pt x="41839" y="47495"/>
                    <a:pt x="36195" y="48471"/>
                  </a:cubicBezTo>
                  <a:cubicBezTo>
                    <a:pt x="30576" y="49459"/>
                    <a:pt x="24980" y="50673"/>
                    <a:pt x="19384" y="51781"/>
                  </a:cubicBezTo>
                  <a:cubicBezTo>
                    <a:pt x="19455" y="51852"/>
                    <a:pt x="19527" y="51840"/>
                    <a:pt x="19586" y="51840"/>
                  </a:cubicBezTo>
                  <a:cubicBezTo>
                    <a:pt x="21491" y="51543"/>
                    <a:pt x="23396" y="51257"/>
                    <a:pt x="25301" y="50947"/>
                  </a:cubicBezTo>
                  <a:cubicBezTo>
                    <a:pt x="27849" y="50543"/>
                    <a:pt x="30397" y="50126"/>
                    <a:pt x="32933" y="49709"/>
                  </a:cubicBezTo>
                  <a:cubicBezTo>
                    <a:pt x="35243" y="49340"/>
                    <a:pt x="37529" y="48947"/>
                    <a:pt x="39839" y="48578"/>
                  </a:cubicBezTo>
                  <a:cubicBezTo>
                    <a:pt x="42458" y="48161"/>
                    <a:pt x="45089" y="47756"/>
                    <a:pt x="47709" y="47328"/>
                  </a:cubicBezTo>
                  <a:cubicBezTo>
                    <a:pt x="48935" y="47125"/>
                    <a:pt x="50149" y="46840"/>
                    <a:pt x="51376" y="46625"/>
                  </a:cubicBezTo>
                  <a:cubicBezTo>
                    <a:pt x="53936" y="46197"/>
                    <a:pt x="56507" y="45792"/>
                    <a:pt x="59067" y="45399"/>
                  </a:cubicBezTo>
                  <a:cubicBezTo>
                    <a:pt x="60889" y="45101"/>
                    <a:pt x="62722" y="44804"/>
                    <a:pt x="64532" y="44518"/>
                  </a:cubicBezTo>
                  <a:cubicBezTo>
                    <a:pt x="66425" y="44232"/>
                    <a:pt x="68342" y="44054"/>
                    <a:pt x="70223" y="43708"/>
                  </a:cubicBezTo>
                  <a:cubicBezTo>
                    <a:pt x="73402" y="43113"/>
                    <a:pt x="76605" y="42672"/>
                    <a:pt x="79820" y="42220"/>
                  </a:cubicBezTo>
                  <a:cubicBezTo>
                    <a:pt x="81272" y="42018"/>
                    <a:pt x="82725" y="41720"/>
                    <a:pt x="84166" y="41446"/>
                  </a:cubicBezTo>
                  <a:cubicBezTo>
                    <a:pt x="84249" y="41434"/>
                    <a:pt x="84332" y="41315"/>
                    <a:pt x="84404" y="41244"/>
                  </a:cubicBezTo>
                  <a:cubicBezTo>
                    <a:pt x="84368" y="41208"/>
                    <a:pt x="84356" y="41184"/>
                    <a:pt x="84332" y="41172"/>
                  </a:cubicBezTo>
                  <a:cubicBezTo>
                    <a:pt x="75641" y="42399"/>
                    <a:pt x="66925" y="43625"/>
                    <a:pt x="58234" y="44863"/>
                  </a:cubicBezTo>
                  <a:cubicBezTo>
                    <a:pt x="58234" y="44828"/>
                    <a:pt x="58222" y="44804"/>
                    <a:pt x="58222" y="44768"/>
                  </a:cubicBezTo>
                  <a:cubicBezTo>
                    <a:pt x="59127" y="44601"/>
                    <a:pt x="60008" y="44458"/>
                    <a:pt x="60948" y="44304"/>
                  </a:cubicBezTo>
                  <a:close/>
                  <a:moveTo>
                    <a:pt x="11109" y="52078"/>
                  </a:moveTo>
                  <a:cubicBezTo>
                    <a:pt x="11073" y="52055"/>
                    <a:pt x="11025" y="52055"/>
                    <a:pt x="11002" y="52043"/>
                  </a:cubicBezTo>
                  <a:cubicBezTo>
                    <a:pt x="11014" y="51936"/>
                    <a:pt x="11025" y="51816"/>
                    <a:pt x="11061" y="51721"/>
                  </a:cubicBezTo>
                  <a:cubicBezTo>
                    <a:pt x="11359" y="50602"/>
                    <a:pt x="11633" y="49471"/>
                    <a:pt x="11954" y="48352"/>
                  </a:cubicBezTo>
                  <a:cubicBezTo>
                    <a:pt x="12014" y="48114"/>
                    <a:pt x="11978" y="47971"/>
                    <a:pt x="11728" y="47828"/>
                  </a:cubicBezTo>
                  <a:cubicBezTo>
                    <a:pt x="11549" y="48578"/>
                    <a:pt x="11371" y="49280"/>
                    <a:pt x="11204" y="49995"/>
                  </a:cubicBezTo>
                  <a:cubicBezTo>
                    <a:pt x="11037" y="50685"/>
                    <a:pt x="10894" y="51400"/>
                    <a:pt x="10728" y="52150"/>
                  </a:cubicBezTo>
                  <a:cubicBezTo>
                    <a:pt x="10633" y="52090"/>
                    <a:pt x="10597" y="52078"/>
                    <a:pt x="10597" y="52055"/>
                  </a:cubicBezTo>
                  <a:cubicBezTo>
                    <a:pt x="10585" y="51995"/>
                    <a:pt x="10573" y="51936"/>
                    <a:pt x="10585" y="51900"/>
                  </a:cubicBezTo>
                  <a:cubicBezTo>
                    <a:pt x="10906" y="50590"/>
                    <a:pt x="11228" y="49257"/>
                    <a:pt x="11561" y="47947"/>
                  </a:cubicBezTo>
                  <a:cubicBezTo>
                    <a:pt x="11645" y="47697"/>
                    <a:pt x="11621" y="47530"/>
                    <a:pt x="11406" y="47399"/>
                  </a:cubicBezTo>
                  <a:cubicBezTo>
                    <a:pt x="10752" y="49019"/>
                    <a:pt x="10013" y="53900"/>
                    <a:pt x="10287" y="54876"/>
                  </a:cubicBezTo>
                  <a:lnTo>
                    <a:pt x="10644" y="52912"/>
                  </a:lnTo>
                  <a:cubicBezTo>
                    <a:pt x="10692" y="52912"/>
                    <a:pt x="10716" y="52924"/>
                    <a:pt x="10764" y="52924"/>
                  </a:cubicBezTo>
                  <a:cubicBezTo>
                    <a:pt x="10740" y="53031"/>
                    <a:pt x="10728" y="53150"/>
                    <a:pt x="10716" y="53245"/>
                  </a:cubicBezTo>
                  <a:cubicBezTo>
                    <a:pt x="10621" y="53817"/>
                    <a:pt x="10549" y="54376"/>
                    <a:pt x="10466" y="54936"/>
                  </a:cubicBezTo>
                  <a:cubicBezTo>
                    <a:pt x="10430" y="55126"/>
                    <a:pt x="10478" y="55245"/>
                    <a:pt x="10716" y="55210"/>
                  </a:cubicBezTo>
                  <a:cubicBezTo>
                    <a:pt x="10835" y="54495"/>
                    <a:pt x="10966" y="53781"/>
                    <a:pt x="11085" y="53067"/>
                  </a:cubicBezTo>
                  <a:cubicBezTo>
                    <a:pt x="11121" y="53067"/>
                    <a:pt x="11145" y="53090"/>
                    <a:pt x="11192" y="53090"/>
                  </a:cubicBezTo>
                  <a:cubicBezTo>
                    <a:pt x="11085" y="53817"/>
                    <a:pt x="10966" y="54543"/>
                    <a:pt x="10859" y="55269"/>
                  </a:cubicBezTo>
                  <a:cubicBezTo>
                    <a:pt x="11014" y="55317"/>
                    <a:pt x="11121" y="55353"/>
                    <a:pt x="11240" y="55388"/>
                  </a:cubicBezTo>
                  <a:cubicBezTo>
                    <a:pt x="11359" y="54781"/>
                    <a:pt x="11454" y="54222"/>
                    <a:pt x="11561" y="53638"/>
                  </a:cubicBezTo>
                  <a:cubicBezTo>
                    <a:pt x="11585" y="53638"/>
                    <a:pt x="11609" y="53650"/>
                    <a:pt x="11621" y="53650"/>
                  </a:cubicBezTo>
                  <a:lnTo>
                    <a:pt x="11359" y="55436"/>
                  </a:lnTo>
                  <a:cubicBezTo>
                    <a:pt x="11395" y="55448"/>
                    <a:pt x="11442" y="55448"/>
                    <a:pt x="11502" y="55472"/>
                  </a:cubicBezTo>
                  <a:cubicBezTo>
                    <a:pt x="11621" y="54829"/>
                    <a:pt x="11740" y="54174"/>
                    <a:pt x="11859" y="53531"/>
                  </a:cubicBezTo>
                  <a:cubicBezTo>
                    <a:pt x="11895" y="53531"/>
                    <a:pt x="11930" y="53543"/>
                    <a:pt x="11966" y="53543"/>
                  </a:cubicBezTo>
                  <a:lnTo>
                    <a:pt x="11918" y="53900"/>
                  </a:lnTo>
                  <a:cubicBezTo>
                    <a:pt x="11847" y="54376"/>
                    <a:pt x="11776" y="54841"/>
                    <a:pt x="11692" y="55317"/>
                  </a:cubicBezTo>
                  <a:cubicBezTo>
                    <a:pt x="11668" y="55543"/>
                    <a:pt x="11668" y="55543"/>
                    <a:pt x="11918" y="55567"/>
                  </a:cubicBezTo>
                  <a:cubicBezTo>
                    <a:pt x="11990" y="55019"/>
                    <a:pt x="12085" y="54472"/>
                    <a:pt x="12157" y="53924"/>
                  </a:cubicBezTo>
                  <a:cubicBezTo>
                    <a:pt x="12192" y="53924"/>
                    <a:pt x="12216" y="53936"/>
                    <a:pt x="12252" y="53936"/>
                  </a:cubicBezTo>
                  <a:cubicBezTo>
                    <a:pt x="12252" y="54007"/>
                    <a:pt x="12252" y="54079"/>
                    <a:pt x="12228" y="54162"/>
                  </a:cubicBezTo>
                  <a:cubicBezTo>
                    <a:pt x="12192" y="54591"/>
                    <a:pt x="12109" y="55031"/>
                    <a:pt x="12085" y="55472"/>
                  </a:cubicBezTo>
                  <a:cubicBezTo>
                    <a:pt x="12085" y="55555"/>
                    <a:pt x="12192" y="55662"/>
                    <a:pt x="12228" y="55769"/>
                  </a:cubicBezTo>
                  <a:cubicBezTo>
                    <a:pt x="12264" y="55746"/>
                    <a:pt x="12311" y="55734"/>
                    <a:pt x="12335" y="55722"/>
                  </a:cubicBezTo>
                  <a:cubicBezTo>
                    <a:pt x="12395" y="55126"/>
                    <a:pt x="12454" y="54543"/>
                    <a:pt x="12514" y="53948"/>
                  </a:cubicBezTo>
                  <a:cubicBezTo>
                    <a:pt x="12549" y="54483"/>
                    <a:pt x="12502" y="55019"/>
                    <a:pt x="12466" y="55555"/>
                  </a:cubicBezTo>
                  <a:cubicBezTo>
                    <a:pt x="12466" y="55650"/>
                    <a:pt x="12514" y="55781"/>
                    <a:pt x="12585" y="55841"/>
                  </a:cubicBezTo>
                  <a:cubicBezTo>
                    <a:pt x="12704" y="55912"/>
                    <a:pt x="12859" y="55924"/>
                    <a:pt x="12990" y="55972"/>
                  </a:cubicBezTo>
                  <a:cubicBezTo>
                    <a:pt x="15740" y="56817"/>
                    <a:pt x="18514" y="57686"/>
                    <a:pt x="21265" y="58532"/>
                  </a:cubicBezTo>
                  <a:cubicBezTo>
                    <a:pt x="21360" y="58567"/>
                    <a:pt x="21443" y="58567"/>
                    <a:pt x="21503" y="58579"/>
                  </a:cubicBezTo>
                  <a:cubicBezTo>
                    <a:pt x="21920" y="57531"/>
                    <a:pt x="22324" y="56543"/>
                    <a:pt x="22729" y="55543"/>
                  </a:cubicBezTo>
                  <a:cubicBezTo>
                    <a:pt x="22146" y="55448"/>
                    <a:pt x="21753" y="55674"/>
                    <a:pt x="21610" y="56281"/>
                  </a:cubicBezTo>
                  <a:cubicBezTo>
                    <a:pt x="21551" y="56519"/>
                    <a:pt x="21420" y="56758"/>
                    <a:pt x="21312" y="56984"/>
                  </a:cubicBezTo>
                  <a:lnTo>
                    <a:pt x="21086" y="57472"/>
                  </a:lnTo>
                  <a:lnTo>
                    <a:pt x="21003" y="57436"/>
                  </a:lnTo>
                  <a:cubicBezTo>
                    <a:pt x="21253" y="56841"/>
                    <a:pt x="21503" y="56257"/>
                    <a:pt x="21753" y="55662"/>
                  </a:cubicBezTo>
                  <a:cubicBezTo>
                    <a:pt x="21420" y="55495"/>
                    <a:pt x="21432" y="55865"/>
                    <a:pt x="21253" y="56031"/>
                  </a:cubicBezTo>
                  <a:cubicBezTo>
                    <a:pt x="21277" y="55888"/>
                    <a:pt x="21301" y="55793"/>
                    <a:pt x="21312" y="55710"/>
                  </a:cubicBezTo>
                  <a:cubicBezTo>
                    <a:pt x="21277" y="55686"/>
                    <a:pt x="21253" y="55662"/>
                    <a:pt x="21217" y="55650"/>
                  </a:cubicBezTo>
                  <a:cubicBezTo>
                    <a:pt x="21134" y="55734"/>
                    <a:pt x="21027" y="55829"/>
                    <a:pt x="20955" y="55924"/>
                  </a:cubicBezTo>
                  <a:cubicBezTo>
                    <a:pt x="20681" y="56388"/>
                    <a:pt x="20443" y="56865"/>
                    <a:pt x="20193" y="57341"/>
                  </a:cubicBezTo>
                  <a:lnTo>
                    <a:pt x="20110" y="57305"/>
                  </a:lnTo>
                  <a:cubicBezTo>
                    <a:pt x="20372" y="56781"/>
                    <a:pt x="20658" y="56269"/>
                    <a:pt x="20943" y="55722"/>
                  </a:cubicBezTo>
                  <a:cubicBezTo>
                    <a:pt x="20681" y="55734"/>
                    <a:pt x="20479" y="55757"/>
                    <a:pt x="20265" y="55781"/>
                  </a:cubicBezTo>
                  <a:cubicBezTo>
                    <a:pt x="20062" y="55817"/>
                    <a:pt x="19848" y="55841"/>
                    <a:pt x="19657" y="55865"/>
                  </a:cubicBezTo>
                  <a:cubicBezTo>
                    <a:pt x="19122" y="55960"/>
                    <a:pt x="18538" y="56007"/>
                    <a:pt x="18538" y="56758"/>
                  </a:cubicBezTo>
                  <a:cubicBezTo>
                    <a:pt x="18562" y="56508"/>
                    <a:pt x="18574" y="56257"/>
                    <a:pt x="18574" y="56007"/>
                  </a:cubicBezTo>
                  <a:lnTo>
                    <a:pt x="18455" y="56007"/>
                  </a:lnTo>
                  <a:cubicBezTo>
                    <a:pt x="18419" y="56162"/>
                    <a:pt x="18395" y="56341"/>
                    <a:pt x="18348" y="56508"/>
                  </a:cubicBezTo>
                  <a:cubicBezTo>
                    <a:pt x="18229" y="56246"/>
                    <a:pt x="18467" y="55900"/>
                    <a:pt x="18122" y="55674"/>
                  </a:cubicBezTo>
                  <a:cubicBezTo>
                    <a:pt x="18062" y="55948"/>
                    <a:pt x="18003" y="56210"/>
                    <a:pt x="17967" y="56484"/>
                  </a:cubicBezTo>
                  <a:cubicBezTo>
                    <a:pt x="17800" y="56067"/>
                    <a:pt x="18205" y="55615"/>
                    <a:pt x="17788" y="55186"/>
                  </a:cubicBezTo>
                  <a:cubicBezTo>
                    <a:pt x="17705" y="55591"/>
                    <a:pt x="17645" y="55948"/>
                    <a:pt x="17586" y="56281"/>
                  </a:cubicBezTo>
                  <a:cubicBezTo>
                    <a:pt x="17431" y="55793"/>
                    <a:pt x="17812" y="55293"/>
                    <a:pt x="17443" y="54829"/>
                  </a:cubicBezTo>
                  <a:cubicBezTo>
                    <a:pt x="17348" y="55305"/>
                    <a:pt x="17252" y="55769"/>
                    <a:pt x="17157" y="56246"/>
                  </a:cubicBezTo>
                  <a:cubicBezTo>
                    <a:pt x="17110" y="55650"/>
                    <a:pt x="17371" y="55079"/>
                    <a:pt x="17324" y="54495"/>
                  </a:cubicBezTo>
                  <a:cubicBezTo>
                    <a:pt x="17288" y="54495"/>
                    <a:pt x="17252" y="54483"/>
                    <a:pt x="17217" y="54483"/>
                  </a:cubicBezTo>
                  <a:lnTo>
                    <a:pt x="16990" y="56043"/>
                  </a:lnTo>
                  <a:cubicBezTo>
                    <a:pt x="16967" y="56043"/>
                    <a:pt x="16919" y="56031"/>
                    <a:pt x="16895" y="56031"/>
                  </a:cubicBezTo>
                  <a:cubicBezTo>
                    <a:pt x="16967" y="55531"/>
                    <a:pt x="17038" y="55031"/>
                    <a:pt x="17098" y="54531"/>
                  </a:cubicBezTo>
                  <a:cubicBezTo>
                    <a:pt x="17110" y="54400"/>
                    <a:pt x="17050" y="54233"/>
                    <a:pt x="17026" y="54102"/>
                  </a:cubicBezTo>
                  <a:cubicBezTo>
                    <a:pt x="16979" y="54102"/>
                    <a:pt x="16955" y="54114"/>
                    <a:pt x="16907" y="54114"/>
                  </a:cubicBezTo>
                  <a:lnTo>
                    <a:pt x="16598" y="55853"/>
                  </a:lnTo>
                  <a:cubicBezTo>
                    <a:pt x="16562" y="55853"/>
                    <a:pt x="16514" y="55841"/>
                    <a:pt x="16490" y="55841"/>
                  </a:cubicBezTo>
                  <a:cubicBezTo>
                    <a:pt x="16574" y="55293"/>
                    <a:pt x="16681" y="54757"/>
                    <a:pt x="16776" y="54198"/>
                  </a:cubicBezTo>
                  <a:cubicBezTo>
                    <a:pt x="16836" y="53864"/>
                    <a:pt x="16812" y="53817"/>
                    <a:pt x="16514" y="53602"/>
                  </a:cubicBezTo>
                  <a:cubicBezTo>
                    <a:pt x="16395" y="54293"/>
                    <a:pt x="16276" y="54960"/>
                    <a:pt x="16181" y="55626"/>
                  </a:cubicBezTo>
                  <a:cubicBezTo>
                    <a:pt x="16145" y="55626"/>
                    <a:pt x="16098" y="55615"/>
                    <a:pt x="16074" y="55615"/>
                  </a:cubicBezTo>
                  <a:cubicBezTo>
                    <a:pt x="16181" y="54960"/>
                    <a:pt x="16276" y="54293"/>
                    <a:pt x="16419" y="53638"/>
                  </a:cubicBezTo>
                  <a:cubicBezTo>
                    <a:pt x="16455" y="53412"/>
                    <a:pt x="16419" y="53269"/>
                    <a:pt x="16193" y="53162"/>
                  </a:cubicBezTo>
                  <a:cubicBezTo>
                    <a:pt x="16062" y="53864"/>
                    <a:pt x="15943" y="54543"/>
                    <a:pt x="15824" y="55234"/>
                  </a:cubicBezTo>
                  <a:cubicBezTo>
                    <a:pt x="15764" y="55138"/>
                    <a:pt x="15740" y="55055"/>
                    <a:pt x="15764" y="54960"/>
                  </a:cubicBezTo>
                  <a:cubicBezTo>
                    <a:pt x="15847" y="54400"/>
                    <a:pt x="15943" y="53829"/>
                    <a:pt x="16074" y="53281"/>
                  </a:cubicBezTo>
                  <a:cubicBezTo>
                    <a:pt x="16133" y="52995"/>
                    <a:pt x="16038" y="52829"/>
                    <a:pt x="15800" y="52638"/>
                  </a:cubicBezTo>
                  <a:cubicBezTo>
                    <a:pt x="15609" y="53471"/>
                    <a:pt x="15443" y="54281"/>
                    <a:pt x="15264" y="55067"/>
                  </a:cubicBezTo>
                  <a:cubicBezTo>
                    <a:pt x="15240" y="55067"/>
                    <a:pt x="15205" y="55055"/>
                    <a:pt x="15181" y="55055"/>
                  </a:cubicBezTo>
                  <a:cubicBezTo>
                    <a:pt x="15371" y="54174"/>
                    <a:pt x="15550" y="53305"/>
                    <a:pt x="15740" y="52436"/>
                  </a:cubicBezTo>
                  <a:cubicBezTo>
                    <a:pt x="15705" y="52412"/>
                    <a:pt x="15657" y="52412"/>
                    <a:pt x="15597" y="52400"/>
                  </a:cubicBezTo>
                  <a:lnTo>
                    <a:pt x="14931" y="54674"/>
                  </a:lnTo>
                  <a:cubicBezTo>
                    <a:pt x="14895" y="54662"/>
                    <a:pt x="14847" y="54662"/>
                    <a:pt x="14824" y="54650"/>
                  </a:cubicBezTo>
                  <a:cubicBezTo>
                    <a:pt x="14847" y="54543"/>
                    <a:pt x="14871" y="54436"/>
                    <a:pt x="14895" y="54341"/>
                  </a:cubicBezTo>
                  <a:lnTo>
                    <a:pt x="15431" y="52507"/>
                  </a:lnTo>
                  <a:cubicBezTo>
                    <a:pt x="15526" y="52174"/>
                    <a:pt x="15526" y="52150"/>
                    <a:pt x="15193" y="51924"/>
                  </a:cubicBezTo>
                  <a:cubicBezTo>
                    <a:pt x="14955" y="52709"/>
                    <a:pt x="14716" y="53507"/>
                    <a:pt x="14466" y="54293"/>
                  </a:cubicBezTo>
                  <a:cubicBezTo>
                    <a:pt x="14431" y="54281"/>
                    <a:pt x="14407" y="54281"/>
                    <a:pt x="14359" y="54257"/>
                  </a:cubicBezTo>
                  <a:cubicBezTo>
                    <a:pt x="14395" y="54162"/>
                    <a:pt x="14407" y="54055"/>
                    <a:pt x="14431" y="53948"/>
                  </a:cubicBezTo>
                  <a:cubicBezTo>
                    <a:pt x="14633" y="53293"/>
                    <a:pt x="14824" y="52638"/>
                    <a:pt x="15026" y="51983"/>
                  </a:cubicBezTo>
                  <a:cubicBezTo>
                    <a:pt x="15085" y="51793"/>
                    <a:pt x="15121" y="51626"/>
                    <a:pt x="14883" y="51519"/>
                  </a:cubicBezTo>
                  <a:cubicBezTo>
                    <a:pt x="14633" y="52459"/>
                    <a:pt x="14359" y="53388"/>
                    <a:pt x="14109" y="54305"/>
                  </a:cubicBezTo>
                  <a:cubicBezTo>
                    <a:pt x="14073" y="54293"/>
                    <a:pt x="14038" y="54293"/>
                    <a:pt x="14002" y="54281"/>
                  </a:cubicBezTo>
                  <a:cubicBezTo>
                    <a:pt x="14014" y="54174"/>
                    <a:pt x="14038" y="54055"/>
                    <a:pt x="14062" y="53948"/>
                  </a:cubicBezTo>
                  <a:cubicBezTo>
                    <a:pt x="14288" y="53162"/>
                    <a:pt x="14514" y="52352"/>
                    <a:pt x="14716" y="51566"/>
                  </a:cubicBezTo>
                  <a:cubicBezTo>
                    <a:pt x="14752" y="51459"/>
                    <a:pt x="14764" y="51328"/>
                    <a:pt x="14704" y="51257"/>
                  </a:cubicBezTo>
                  <a:cubicBezTo>
                    <a:pt x="14550" y="51043"/>
                    <a:pt x="14371" y="50864"/>
                    <a:pt x="14169" y="50650"/>
                  </a:cubicBezTo>
                  <a:cubicBezTo>
                    <a:pt x="13871" y="51864"/>
                    <a:pt x="13585" y="53031"/>
                    <a:pt x="13323" y="54174"/>
                  </a:cubicBezTo>
                  <a:cubicBezTo>
                    <a:pt x="13264" y="54067"/>
                    <a:pt x="13240" y="53960"/>
                    <a:pt x="13276" y="53864"/>
                  </a:cubicBezTo>
                  <a:cubicBezTo>
                    <a:pt x="13502" y="52912"/>
                    <a:pt x="13704" y="51936"/>
                    <a:pt x="13990" y="50983"/>
                  </a:cubicBezTo>
                  <a:cubicBezTo>
                    <a:pt x="14109" y="50590"/>
                    <a:pt x="14038" y="50328"/>
                    <a:pt x="13692" y="50114"/>
                  </a:cubicBezTo>
                  <a:cubicBezTo>
                    <a:pt x="13466" y="50983"/>
                    <a:pt x="13264" y="51852"/>
                    <a:pt x="13038" y="52709"/>
                  </a:cubicBezTo>
                  <a:cubicBezTo>
                    <a:pt x="13002" y="52709"/>
                    <a:pt x="12978" y="52698"/>
                    <a:pt x="12942" y="52698"/>
                  </a:cubicBezTo>
                  <a:cubicBezTo>
                    <a:pt x="12966" y="52626"/>
                    <a:pt x="12966" y="52531"/>
                    <a:pt x="12978" y="52459"/>
                  </a:cubicBezTo>
                  <a:cubicBezTo>
                    <a:pt x="13169" y="51697"/>
                    <a:pt x="13383" y="50924"/>
                    <a:pt x="13561" y="50173"/>
                  </a:cubicBezTo>
                  <a:cubicBezTo>
                    <a:pt x="13585" y="50031"/>
                    <a:pt x="13526" y="49888"/>
                    <a:pt x="13514" y="49733"/>
                  </a:cubicBezTo>
                  <a:cubicBezTo>
                    <a:pt x="13466" y="49733"/>
                    <a:pt x="13419" y="49733"/>
                    <a:pt x="13383" y="49757"/>
                  </a:cubicBezTo>
                  <a:cubicBezTo>
                    <a:pt x="13240" y="50316"/>
                    <a:pt x="13097" y="50900"/>
                    <a:pt x="12966" y="51459"/>
                  </a:cubicBezTo>
                  <a:cubicBezTo>
                    <a:pt x="12930" y="51447"/>
                    <a:pt x="12883" y="51447"/>
                    <a:pt x="12859" y="51435"/>
                  </a:cubicBezTo>
                  <a:cubicBezTo>
                    <a:pt x="12930" y="50769"/>
                    <a:pt x="13228" y="50126"/>
                    <a:pt x="13264" y="49459"/>
                  </a:cubicBezTo>
                  <a:cubicBezTo>
                    <a:pt x="13216" y="49459"/>
                    <a:pt x="13169" y="49435"/>
                    <a:pt x="13121" y="49423"/>
                  </a:cubicBezTo>
                  <a:cubicBezTo>
                    <a:pt x="13026" y="49900"/>
                    <a:pt x="12919" y="50388"/>
                    <a:pt x="12811" y="50864"/>
                  </a:cubicBezTo>
                  <a:cubicBezTo>
                    <a:pt x="12669" y="50257"/>
                    <a:pt x="13061" y="49697"/>
                    <a:pt x="12966" y="49102"/>
                  </a:cubicBezTo>
                  <a:cubicBezTo>
                    <a:pt x="12919" y="49102"/>
                    <a:pt x="12871" y="49078"/>
                    <a:pt x="12811" y="49078"/>
                  </a:cubicBezTo>
                  <a:cubicBezTo>
                    <a:pt x="12466" y="50471"/>
                    <a:pt x="12133" y="51864"/>
                    <a:pt x="11776" y="53245"/>
                  </a:cubicBezTo>
                  <a:cubicBezTo>
                    <a:pt x="11728" y="53233"/>
                    <a:pt x="11680" y="53233"/>
                    <a:pt x="11656" y="53221"/>
                  </a:cubicBezTo>
                  <a:cubicBezTo>
                    <a:pt x="11668" y="53114"/>
                    <a:pt x="11680" y="53007"/>
                    <a:pt x="11716" y="52912"/>
                  </a:cubicBezTo>
                  <a:cubicBezTo>
                    <a:pt x="12037" y="51626"/>
                    <a:pt x="12371" y="50352"/>
                    <a:pt x="12680" y="49054"/>
                  </a:cubicBezTo>
                  <a:cubicBezTo>
                    <a:pt x="12704" y="48935"/>
                    <a:pt x="12633" y="48780"/>
                    <a:pt x="12621" y="48649"/>
                  </a:cubicBezTo>
                  <a:lnTo>
                    <a:pt x="12502" y="48649"/>
                  </a:lnTo>
                  <a:cubicBezTo>
                    <a:pt x="12157" y="49769"/>
                    <a:pt x="11811" y="50900"/>
                    <a:pt x="11478" y="52019"/>
                  </a:cubicBezTo>
                  <a:cubicBezTo>
                    <a:pt x="11442" y="51995"/>
                    <a:pt x="11418" y="51995"/>
                    <a:pt x="11383" y="51983"/>
                  </a:cubicBezTo>
                  <a:cubicBezTo>
                    <a:pt x="11418" y="51876"/>
                    <a:pt x="11430" y="51793"/>
                    <a:pt x="11454" y="51686"/>
                  </a:cubicBezTo>
                  <a:cubicBezTo>
                    <a:pt x="11752" y="50709"/>
                    <a:pt x="12049" y="49709"/>
                    <a:pt x="12371" y="48721"/>
                  </a:cubicBezTo>
                  <a:cubicBezTo>
                    <a:pt x="12442" y="48507"/>
                    <a:pt x="12407" y="48352"/>
                    <a:pt x="12157" y="48221"/>
                  </a:cubicBezTo>
                  <a:cubicBezTo>
                    <a:pt x="11776" y="49542"/>
                    <a:pt x="11442" y="50804"/>
                    <a:pt x="11109" y="52078"/>
                  </a:cubicBezTo>
                  <a:close/>
                  <a:moveTo>
                    <a:pt x="27694" y="59234"/>
                  </a:moveTo>
                  <a:lnTo>
                    <a:pt x="27778" y="59234"/>
                  </a:lnTo>
                  <a:cubicBezTo>
                    <a:pt x="27742" y="59544"/>
                    <a:pt x="27718" y="59841"/>
                    <a:pt x="27670" y="60163"/>
                  </a:cubicBezTo>
                  <a:cubicBezTo>
                    <a:pt x="27635" y="60413"/>
                    <a:pt x="27730" y="60484"/>
                    <a:pt x="27968" y="60460"/>
                  </a:cubicBezTo>
                  <a:cubicBezTo>
                    <a:pt x="28051" y="59901"/>
                    <a:pt x="28147" y="59353"/>
                    <a:pt x="28218" y="58817"/>
                  </a:cubicBezTo>
                  <a:cubicBezTo>
                    <a:pt x="28266" y="58817"/>
                    <a:pt x="28290" y="58829"/>
                    <a:pt x="28337" y="58829"/>
                  </a:cubicBezTo>
                  <a:cubicBezTo>
                    <a:pt x="28278" y="59294"/>
                    <a:pt x="28230" y="59770"/>
                    <a:pt x="28159" y="60234"/>
                  </a:cubicBezTo>
                  <a:cubicBezTo>
                    <a:pt x="28111" y="60496"/>
                    <a:pt x="28182" y="60639"/>
                    <a:pt x="28468" y="60615"/>
                  </a:cubicBezTo>
                  <a:cubicBezTo>
                    <a:pt x="28540" y="59984"/>
                    <a:pt x="28623" y="59329"/>
                    <a:pt x="28694" y="58686"/>
                  </a:cubicBezTo>
                  <a:cubicBezTo>
                    <a:pt x="28718" y="58686"/>
                    <a:pt x="28754" y="58698"/>
                    <a:pt x="28778" y="58698"/>
                  </a:cubicBezTo>
                  <a:cubicBezTo>
                    <a:pt x="28742" y="59270"/>
                    <a:pt x="28694" y="59829"/>
                    <a:pt x="28635" y="60401"/>
                  </a:cubicBezTo>
                  <a:cubicBezTo>
                    <a:pt x="28599" y="60663"/>
                    <a:pt x="28694" y="60794"/>
                    <a:pt x="28992" y="60770"/>
                  </a:cubicBezTo>
                  <a:cubicBezTo>
                    <a:pt x="29040" y="60008"/>
                    <a:pt x="29063" y="59246"/>
                    <a:pt x="29099" y="58496"/>
                  </a:cubicBezTo>
                  <a:cubicBezTo>
                    <a:pt x="29111" y="59186"/>
                    <a:pt x="29111" y="59889"/>
                    <a:pt x="29111" y="60579"/>
                  </a:cubicBezTo>
                  <a:cubicBezTo>
                    <a:pt x="29111" y="60794"/>
                    <a:pt x="29182" y="60913"/>
                    <a:pt x="29444" y="60901"/>
                  </a:cubicBezTo>
                  <a:cubicBezTo>
                    <a:pt x="29409" y="60115"/>
                    <a:pt x="29361" y="59341"/>
                    <a:pt x="29337" y="58567"/>
                  </a:cubicBezTo>
                  <a:cubicBezTo>
                    <a:pt x="29361" y="58567"/>
                    <a:pt x="29397" y="58567"/>
                    <a:pt x="29444" y="58555"/>
                  </a:cubicBezTo>
                  <a:cubicBezTo>
                    <a:pt x="29456" y="58639"/>
                    <a:pt x="29468" y="58710"/>
                    <a:pt x="29468" y="58805"/>
                  </a:cubicBezTo>
                  <a:cubicBezTo>
                    <a:pt x="29504" y="59448"/>
                    <a:pt x="29528" y="60079"/>
                    <a:pt x="29575" y="60722"/>
                  </a:cubicBezTo>
                  <a:cubicBezTo>
                    <a:pt x="29587" y="60841"/>
                    <a:pt x="29683" y="60949"/>
                    <a:pt x="29742" y="61068"/>
                  </a:cubicBezTo>
                  <a:cubicBezTo>
                    <a:pt x="29754" y="61056"/>
                    <a:pt x="29778" y="61032"/>
                    <a:pt x="29802" y="61020"/>
                  </a:cubicBezTo>
                  <a:lnTo>
                    <a:pt x="29802" y="58222"/>
                  </a:lnTo>
                  <a:cubicBezTo>
                    <a:pt x="29861" y="58329"/>
                    <a:pt x="29861" y="58436"/>
                    <a:pt x="29861" y="58555"/>
                  </a:cubicBezTo>
                  <a:cubicBezTo>
                    <a:pt x="29885" y="59329"/>
                    <a:pt x="29921" y="60115"/>
                    <a:pt x="29956" y="60889"/>
                  </a:cubicBezTo>
                  <a:cubicBezTo>
                    <a:pt x="29956" y="60996"/>
                    <a:pt x="30040" y="61091"/>
                    <a:pt x="30075" y="61187"/>
                  </a:cubicBezTo>
                  <a:cubicBezTo>
                    <a:pt x="30111" y="61175"/>
                    <a:pt x="30159" y="61151"/>
                    <a:pt x="30183" y="61151"/>
                  </a:cubicBezTo>
                  <a:lnTo>
                    <a:pt x="30183" y="57984"/>
                  </a:lnTo>
                  <a:lnTo>
                    <a:pt x="30278" y="57984"/>
                  </a:lnTo>
                  <a:lnTo>
                    <a:pt x="30278" y="58317"/>
                  </a:lnTo>
                  <a:lnTo>
                    <a:pt x="30314" y="60996"/>
                  </a:lnTo>
                  <a:cubicBezTo>
                    <a:pt x="30314" y="61175"/>
                    <a:pt x="30349" y="61318"/>
                    <a:pt x="30599" y="61270"/>
                  </a:cubicBezTo>
                  <a:cubicBezTo>
                    <a:pt x="30552" y="60044"/>
                    <a:pt x="30528" y="58805"/>
                    <a:pt x="30671" y="57567"/>
                  </a:cubicBezTo>
                  <a:cubicBezTo>
                    <a:pt x="30718" y="58829"/>
                    <a:pt x="30659" y="60103"/>
                    <a:pt x="30778" y="61365"/>
                  </a:cubicBezTo>
                  <a:lnTo>
                    <a:pt x="30957" y="61365"/>
                  </a:lnTo>
                  <a:lnTo>
                    <a:pt x="30957" y="57996"/>
                  </a:lnTo>
                  <a:lnTo>
                    <a:pt x="31052" y="57996"/>
                  </a:lnTo>
                  <a:lnTo>
                    <a:pt x="31052" y="59353"/>
                  </a:lnTo>
                  <a:cubicBezTo>
                    <a:pt x="31266" y="57448"/>
                    <a:pt x="31945" y="55698"/>
                    <a:pt x="32742" y="53972"/>
                  </a:cubicBezTo>
                  <a:cubicBezTo>
                    <a:pt x="31849" y="54888"/>
                    <a:pt x="31588" y="56091"/>
                    <a:pt x="31183" y="57258"/>
                  </a:cubicBezTo>
                  <a:cubicBezTo>
                    <a:pt x="31361" y="56091"/>
                    <a:pt x="31659" y="54984"/>
                    <a:pt x="32433" y="54043"/>
                  </a:cubicBezTo>
                  <a:cubicBezTo>
                    <a:pt x="32040" y="53995"/>
                    <a:pt x="31885" y="54174"/>
                    <a:pt x="31778" y="54472"/>
                  </a:cubicBezTo>
                  <a:cubicBezTo>
                    <a:pt x="31504" y="55257"/>
                    <a:pt x="31230" y="56055"/>
                    <a:pt x="30945" y="56841"/>
                  </a:cubicBezTo>
                  <a:cubicBezTo>
                    <a:pt x="30909" y="56948"/>
                    <a:pt x="30873" y="57031"/>
                    <a:pt x="30837" y="57127"/>
                  </a:cubicBezTo>
                  <a:cubicBezTo>
                    <a:pt x="30790" y="57103"/>
                    <a:pt x="30766" y="57091"/>
                    <a:pt x="30718" y="57079"/>
                  </a:cubicBezTo>
                  <a:cubicBezTo>
                    <a:pt x="30873" y="56067"/>
                    <a:pt x="31290" y="55126"/>
                    <a:pt x="31623" y="54162"/>
                  </a:cubicBezTo>
                  <a:cubicBezTo>
                    <a:pt x="31111" y="55019"/>
                    <a:pt x="30885" y="56007"/>
                    <a:pt x="30528" y="56924"/>
                  </a:cubicBezTo>
                  <a:cubicBezTo>
                    <a:pt x="30480" y="56912"/>
                    <a:pt x="30433" y="56900"/>
                    <a:pt x="30373" y="56889"/>
                  </a:cubicBezTo>
                  <a:lnTo>
                    <a:pt x="31266" y="54245"/>
                  </a:lnTo>
                  <a:lnTo>
                    <a:pt x="31183" y="54210"/>
                  </a:lnTo>
                  <a:cubicBezTo>
                    <a:pt x="31111" y="54329"/>
                    <a:pt x="31004" y="54412"/>
                    <a:pt x="30968" y="54543"/>
                  </a:cubicBezTo>
                  <a:cubicBezTo>
                    <a:pt x="30718" y="55341"/>
                    <a:pt x="30480" y="56127"/>
                    <a:pt x="30242" y="56900"/>
                  </a:cubicBezTo>
                  <a:cubicBezTo>
                    <a:pt x="30218" y="56972"/>
                    <a:pt x="30183" y="57031"/>
                    <a:pt x="30135" y="57103"/>
                  </a:cubicBezTo>
                  <a:lnTo>
                    <a:pt x="30004" y="57067"/>
                  </a:lnTo>
                  <a:lnTo>
                    <a:pt x="30814" y="54341"/>
                  </a:lnTo>
                  <a:cubicBezTo>
                    <a:pt x="30778" y="54329"/>
                    <a:pt x="30754" y="54305"/>
                    <a:pt x="30718" y="54305"/>
                  </a:cubicBezTo>
                  <a:cubicBezTo>
                    <a:pt x="30456" y="55007"/>
                    <a:pt x="30183" y="55722"/>
                    <a:pt x="29933" y="56424"/>
                  </a:cubicBezTo>
                  <a:cubicBezTo>
                    <a:pt x="29897" y="56412"/>
                    <a:pt x="29873" y="56412"/>
                    <a:pt x="29837" y="56388"/>
                  </a:cubicBezTo>
                  <a:cubicBezTo>
                    <a:pt x="30075" y="55722"/>
                    <a:pt x="30314" y="55067"/>
                    <a:pt x="30552" y="54400"/>
                  </a:cubicBezTo>
                  <a:cubicBezTo>
                    <a:pt x="30528" y="54388"/>
                    <a:pt x="30492" y="54388"/>
                    <a:pt x="30468" y="54364"/>
                  </a:cubicBezTo>
                  <a:cubicBezTo>
                    <a:pt x="29825" y="55495"/>
                    <a:pt x="29540" y="56769"/>
                    <a:pt x="29123" y="57984"/>
                  </a:cubicBezTo>
                  <a:cubicBezTo>
                    <a:pt x="29087" y="57972"/>
                    <a:pt x="29028" y="57960"/>
                    <a:pt x="28980" y="57924"/>
                  </a:cubicBezTo>
                  <a:cubicBezTo>
                    <a:pt x="29385" y="56769"/>
                    <a:pt x="29766" y="55603"/>
                    <a:pt x="30195" y="54388"/>
                  </a:cubicBezTo>
                  <a:cubicBezTo>
                    <a:pt x="29480" y="55543"/>
                    <a:pt x="29052" y="56781"/>
                    <a:pt x="28647" y="58020"/>
                  </a:cubicBezTo>
                  <a:cubicBezTo>
                    <a:pt x="28587" y="57984"/>
                    <a:pt x="28528" y="57972"/>
                    <a:pt x="28468" y="57936"/>
                  </a:cubicBezTo>
                  <a:cubicBezTo>
                    <a:pt x="28944" y="56793"/>
                    <a:pt x="29409" y="55650"/>
                    <a:pt x="29885" y="54507"/>
                  </a:cubicBezTo>
                  <a:cubicBezTo>
                    <a:pt x="29635" y="54448"/>
                    <a:pt x="29504" y="54567"/>
                    <a:pt x="29409" y="54817"/>
                  </a:cubicBezTo>
                  <a:cubicBezTo>
                    <a:pt x="29159" y="55579"/>
                    <a:pt x="28873" y="56317"/>
                    <a:pt x="28611" y="57079"/>
                  </a:cubicBezTo>
                  <a:cubicBezTo>
                    <a:pt x="28575" y="57162"/>
                    <a:pt x="28528" y="57258"/>
                    <a:pt x="28492" y="57341"/>
                  </a:cubicBezTo>
                  <a:cubicBezTo>
                    <a:pt x="28456" y="57329"/>
                    <a:pt x="28444" y="57317"/>
                    <a:pt x="28409" y="57317"/>
                  </a:cubicBezTo>
                  <a:cubicBezTo>
                    <a:pt x="28730" y="56412"/>
                    <a:pt x="29040" y="55519"/>
                    <a:pt x="29349" y="54603"/>
                  </a:cubicBezTo>
                  <a:cubicBezTo>
                    <a:pt x="29325" y="54579"/>
                    <a:pt x="29290" y="54567"/>
                    <a:pt x="29266" y="54531"/>
                  </a:cubicBezTo>
                  <a:cubicBezTo>
                    <a:pt x="29171" y="54638"/>
                    <a:pt x="29028" y="54745"/>
                    <a:pt x="28980" y="54864"/>
                  </a:cubicBezTo>
                  <a:cubicBezTo>
                    <a:pt x="28813" y="55341"/>
                    <a:pt x="28682" y="55841"/>
                    <a:pt x="28528" y="56317"/>
                  </a:cubicBezTo>
                  <a:cubicBezTo>
                    <a:pt x="28504" y="56412"/>
                    <a:pt x="28456" y="56508"/>
                    <a:pt x="28432" y="56603"/>
                  </a:cubicBezTo>
                  <a:lnTo>
                    <a:pt x="28290" y="56555"/>
                  </a:lnTo>
                  <a:cubicBezTo>
                    <a:pt x="28468" y="55936"/>
                    <a:pt x="28671" y="55293"/>
                    <a:pt x="28849" y="54650"/>
                  </a:cubicBezTo>
                  <a:cubicBezTo>
                    <a:pt x="28611" y="54698"/>
                    <a:pt x="28373" y="54757"/>
                    <a:pt x="28111" y="54757"/>
                  </a:cubicBezTo>
                  <a:cubicBezTo>
                    <a:pt x="27873" y="54757"/>
                    <a:pt x="27778" y="54876"/>
                    <a:pt x="27694" y="55079"/>
                  </a:cubicBezTo>
                  <a:cubicBezTo>
                    <a:pt x="27551" y="55519"/>
                    <a:pt x="27373" y="55948"/>
                    <a:pt x="27206" y="56377"/>
                  </a:cubicBezTo>
                  <a:cubicBezTo>
                    <a:pt x="27158" y="56496"/>
                    <a:pt x="27099" y="56615"/>
                    <a:pt x="27063" y="56734"/>
                  </a:cubicBezTo>
                  <a:cubicBezTo>
                    <a:pt x="27027" y="56722"/>
                    <a:pt x="26980" y="56710"/>
                    <a:pt x="26956" y="56686"/>
                  </a:cubicBezTo>
                  <a:cubicBezTo>
                    <a:pt x="27182" y="56079"/>
                    <a:pt x="27420" y="55484"/>
                    <a:pt x="27670" y="54829"/>
                  </a:cubicBezTo>
                  <a:cubicBezTo>
                    <a:pt x="27027" y="54936"/>
                    <a:pt x="26432" y="55043"/>
                    <a:pt x="25837" y="55103"/>
                  </a:cubicBezTo>
                  <a:cubicBezTo>
                    <a:pt x="25527" y="55126"/>
                    <a:pt x="25361" y="55257"/>
                    <a:pt x="25253" y="55543"/>
                  </a:cubicBezTo>
                  <a:cubicBezTo>
                    <a:pt x="24944" y="56365"/>
                    <a:pt x="24599" y="57186"/>
                    <a:pt x="24277" y="57996"/>
                  </a:cubicBezTo>
                  <a:cubicBezTo>
                    <a:pt x="24229" y="58103"/>
                    <a:pt x="24182" y="58222"/>
                    <a:pt x="24146" y="58329"/>
                  </a:cubicBezTo>
                  <a:cubicBezTo>
                    <a:pt x="24110" y="58317"/>
                    <a:pt x="24063" y="58293"/>
                    <a:pt x="24039" y="58282"/>
                  </a:cubicBezTo>
                  <a:cubicBezTo>
                    <a:pt x="24325" y="57222"/>
                    <a:pt x="24765" y="56210"/>
                    <a:pt x="25277" y="55186"/>
                  </a:cubicBezTo>
                  <a:cubicBezTo>
                    <a:pt x="25122" y="55222"/>
                    <a:pt x="25015" y="55257"/>
                    <a:pt x="24920" y="55245"/>
                  </a:cubicBezTo>
                  <a:cubicBezTo>
                    <a:pt x="24515" y="55198"/>
                    <a:pt x="24325" y="55436"/>
                    <a:pt x="24170" y="55781"/>
                  </a:cubicBezTo>
                  <a:cubicBezTo>
                    <a:pt x="23813" y="56650"/>
                    <a:pt x="23444" y="57508"/>
                    <a:pt x="23086" y="58389"/>
                  </a:cubicBezTo>
                  <a:cubicBezTo>
                    <a:pt x="23039" y="58496"/>
                    <a:pt x="22991" y="58579"/>
                    <a:pt x="22967" y="58686"/>
                  </a:cubicBezTo>
                  <a:cubicBezTo>
                    <a:pt x="22920" y="58674"/>
                    <a:pt x="22872" y="58651"/>
                    <a:pt x="22848" y="58627"/>
                  </a:cubicBezTo>
                  <a:lnTo>
                    <a:pt x="24229" y="55365"/>
                  </a:lnTo>
                  <a:cubicBezTo>
                    <a:pt x="24218" y="55341"/>
                    <a:pt x="24206" y="55305"/>
                    <a:pt x="24182" y="55293"/>
                  </a:cubicBezTo>
                  <a:cubicBezTo>
                    <a:pt x="24003" y="55412"/>
                    <a:pt x="23741" y="55484"/>
                    <a:pt x="23682" y="55650"/>
                  </a:cubicBezTo>
                  <a:cubicBezTo>
                    <a:pt x="23265" y="56722"/>
                    <a:pt x="22908" y="57817"/>
                    <a:pt x="22503" y="58948"/>
                  </a:cubicBezTo>
                  <a:cubicBezTo>
                    <a:pt x="23313" y="59186"/>
                    <a:pt x="24027" y="59401"/>
                    <a:pt x="24753" y="59627"/>
                  </a:cubicBezTo>
                  <a:cubicBezTo>
                    <a:pt x="25253" y="58198"/>
                    <a:pt x="25658" y="56769"/>
                    <a:pt x="26385" y="55472"/>
                  </a:cubicBezTo>
                  <a:cubicBezTo>
                    <a:pt x="25884" y="56853"/>
                    <a:pt x="25361" y="58234"/>
                    <a:pt x="24837" y="59651"/>
                  </a:cubicBezTo>
                  <a:cubicBezTo>
                    <a:pt x="25051" y="59710"/>
                    <a:pt x="25182" y="59758"/>
                    <a:pt x="25337" y="59782"/>
                  </a:cubicBezTo>
                  <a:cubicBezTo>
                    <a:pt x="25539" y="58996"/>
                    <a:pt x="25718" y="58234"/>
                    <a:pt x="25932" y="57496"/>
                  </a:cubicBezTo>
                  <a:cubicBezTo>
                    <a:pt x="26254" y="56329"/>
                    <a:pt x="26611" y="55662"/>
                    <a:pt x="27004" y="55436"/>
                  </a:cubicBezTo>
                  <a:cubicBezTo>
                    <a:pt x="26111" y="56793"/>
                    <a:pt x="25825" y="58317"/>
                    <a:pt x="25492" y="59817"/>
                  </a:cubicBezTo>
                  <a:cubicBezTo>
                    <a:pt x="25706" y="59937"/>
                    <a:pt x="25825" y="59925"/>
                    <a:pt x="25849" y="59698"/>
                  </a:cubicBezTo>
                  <a:cubicBezTo>
                    <a:pt x="25884" y="59484"/>
                    <a:pt x="25944" y="59294"/>
                    <a:pt x="26004" y="59091"/>
                  </a:cubicBezTo>
                  <a:cubicBezTo>
                    <a:pt x="26075" y="58817"/>
                    <a:pt x="26146" y="58555"/>
                    <a:pt x="26206" y="58293"/>
                  </a:cubicBezTo>
                  <a:cubicBezTo>
                    <a:pt x="26242" y="58317"/>
                    <a:pt x="26265" y="58317"/>
                    <a:pt x="26313" y="58329"/>
                  </a:cubicBezTo>
                  <a:cubicBezTo>
                    <a:pt x="26194" y="58877"/>
                    <a:pt x="26075" y="59413"/>
                    <a:pt x="25944" y="59984"/>
                  </a:cubicBezTo>
                  <a:cubicBezTo>
                    <a:pt x="26146" y="60044"/>
                    <a:pt x="26325" y="60079"/>
                    <a:pt x="26527" y="60139"/>
                  </a:cubicBezTo>
                  <a:cubicBezTo>
                    <a:pt x="26599" y="59770"/>
                    <a:pt x="26670" y="59425"/>
                    <a:pt x="26730" y="59103"/>
                  </a:cubicBezTo>
                  <a:cubicBezTo>
                    <a:pt x="26766" y="59103"/>
                    <a:pt x="26777" y="59115"/>
                    <a:pt x="26801" y="59115"/>
                  </a:cubicBezTo>
                  <a:cubicBezTo>
                    <a:pt x="26742" y="59460"/>
                    <a:pt x="26682" y="59817"/>
                    <a:pt x="26611" y="60187"/>
                  </a:cubicBezTo>
                  <a:cubicBezTo>
                    <a:pt x="26789" y="60246"/>
                    <a:pt x="26956" y="60294"/>
                    <a:pt x="27147" y="60353"/>
                  </a:cubicBezTo>
                  <a:cubicBezTo>
                    <a:pt x="27158" y="60222"/>
                    <a:pt x="27182" y="60115"/>
                    <a:pt x="27206" y="59937"/>
                  </a:cubicBezTo>
                  <a:cubicBezTo>
                    <a:pt x="27266" y="60198"/>
                    <a:pt x="27135" y="60484"/>
                    <a:pt x="27516" y="60425"/>
                  </a:cubicBezTo>
                  <a:cubicBezTo>
                    <a:pt x="27599" y="59960"/>
                    <a:pt x="27658" y="59603"/>
                    <a:pt x="27694" y="59234"/>
                  </a:cubicBezTo>
                  <a:close/>
                  <a:moveTo>
                    <a:pt x="20134" y="48566"/>
                  </a:moveTo>
                  <a:cubicBezTo>
                    <a:pt x="20753" y="48459"/>
                    <a:pt x="21324" y="48387"/>
                    <a:pt x="21908" y="48280"/>
                  </a:cubicBezTo>
                  <a:cubicBezTo>
                    <a:pt x="24634" y="47792"/>
                    <a:pt x="27337" y="47280"/>
                    <a:pt x="30064" y="46792"/>
                  </a:cubicBezTo>
                  <a:cubicBezTo>
                    <a:pt x="33385" y="46185"/>
                    <a:pt x="36719" y="45601"/>
                    <a:pt x="40041" y="44982"/>
                  </a:cubicBezTo>
                  <a:cubicBezTo>
                    <a:pt x="41827" y="44649"/>
                    <a:pt x="43613" y="44232"/>
                    <a:pt x="45399" y="43935"/>
                  </a:cubicBezTo>
                  <a:cubicBezTo>
                    <a:pt x="47256" y="43625"/>
                    <a:pt x="49149" y="43399"/>
                    <a:pt x="51007" y="43101"/>
                  </a:cubicBezTo>
                  <a:cubicBezTo>
                    <a:pt x="52757" y="42815"/>
                    <a:pt x="54507" y="42494"/>
                    <a:pt x="56257" y="42208"/>
                  </a:cubicBezTo>
                  <a:cubicBezTo>
                    <a:pt x="59651" y="41660"/>
                    <a:pt x="63044" y="41125"/>
                    <a:pt x="66437" y="40601"/>
                  </a:cubicBezTo>
                  <a:cubicBezTo>
                    <a:pt x="68187" y="40339"/>
                    <a:pt x="69949" y="40053"/>
                    <a:pt x="71700" y="39803"/>
                  </a:cubicBezTo>
                  <a:cubicBezTo>
                    <a:pt x="74676" y="39363"/>
                    <a:pt x="77653" y="38946"/>
                    <a:pt x="80629" y="38505"/>
                  </a:cubicBezTo>
                  <a:cubicBezTo>
                    <a:pt x="81856" y="38327"/>
                    <a:pt x="83070" y="38101"/>
                    <a:pt x="84320" y="37874"/>
                  </a:cubicBezTo>
                  <a:cubicBezTo>
                    <a:pt x="84308" y="37731"/>
                    <a:pt x="84308" y="37624"/>
                    <a:pt x="84297" y="37493"/>
                  </a:cubicBezTo>
                  <a:cubicBezTo>
                    <a:pt x="83785" y="37565"/>
                    <a:pt x="83344" y="37624"/>
                    <a:pt x="82880" y="37696"/>
                  </a:cubicBezTo>
                  <a:cubicBezTo>
                    <a:pt x="79558" y="38220"/>
                    <a:pt x="76260" y="38767"/>
                    <a:pt x="72938" y="39267"/>
                  </a:cubicBezTo>
                  <a:cubicBezTo>
                    <a:pt x="70711" y="39589"/>
                    <a:pt x="68449" y="39803"/>
                    <a:pt x="66211" y="40136"/>
                  </a:cubicBezTo>
                  <a:cubicBezTo>
                    <a:pt x="62889" y="40648"/>
                    <a:pt x="59591" y="41184"/>
                    <a:pt x="56281" y="41768"/>
                  </a:cubicBezTo>
                  <a:cubicBezTo>
                    <a:pt x="53757" y="42196"/>
                    <a:pt x="51257" y="42744"/>
                    <a:pt x="48721" y="43173"/>
                  </a:cubicBezTo>
                  <a:cubicBezTo>
                    <a:pt x="45232" y="43768"/>
                    <a:pt x="41720" y="44292"/>
                    <a:pt x="38207" y="44851"/>
                  </a:cubicBezTo>
                  <a:cubicBezTo>
                    <a:pt x="34719" y="45423"/>
                    <a:pt x="31242" y="45994"/>
                    <a:pt x="27766" y="46602"/>
                  </a:cubicBezTo>
                  <a:cubicBezTo>
                    <a:pt x="25384" y="47018"/>
                    <a:pt x="23039" y="47518"/>
                    <a:pt x="20658" y="47971"/>
                  </a:cubicBezTo>
                  <a:cubicBezTo>
                    <a:pt x="20241" y="48018"/>
                    <a:pt x="20122" y="48197"/>
                    <a:pt x="20134" y="48566"/>
                  </a:cubicBezTo>
                  <a:close/>
                  <a:moveTo>
                    <a:pt x="84297" y="38112"/>
                  </a:moveTo>
                  <a:cubicBezTo>
                    <a:pt x="84166" y="38136"/>
                    <a:pt x="84070" y="38148"/>
                    <a:pt x="83975" y="38160"/>
                  </a:cubicBezTo>
                  <a:cubicBezTo>
                    <a:pt x="82975" y="38339"/>
                    <a:pt x="81987" y="38529"/>
                    <a:pt x="80998" y="38684"/>
                  </a:cubicBezTo>
                  <a:cubicBezTo>
                    <a:pt x="79784" y="38863"/>
                    <a:pt x="78570" y="38946"/>
                    <a:pt x="77367" y="39124"/>
                  </a:cubicBezTo>
                  <a:cubicBezTo>
                    <a:pt x="73390" y="39744"/>
                    <a:pt x="69426" y="40363"/>
                    <a:pt x="65461" y="40994"/>
                  </a:cubicBezTo>
                  <a:cubicBezTo>
                    <a:pt x="62520" y="41446"/>
                    <a:pt x="59579" y="41899"/>
                    <a:pt x="56650" y="42375"/>
                  </a:cubicBezTo>
                  <a:cubicBezTo>
                    <a:pt x="54983" y="42637"/>
                    <a:pt x="53328" y="42958"/>
                    <a:pt x="51673" y="43220"/>
                  </a:cubicBezTo>
                  <a:cubicBezTo>
                    <a:pt x="49578" y="43554"/>
                    <a:pt x="47459" y="43815"/>
                    <a:pt x="45375" y="44185"/>
                  </a:cubicBezTo>
                  <a:cubicBezTo>
                    <a:pt x="42970" y="44625"/>
                    <a:pt x="40577" y="45137"/>
                    <a:pt x="38172" y="45590"/>
                  </a:cubicBezTo>
                  <a:cubicBezTo>
                    <a:pt x="35362" y="46125"/>
                    <a:pt x="32540" y="46613"/>
                    <a:pt x="29718" y="47125"/>
                  </a:cubicBezTo>
                  <a:cubicBezTo>
                    <a:pt x="26706" y="47661"/>
                    <a:pt x="23694" y="48197"/>
                    <a:pt x="20670" y="48721"/>
                  </a:cubicBezTo>
                  <a:cubicBezTo>
                    <a:pt x="20015" y="48840"/>
                    <a:pt x="19884" y="48983"/>
                    <a:pt x="19919" y="49578"/>
                  </a:cubicBezTo>
                  <a:cubicBezTo>
                    <a:pt x="20848" y="49423"/>
                    <a:pt x="21789" y="49292"/>
                    <a:pt x="22729" y="49102"/>
                  </a:cubicBezTo>
                  <a:cubicBezTo>
                    <a:pt x="25349" y="48566"/>
                    <a:pt x="27968" y="47995"/>
                    <a:pt x="30587" y="47435"/>
                  </a:cubicBezTo>
                  <a:cubicBezTo>
                    <a:pt x="32992" y="46911"/>
                    <a:pt x="35374" y="46340"/>
                    <a:pt x="37803" y="45887"/>
                  </a:cubicBezTo>
                  <a:cubicBezTo>
                    <a:pt x="40422" y="45399"/>
                    <a:pt x="43077" y="44994"/>
                    <a:pt x="45708" y="44554"/>
                  </a:cubicBezTo>
                  <a:cubicBezTo>
                    <a:pt x="48173" y="44149"/>
                    <a:pt x="50649" y="43696"/>
                    <a:pt x="53114" y="43315"/>
                  </a:cubicBezTo>
                  <a:cubicBezTo>
                    <a:pt x="57496" y="42613"/>
                    <a:pt x="61889" y="41958"/>
                    <a:pt x="66259" y="41279"/>
                  </a:cubicBezTo>
                  <a:cubicBezTo>
                    <a:pt x="69092" y="40851"/>
                    <a:pt x="71902" y="40410"/>
                    <a:pt x="74724" y="39994"/>
                  </a:cubicBezTo>
                  <a:cubicBezTo>
                    <a:pt x="76950" y="39660"/>
                    <a:pt x="79165" y="39363"/>
                    <a:pt x="81379" y="39053"/>
                  </a:cubicBezTo>
                  <a:cubicBezTo>
                    <a:pt x="82368" y="38898"/>
                    <a:pt x="83344" y="38743"/>
                    <a:pt x="84344" y="38577"/>
                  </a:cubicBezTo>
                  <a:cubicBezTo>
                    <a:pt x="84308" y="38386"/>
                    <a:pt x="84308" y="38267"/>
                    <a:pt x="84297" y="38112"/>
                  </a:cubicBezTo>
                  <a:close/>
                  <a:moveTo>
                    <a:pt x="88380" y="14991"/>
                  </a:moveTo>
                  <a:cubicBezTo>
                    <a:pt x="88357" y="14955"/>
                    <a:pt x="88357" y="14931"/>
                    <a:pt x="88345" y="14895"/>
                  </a:cubicBezTo>
                  <a:cubicBezTo>
                    <a:pt x="88285" y="14919"/>
                    <a:pt x="88214" y="14931"/>
                    <a:pt x="88154" y="14955"/>
                  </a:cubicBezTo>
                  <a:cubicBezTo>
                    <a:pt x="86904" y="15360"/>
                    <a:pt x="85666" y="15776"/>
                    <a:pt x="84404" y="16169"/>
                  </a:cubicBezTo>
                  <a:cubicBezTo>
                    <a:pt x="79808" y="17574"/>
                    <a:pt x="75236" y="19110"/>
                    <a:pt x="70759" y="20884"/>
                  </a:cubicBezTo>
                  <a:cubicBezTo>
                    <a:pt x="65318" y="23039"/>
                    <a:pt x="59841" y="25075"/>
                    <a:pt x="54293" y="26909"/>
                  </a:cubicBezTo>
                  <a:cubicBezTo>
                    <a:pt x="51352" y="27873"/>
                    <a:pt x="48471" y="29099"/>
                    <a:pt x="45565" y="30219"/>
                  </a:cubicBezTo>
                  <a:cubicBezTo>
                    <a:pt x="44399" y="30671"/>
                    <a:pt x="43220" y="31147"/>
                    <a:pt x="42053" y="31624"/>
                  </a:cubicBezTo>
                  <a:cubicBezTo>
                    <a:pt x="41958" y="31671"/>
                    <a:pt x="41863" y="31802"/>
                    <a:pt x="41779" y="31897"/>
                  </a:cubicBezTo>
                  <a:cubicBezTo>
                    <a:pt x="41803" y="31921"/>
                    <a:pt x="41815" y="31957"/>
                    <a:pt x="41851" y="31981"/>
                  </a:cubicBezTo>
                  <a:cubicBezTo>
                    <a:pt x="42648" y="31719"/>
                    <a:pt x="43470" y="31445"/>
                    <a:pt x="44280" y="31171"/>
                  </a:cubicBezTo>
                  <a:cubicBezTo>
                    <a:pt x="45387" y="30778"/>
                    <a:pt x="46506" y="30409"/>
                    <a:pt x="47625" y="29992"/>
                  </a:cubicBezTo>
                  <a:cubicBezTo>
                    <a:pt x="53400" y="27861"/>
                    <a:pt x="59174" y="25706"/>
                    <a:pt x="64949" y="23575"/>
                  </a:cubicBezTo>
                  <a:cubicBezTo>
                    <a:pt x="68044" y="22444"/>
                    <a:pt x="71164" y="21420"/>
                    <a:pt x="74260" y="20289"/>
                  </a:cubicBezTo>
                  <a:cubicBezTo>
                    <a:pt x="77891" y="18967"/>
                    <a:pt x="81499" y="17574"/>
                    <a:pt x="85118" y="16229"/>
                  </a:cubicBezTo>
                  <a:cubicBezTo>
                    <a:pt x="86213" y="15836"/>
                    <a:pt x="87309" y="15407"/>
                    <a:pt x="88380" y="14991"/>
                  </a:cubicBezTo>
                  <a:close/>
                  <a:moveTo>
                    <a:pt x="84308" y="38803"/>
                  </a:moveTo>
                  <a:cubicBezTo>
                    <a:pt x="84189" y="38815"/>
                    <a:pt x="84094" y="38827"/>
                    <a:pt x="83975" y="38851"/>
                  </a:cubicBezTo>
                  <a:cubicBezTo>
                    <a:pt x="81237" y="39267"/>
                    <a:pt x="78498" y="39684"/>
                    <a:pt x="75736" y="40077"/>
                  </a:cubicBezTo>
                  <a:cubicBezTo>
                    <a:pt x="74105" y="40315"/>
                    <a:pt x="72462" y="40494"/>
                    <a:pt x="70842" y="40756"/>
                  </a:cubicBezTo>
                  <a:cubicBezTo>
                    <a:pt x="67961" y="41208"/>
                    <a:pt x="65068" y="41720"/>
                    <a:pt x="62187" y="42184"/>
                  </a:cubicBezTo>
                  <a:cubicBezTo>
                    <a:pt x="59329" y="42625"/>
                    <a:pt x="56472" y="43018"/>
                    <a:pt x="53614" y="43470"/>
                  </a:cubicBezTo>
                  <a:cubicBezTo>
                    <a:pt x="50114" y="44042"/>
                    <a:pt x="46625" y="44649"/>
                    <a:pt x="43149" y="45244"/>
                  </a:cubicBezTo>
                  <a:cubicBezTo>
                    <a:pt x="41089" y="45590"/>
                    <a:pt x="39041" y="45887"/>
                    <a:pt x="37005" y="46268"/>
                  </a:cubicBezTo>
                  <a:cubicBezTo>
                    <a:pt x="34528" y="46744"/>
                    <a:pt x="32076" y="47328"/>
                    <a:pt x="29623" y="47864"/>
                  </a:cubicBezTo>
                  <a:cubicBezTo>
                    <a:pt x="28825" y="48030"/>
                    <a:pt x="28051" y="48209"/>
                    <a:pt x="27266" y="48387"/>
                  </a:cubicBezTo>
                  <a:cubicBezTo>
                    <a:pt x="27397" y="48447"/>
                    <a:pt x="27504" y="48435"/>
                    <a:pt x="27623" y="48399"/>
                  </a:cubicBezTo>
                  <a:cubicBezTo>
                    <a:pt x="28671" y="48173"/>
                    <a:pt x="29706" y="47923"/>
                    <a:pt x="30766" y="47756"/>
                  </a:cubicBezTo>
                  <a:cubicBezTo>
                    <a:pt x="32742" y="47447"/>
                    <a:pt x="34743" y="47221"/>
                    <a:pt x="36731" y="46899"/>
                  </a:cubicBezTo>
                  <a:cubicBezTo>
                    <a:pt x="40874" y="46209"/>
                    <a:pt x="45006" y="45470"/>
                    <a:pt x="49149" y="44756"/>
                  </a:cubicBezTo>
                  <a:cubicBezTo>
                    <a:pt x="52376" y="44208"/>
                    <a:pt x="55614" y="43649"/>
                    <a:pt x="58853" y="43089"/>
                  </a:cubicBezTo>
                  <a:cubicBezTo>
                    <a:pt x="61139" y="42684"/>
                    <a:pt x="63413" y="42256"/>
                    <a:pt x="65711" y="41887"/>
                  </a:cubicBezTo>
                  <a:cubicBezTo>
                    <a:pt x="67735" y="41553"/>
                    <a:pt x="69771" y="41291"/>
                    <a:pt x="71807" y="40994"/>
                  </a:cubicBezTo>
                  <a:cubicBezTo>
                    <a:pt x="73569" y="40732"/>
                    <a:pt x="75319" y="40482"/>
                    <a:pt x="77081" y="40220"/>
                  </a:cubicBezTo>
                  <a:cubicBezTo>
                    <a:pt x="79451" y="39863"/>
                    <a:pt x="81796" y="39470"/>
                    <a:pt x="84166" y="39113"/>
                  </a:cubicBezTo>
                  <a:cubicBezTo>
                    <a:pt x="84368" y="39089"/>
                    <a:pt x="84392" y="38993"/>
                    <a:pt x="84308" y="38803"/>
                  </a:cubicBezTo>
                  <a:close/>
                  <a:moveTo>
                    <a:pt x="42006" y="29766"/>
                  </a:moveTo>
                  <a:cubicBezTo>
                    <a:pt x="42613" y="29564"/>
                    <a:pt x="43208" y="29349"/>
                    <a:pt x="43803" y="29147"/>
                  </a:cubicBezTo>
                  <a:cubicBezTo>
                    <a:pt x="48256" y="27611"/>
                    <a:pt x="52733" y="26147"/>
                    <a:pt x="57150" y="24516"/>
                  </a:cubicBezTo>
                  <a:cubicBezTo>
                    <a:pt x="63377" y="22206"/>
                    <a:pt x="69533" y="19729"/>
                    <a:pt x="75843" y="17681"/>
                  </a:cubicBezTo>
                  <a:cubicBezTo>
                    <a:pt x="78165" y="16919"/>
                    <a:pt x="80463" y="16122"/>
                    <a:pt x="82761" y="15336"/>
                  </a:cubicBezTo>
                  <a:cubicBezTo>
                    <a:pt x="83654" y="15038"/>
                    <a:pt x="84547" y="14740"/>
                    <a:pt x="85463" y="14479"/>
                  </a:cubicBezTo>
                  <a:cubicBezTo>
                    <a:pt x="86416" y="14217"/>
                    <a:pt x="87392" y="13990"/>
                    <a:pt x="88380" y="13752"/>
                  </a:cubicBezTo>
                  <a:cubicBezTo>
                    <a:pt x="88357" y="13645"/>
                    <a:pt x="88357" y="13550"/>
                    <a:pt x="88345" y="13431"/>
                  </a:cubicBezTo>
                  <a:cubicBezTo>
                    <a:pt x="88237" y="13443"/>
                    <a:pt x="88166" y="13455"/>
                    <a:pt x="88095" y="13490"/>
                  </a:cubicBezTo>
                  <a:cubicBezTo>
                    <a:pt x="87202" y="13740"/>
                    <a:pt x="86309" y="13990"/>
                    <a:pt x="85416" y="14264"/>
                  </a:cubicBezTo>
                  <a:cubicBezTo>
                    <a:pt x="80820" y="15586"/>
                    <a:pt x="76212" y="16955"/>
                    <a:pt x="71724" y="18586"/>
                  </a:cubicBezTo>
                  <a:cubicBezTo>
                    <a:pt x="67985" y="19944"/>
                    <a:pt x="64270" y="21372"/>
                    <a:pt x="60532" y="22741"/>
                  </a:cubicBezTo>
                  <a:cubicBezTo>
                    <a:pt x="57341" y="23920"/>
                    <a:pt x="54150" y="25063"/>
                    <a:pt x="50947" y="26206"/>
                  </a:cubicBezTo>
                  <a:cubicBezTo>
                    <a:pt x="48054" y="27242"/>
                    <a:pt x="45173" y="28254"/>
                    <a:pt x="42279" y="29266"/>
                  </a:cubicBezTo>
                  <a:cubicBezTo>
                    <a:pt x="42006" y="29349"/>
                    <a:pt x="41898" y="29468"/>
                    <a:pt x="42006" y="29766"/>
                  </a:cubicBezTo>
                  <a:close/>
                  <a:moveTo>
                    <a:pt x="41494" y="30588"/>
                  </a:moveTo>
                  <a:cubicBezTo>
                    <a:pt x="41446" y="30433"/>
                    <a:pt x="41446" y="30338"/>
                    <a:pt x="41422" y="30314"/>
                  </a:cubicBezTo>
                  <a:cubicBezTo>
                    <a:pt x="29444" y="25825"/>
                    <a:pt x="17562" y="21075"/>
                    <a:pt x="5465" y="16896"/>
                  </a:cubicBezTo>
                  <a:cubicBezTo>
                    <a:pt x="5525" y="16979"/>
                    <a:pt x="5608" y="17038"/>
                    <a:pt x="5703" y="17074"/>
                  </a:cubicBezTo>
                  <a:cubicBezTo>
                    <a:pt x="8608" y="18158"/>
                    <a:pt x="11502" y="19217"/>
                    <a:pt x="14407" y="20313"/>
                  </a:cubicBezTo>
                  <a:cubicBezTo>
                    <a:pt x="17955" y="21658"/>
                    <a:pt x="21491" y="23027"/>
                    <a:pt x="25039" y="24385"/>
                  </a:cubicBezTo>
                  <a:cubicBezTo>
                    <a:pt x="25099" y="24396"/>
                    <a:pt x="25146" y="24408"/>
                    <a:pt x="25194" y="24456"/>
                  </a:cubicBezTo>
                  <a:cubicBezTo>
                    <a:pt x="25230" y="24480"/>
                    <a:pt x="25253" y="24563"/>
                    <a:pt x="25242" y="24587"/>
                  </a:cubicBezTo>
                  <a:cubicBezTo>
                    <a:pt x="25230" y="24611"/>
                    <a:pt x="25146" y="24646"/>
                    <a:pt x="25111" y="24646"/>
                  </a:cubicBezTo>
                  <a:cubicBezTo>
                    <a:pt x="25039" y="24635"/>
                    <a:pt x="24956" y="24599"/>
                    <a:pt x="24872" y="24575"/>
                  </a:cubicBezTo>
                  <a:cubicBezTo>
                    <a:pt x="23194" y="23944"/>
                    <a:pt x="21503" y="23301"/>
                    <a:pt x="19824" y="22682"/>
                  </a:cubicBezTo>
                  <a:cubicBezTo>
                    <a:pt x="15157" y="20920"/>
                    <a:pt x="10466" y="19158"/>
                    <a:pt x="5787" y="17396"/>
                  </a:cubicBezTo>
                  <a:cubicBezTo>
                    <a:pt x="5703" y="17372"/>
                    <a:pt x="5608" y="17336"/>
                    <a:pt x="5525" y="17324"/>
                  </a:cubicBezTo>
                  <a:cubicBezTo>
                    <a:pt x="5549" y="17431"/>
                    <a:pt x="5596" y="17491"/>
                    <a:pt x="5668" y="17503"/>
                  </a:cubicBezTo>
                  <a:cubicBezTo>
                    <a:pt x="6025" y="17646"/>
                    <a:pt x="6382" y="17800"/>
                    <a:pt x="6739" y="17931"/>
                  </a:cubicBezTo>
                  <a:cubicBezTo>
                    <a:pt x="9954" y="19182"/>
                    <a:pt x="13157" y="20432"/>
                    <a:pt x="16371" y="21682"/>
                  </a:cubicBezTo>
                  <a:cubicBezTo>
                    <a:pt x="19015" y="22706"/>
                    <a:pt x="21670" y="23754"/>
                    <a:pt x="24313" y="24754"/>
                  </a:cubicBezTo>
                  <a:cubicBezTo>
                    <a:pt x="26611" y="25611"/>
                    <a:pt x="28897" y="26444"/>
                    <a:pt x="31195" y="27290"/>
                  </a:cubicBezTo>
                  <a:cubicBezTo>
                    <a:pt x="34481" y="28516"/>
                    <a:pt x="37791" y="29730"/>
                    <a:pt x="41077" y="30957"/>
                  </a:cubicBezTo>
                  <a:cubicBezTo>
                    <a:pt x="41184" y="31004"/>
                    <a:pt x="41315" y="30945"/>
                    <a:pt x="41434" y="30945"/>
                  </a:cubicBezTo>
                  <a:cubicBezTo>
                    <a:pt x="41422" y="30921"/>
                    <a:pt x="41422" y="30909"/>
                    <a:pt x="41398" y="30885"/>
                  </a:cubicBezTo>
                  <a:cubicBezTo>
                    <a:pt x="36207" y="28873"/>
                    <a:pt x="31004" y="26861"/>
                    <a:pt x="25801" y="24873"/>
                  </a:cubicBezTo>
                  <a:cubicBezTo>
                    <a:pt x="25825" y="24813"/>
                    <a:pt x="25849" y="24766"/>
                    <a:pt x="25861" y="24706"/>
                  </a:cubicBezTo>
                  <a:cubicBezTo>
                    <a:pt x="28504" y="25539"/>
                    <a:pt x="31016" y="26659"/>
                    <a:pt x="33588" y="27671"/>
                  </a:cubicBezTo>
                  <a:cubicBezTo>
                    <a:pt x="36183" y="28647"/>
                    <a:pt x="38755" y="29707"/>
                    <a:pt x="41494" y="30588"/>
                  </a:cubicBezTo>
                  <a:close/>
                  <a:moveTo>
                    <a:pt x="71212" y="47161"/>
                  </a:moveTo>
                  <a:cubicBezTo>
                    <a:pt x="71212" y="47149"/>
                    <a:pt x="71212" y="47125"/>
                    <a:pt x="71200" y="47102"/>
                  </a:cubicBezTo>
                  <a:cubicBezTo>
                    <a:pt x="70676" y="47209"/>
                    <a:pt x="70116" y="47221"/>
                    <a:pt x="69616" y="47435"/>
                  </a:cubicBezTo>
                  <a:cubicBezTo>
                    <a:pt x="68509" y="47911"/>
                    <a:pt x="67425" y="48411"/>
                    <a:pt x="66366" y="48995"/>
                  </a:cubicBezTo>
                  <a:cubicBezTo>
                    <a:pt x="61925" y="51388"/>
                    <a:pt x="57496" y="53805"/>
                    <a:pt x="53055" y="56234"/>
                  </a:cubicBezTo>
                  <a:cubicBezTo>
                    <a:pt x="50042" y="57877"/>
                    <a:pt x="47030" y="59579"/>
                    <a:pt x="44006" y="61234"/>
                  </a:cubicBezTo>
                  <a:cubicBezTo>
                    <a:pt x="43613" y="61449"/>
                    <a:pt x="43625" y="61711"/>
                    <a:pt x="43684" y="62068"/>
                  </a:cubicBezTo>
                  <a:cubicBezTo>
                    <a:pt x="52876" y="57091"/>
                    <a:pt x="62044" y="52126"/>
                    <a:pt x="71212" y="47161"/>
                  </a:cubicBezTo>
                  <a:close/>
                  <a:moveTo>
                    <a:pt x="33731" y="53757"/>
                  </a:moveTo>
                  <a:cubicBezTo>
                    <a:pt x="33635" y="53757"/>
                    <a:pt x="33540" y="53745"/>
                    <a:pt x="33528" y="53757"/>
                  </a:cubicBezTo>
                  <a:cubicBezTo>
                    <a:pt x="33278" y="54210"/>
                    <a:pt x="33028" y="54662"/>
                    <a:pt x="32778" y="55114"/>
                  </a:cubicBezTo>
                  <a:cubicBezTo>
                    <a:pt x="32754" y="55114"/>
                    <a:pt x="32742" y="55103"/>
                    <a:pt x="32731" y="55103"/>
                  </a:cubicBezTo>
                  <a:lnTo>
                    <a:pt x="33266" y="53852"/>
                  </a:lnTo>
                  <a:cubicBezTo>
                    <a:pt x="33147" y="53876"/>
                    <a:pt x="33100" y="53936"/>
                    <a:pt x="33076" y="54007"/>
                  </a:cubicBezTo>
                  <a:cubicBezTo>
                    <a:pt x="32326" y="55579"/>
                    <a:pt x="31719" y="57162"/>
                    <a:pt x="31492" y="58889"/>
                  </a:cubicBezTo>
                  <a:cubicBezTo>
                    <a:pt x="31385" y="59627"/>
                    <a:pt x="31373" y="60365"/>
                    <a:pt x="31349" y="61115"/>
                  </a:cubicBezTo>
                  <a:cubicBezTo>
                    <a:pt x="31349" y="61258"/>
                    <a:pt x="31421" y="61508"/>
                    <a:pt x="31528" y="61544"/>
                  </a:cubicBezTo>
                  <a:cubicBezTo>
                    <a:pt x="32302" y="61818"/>
                    <a:pt x="33088" y="62068"/>
                    <a:pt x="33874" y="62318"/>
                  </a:cubicBezTo>
                  <a:cubicBezTo>
                    <a:pt x="33576" y="59008"/>
                    <a:pt x="34469" y="56055"/>
                    <a:pt x="36231" y="53281"/>
                  </a:cubicBezTo>
                  <a:cubicBezTo>
                    <a:pt x="36195" y="53245"/>
                    <a:pt x="36148" y="53233"/>
                    <a:pt x="36124" y="53210"/>
                  </a:cubicBezTo>
                  <a:cubicBezTo>
                    <a:pt x="36005" y="53329"/>
                    <a:pt x="35862" y="53448"/>
                    <a:pt x="35731" y="53567"/>
                  </a:cubicBezTo>
                  <a:lnTo>
                    <a:pt x="35779" y="53340"/>
                  </a:lnTo>
                  <a:cubicBezTo>
                    <a:pt x="35731" y="53329"/>
                    <a:pt x="35707" y="53293"/>
                    <a:pt x="35659" y="53281"/>
                  </a:cubicBezTo>
                  <a:cubicBezTo>
                    <a:pt x="35350" y="53781"/>
                    <a:pt x="35052" y="54293"/>
                    <a:pt x="34731" y="54805"/>
                  </a:cubicBezTo>
                  <a:lnTo>
                    <a:pt x="34647" y="54757"/>
                  </a:lnTo>
                  <a:cubicBezTo>
                    <a:pt x="34886" y="54329"/>
                    <a:pt x="35136" y="53876"/>
                    <a:pt x="35374" y="53448"/>
                  </a:cubicBezTo>
                  <a:lnTo>
                    <a:pt x="35290" y="53400"/>
                  </a:lnTo>
                  <a:cubicBezTo>
                    <a:pt x="34790" y="53769"/>
                    <a:pt x="34719" y="54424"/>
                    <a:pt x="34302" y="54841"/>
                  </a:cubicBezTo>
                  <a:lnTo>
                    <a:pt x="34969" y="53555"/>
                  </a:lnTo>
                  <a:cubicBezTo>
                    <a:pt x="34945" y="53531"/>
                    <a:pt x="34909" y="53507"/>
                    <a:pt x="34886" y="53495"/>
                  </a:cubicBezTo>
                  <a:cubicBezTo>
                    <a:pt x="34469" y="53852"/>
                    <a:pt x="34397" y="54460"/>
                    <a:pt x="34040" y="54864"/>
                  </a:cubicBezTo>
                  <a:lnTo>
                    <a:pt x="33945" y="54817"/>
                  </a:lnTo>
                  <a:cubicBezTo>
                    <a:pt x="34135" y="54424"/>
                    <a:pt x="34350" y="54043"/>
                    <a:pt x="34540" y="53638"/>
                  </a:cubicBezTo>
                  <a:cubicBezTo>
                    <a:pt x="34516" y="53614"/>
                    <a:pt x="34469" y="53591"/>
                    <a:pt x="34433" y="53567"/>
                  </a:cubicBezTo>
                  <a:cubicBezTo>
                    <a:pt x="34076" y="53995"/>
                    <a:pt x="33885" y="54519"/>
                    <a:pt x="33624" y="54995"/>
                  </a:cubicBezTo>
                  <a:lnTo>
                    <a:pt x="33528" y="54948"/>
                  </a:lnTo>
                  <a:cubicBezTo>
                    <a:pt x="33743" y="54531"/>
                    <a:pt x="33957" y="54114"/>
                    <a:pt x="34171" y="53698"/>
                  </a:cubicBezTo>
                  <a:cubicBezTo>
                    <a:pt x="33576" y="53876"/>
                    <a:pt x="33624" y="54567"/>
                    <a:pt x="33207" y="54888"/>
                  </a:cubicBezTo>
                  <a:cubicBezTo>
                    <a:pt x="33350" y="54519"/>
                    <a:pt x="33528" y="54162"/>
                    <a:pt x="33731" y="53757"/>
                  </a:cubicBezTo>
                  <a:close/>
                  <a:moveTo>
                    <a:pt x="41982" y="27968"/>
                  </a:moveTo>
                  <a:cubicBezTo>
                    <a:pt x="42089" y="27933"/>
                    <a:pt x="42160" y="27921"/>
                    <a:pt x="42220" y="27897"/>
                  </a:cubicBezTo>
                  <a:cubicBezTo>
                    <a:pt x="45946" y="26706"/>
                    <a:pt x="49685" y="25551"/>
                    <a:pt x="53388" y="24301"/>
                  </a:cubicBezTo>
                  <a:cubicBezTo>
                    <a:pt x="59234" y="22325"/>
                    <a:pt x="65056" y="20277"/>
                    <a:pt x="70878" y="18253"/>
                  </a:cubicBezTo>
                  <a:cubicBezTo>
                    <a:pt x="74391" y="17026"/>
                    <a:pt x="77903" y="15776"/>
                    <a:pt x="81415" y="14574"/>
                  </a:cubicBezTo>
                  <a:cubicBezTo>
                    <a:pt x="83582" y="13824"/>
                    <a:pt x="85761" y="13097"/>
                    <a:pt x="87940" y="12371"/>
                  </a:cubicBezTo>
                  <a:cubicBezTo>
                    <a:pt x="88118" y="12312"/>
                    <a:pt x="88333" y="12276"/>
                    <a:pt x="88166" y="11978"/>
                  </a:cubicBezTo>
                  <a:cubicBezTo>
                    <a:pt x="87618" y="12133"/>
                    <a:pt x="87047" y="12264"/>
                    <a:pt x="86499" y="12443"/>
                  </a:cubicBezTo>
                  <a:cubicBezTo>
                    <a:pt x="83451" y="13407"/>
                    <a:pt x="80451" y="14526"/>
                    <a:pt x="77450" y="15645"/>
                  </a:cubicBezTo>
                  <a:cubicBezTo>
                    <a:pt x="73486" y="17122"/>
                    <a:pt x="69485" y="18455"/>
                    <a:pt x="65485" y="19777"/>
                  </a:cubicBezTo>
                  <a:cubicBezTo>
                    <a:pt x="58377" y="22134"/>
                    <a:pt x="51245" y="24444"/>
                    <a:pt x="44113" y="26766"/>
                  </a:cubicBezTo>
                  <a:cubicBezTo>
                    <a:pt x="43399" y="27004"/>
                    <a:pt x="42684" y="27242"/>
                    <a:pt x="41982" y="27456"/>
                  </a:cubicBezTo>
                  <a:close/>
                  <a:moveTo>
                    <a:pt x="41946" y="30754"/>
                  </a:moveTo>
                  <a:cubicBezTo>
                    <a:pt x="42029" y="30719"/>
                    <a:pt x="42101" y="30707"/>
                    <a:pt x="42160" y="30671"/>
                  </a:cubicBezTo>
                  <a:cubicBezTo>
                    <a:pt x="44542" y="29814"/>
                    <a:pt x="46947" y="28968"/>
                    <a:pt x="49328" y="28075"/>
                  </a:cubicBezTo>
                  <a:cubicBezTo>
                    <a:pt x="53614" y="26468"/>
                    <a:pt x="57912" y="24873"/>
                    <a:pt x="62163" y="23194"/>
                  </a:cubicBezTo>
                  <a:cubicBezTo>
                    <a:pt x="66711" y="21384"/>
                    <a:pt x="71295" y="19693"/>
                    <a:pt x="75950" y="18229"/>
                  </a:cubicBezTo>
                  <a:cubicBezTo>
                    <a:pt x="80022" y="16955"/>
                    <a:pt x="84118" y="15681"/>
                    <a:pt x="88214" y="14419"/>
                  </a:cubicBezTo>
                  <a:cubicBezTo>
                    <a:pt x="88404" y="14359"/>
                    <a:pt x="88499" y="14288"/>
                    <a:pt x="88357" y="14074"/>
                  </a:cubicBezTo>
                  <a:cubicBezTo>
                    <a:pt x="88285" y="14074"/>
                    <a:pt x="88214" y="14074"/>
                    <a:pt x="88154" y="14098"/>
                  </a:cubicBezTo>
                  <a:cubicBezTo>
                    <a:pt x="86975" y="14371"/>
                    <a:pt x="85797" y="14621"/>
                    <a:pt x="84642" y="14991"/>
                  </a:cubicBezTo>
                  <a:cubicBezTo>
                    <a:pt x="83237" y="15419"/>
                    <a:pt x="81903" y="15979"/>
                    <a:pt x="80498" y="16443"/>
                  </a:cubicBezTo>
                  <a:cubicBezTo>
                    <a:pt x="78379" y="17157"/>
                    <a:pt x="76200" y="17765"/>
                    <a:pt x="74069" y="18515"/>
                  </a:cubicBezTo>
                  <a:cubicBezTo>
                    <a:pt x="70128" y="19896"/>
                    <a:pt x="66211" y="21325"/>
                    <a:pt x="62282" y="22777"/>
                  </a:cubicBezTo>
                  <a:cubicBezTo>
                    <a:pt x="58817" y="24051"/>
                    <a:pt x="55400" y="25408"/>
                    <a:pt x="51923" y="26659"/>
                  </a:cubicBezTo>
                  <a:cubicBezTo>
                    <a:pt x="48780" y="27778"/>
                    <a:pt x="45613" y="28790"/>
                    <a:pt x="42458" y="29861"/>
                  </a:cubicBezTo>
                  <a:cubicBezTo>
                    <a:pt x="41886" y="30052"/>
                    <a:pt x="41886" y="30064"/>
                    <a:pt x="41946" y="30754"/>
                  </a:cubicBezTo>
                  <a:close/>
                  <a:moveTo>
                    <a:pt x="88118" y="11311"/>
                  </a:moveTo>
                  <a:cubicBezTo>
                    <a:pt x="87987" y="11359"/>
                    <a:pt x="87916" y="11383"/>
                    <a:pt x="87845" y="11419"/>
                  </a:cubicBezTo>
                  <a:cubicBezTo>
                    <a:pt x="84713" y="12550"/>
                    <a:pt x="81618" y="13705"/>
                    <a:pt x="78474" y="14812"/>
                  </a:cubicBezTo>
                  <a:cubicBezTo>
                    <a:pt x="74569" y="16181"/>
                    <a:pt x="70640" y="17538"/>
                    <a:pt x="66687" y="18824"/>
                  </a:cubicBezTo>
                  <a:cubicBezTo>
                    <a:pt x="62401" y="20229"/>
                    <a:pt x="58079" y="21527"/>
                    <a:pt x="53793" y="22908"/>
                  </a:cubicBezTo>
                  <a:cubicBezTo>
                    <a:pt x="49947" y="24146"/>
                    <a:pt x="46125" y="25456"/>
                    <a:pt x="42291" y="26718"/>
                  </a:cubicBezTo>
                  <a:cubicBezTo>
                    <a:pt x="41994" y="26825"/>
                    <a:pt x="41982" y="26980"/>
                    <a:pt x="42041" y="27254"/>
                  </a:cubicBezTo>
                  <a:cubicBezTo>
                    <a:pt x="43160" y="26885"/>
                    <a:pt x="44256" y="26504"/>
                    <a:pt x="45363" y="26147"/>
                  </a:cubicBezTo>
                  <a:cubicBezTo>
                    <a:pt x="52233" y="23920"/>
                    <a:pt x="59115" y="21706"/>
                    <a:pt x="65973" y="19443"/>
                  </a:cubicBezTo>
                  <a:cubicBezTo>
                    <a:pt x="69795" y="18169"/>
                    <a:pt x="73629" y="16907"/>
                    <a:pt x="77391" y="15491"/>
                  </a:cubicBezTo>
                  <a:cubicBezTo>
                    <a:pt x="80213" y="14443"/>
                    <a:pt x="83034" y="13383"/>
                    <a:pt x="85904" y="12443"/>
                  </a:cubicBezTo>
                  <a:cubicBezTo>
                    <a:pt x="86642" y="12204"/>
                    <a:pt x="87404" y="12014"/>
                    <a:pt x="88190" y="11788"/>
                  </a:cubicBezTo>
                  <a:cubicBezTo>
                    <a:pt x="88154" y="11621"/>
                    <a:pt x="88142" y="11490"/>
                    <a:pt x="88118" y="11311"/>
                  </a:cubicBezTo>
                  <a:close/>
                  <a:moveTo>
                    <a:pt x="84404" y="39410"/>
                  </a:moveTo>
                  <a:cubicBezTo>
                    <a:pt x="84368" y="39386"/>
                    <a:pt x="84344" y="39351"/>
                    <a:pt x="84332" y="39327"/>
                  </a:cubicBezTo>
                  <a:cubicBezTo>
                    <a:pt x="71569" y="41363"/>
                    <a:pt x="58758" y="43101"/>
                    <a:pt x="46077" y="45601"/>
                  </a:cubicBezTo>
                  <a:cubicBezTo>
                    <a:pt x="46197" y="45601"/>
                    <a:pt x="46304" y="45590"/>
                    <a:pt x="46423" y="45566"/>
                  </a:cubicBezTo>
                  <a:cubicBezTo>
                    <a:pt x="47518" y="45423"/>
                    <a:pt x="48625" y="45256"/>
                    <a:pt x="49721" y="45113"/>
                  </a:cubicBezTo>
                  <a:cubicBezTo>
                    <a:pt x="52197" y="44792"/>
                    <a:pt x="54650" y="44518"/>
                    <a:pt x="57126" y="44161"/>
                  </a:cubicBezTo>
                  <a:cubicBezTo>
                    <a:pt x="59115" y="43875"/>
                    <a:pt x="61115" y="43482"/>
                    <a:pt x="63091" y="43161"/>
                  </a:cubicBezTo>
                  <a:cubicBezTo>
                    <a:pt x="66806" y="42530"/>
                    <a:pt x="70533" y="41934"/>
                    <a:pt x="74248" y="41303"/>
                  </a:cubicBezTo>
                  <a:cubicBezTo>
                    <a:pt x="76331" y="40946"/>
                    <a:pt x="78403" y="40553"/>
                    <a:pt x="80487" y="40196"/>
                  </a:cubicBezTo>
                  <a:cubicBezTo>
                    <a:pt x="81689" y="39994"/>
                    <a:pt x="82915" y="39791"/>
                    <a:pt x="84130" y="39589"/>
                  </a:cubicBezTo>
                  <a:cubicBezTo>
                    <a:pt x="84225" y="39577"/>
                    <a:pt x="84308" y="39470"/>
                    <a:pt x="84404" y="39410"/>
                  </a:cubicBezTo>
                  <a:close/>
                  <a:moveTo>
                    <a:pt x="43696" y="60627"/>
                  </a:moveTo>
                  <a:cubicBezTo>
                    <a:pt x="43827" y="60556"/>
                    <a:pt x="43934" y="60520"/>
                    <a:pt x="44030" y="60448"/>
                  </a:cubicBezTo>
                  <a:cubicBezTo>
                    <a:pt x="46768" y="58817"/>
                    <a:pt x="49506" y="57174"/>
                    <a:pt x="52257" y="55555"/>
                  </a:cubicBezTo>
                  <a:cubicBezTo>
                    <a:pt x="54162" y="54436"/>
                    <a:pt x="56091" y="53340"/>
                    <a:pt x="58031" y="52281"/>
                  </a:cubicBezTo>
                  <a:cubicBezTo>
                    <a:pt x="60615" y="50852"/>
                    <a:pt x="63234" y="49471"/>
                    <a:pt x="65842" y="48078"/>
                  </a:cubicBezTo>
                  <a:cubicBezTo>
                    <a:pt x="65949" y="48018"/>
                    <a:pt x="66044" y="47935"/>
                    <a:pt x="66139" y="47876"/>
                  </a:cubicBezTo>
                  <a:cubicBezTo>
                    <a:pt x="65639" y="47876"/>
                    <a:pt x="65151" y="47923"/>
                    <a:pt x="64687" y="47995"/>
                  </a:cubicBezTo>
                  <a:cubicBezTo>
                    <a:pt x="64175" y="48090"/>
                    <a:pt x="63615" y="48102"/>
                    <a:pt x="63163" y="48340"/>
                  </a:cubicBezTo>
                  <a:cubicBezTo>
                    <a:pt x="61210" y="49400"/>
                    <a:pt x="59305" y="50507"/>
                    <a:pt x="57388" y="51626"/>
                  </a:cubicBezTo>
                  <a:cubicBezTo>
                    <a:pt x="54281" y="53436"/>
                    <a:pt x="51185" y="55234"/>
                    <a:pt x="48090" y="57031"/>
                  </a:cubicBezTo>
                  <a:cubicBezTo>
                    <a:pt x="46744" y="57817"/>
                    <a:pt x="45399" y="58591"/>
                    <a:pt x="44053" y="59377"/>
                  </a:cubicBezTo>
                  <a:cubicBezTo>
                    <a:pt x="43922" y="59460"/>
                    <a:pt x="43815" y="59603"/>
                    <a:pt x="43696" y="59722"/>
                  </a:cubicBezTo>
                  <a:cubicBezTo>
                    <a:pt x="43732" y="59758"/>
                    <a:pt x="43744" y="59782"/>
                    <a:pt x="43768" y="59817"/>
                  </a:cubicBezTo>
                  <a:cubicBezTo>
                    <a:pt x="43851" y="59782"/>
                    <a:pt x="43911" y="59758"/>
                    <a:pt x="43982" y="59710"/>
                  </a:cubicBezTo>
                  <a:cubicBezTo>
                    <a:pt x="46399" y="58329"/>
                    <a:pt x="48875" y="56984"/>
                    <a:pt x="51257" y="55531"/>
                  </a:cubicBezTo>
                  <a:cubicBezTo>
                    <a:pt x="55162" y="53150"/>
                    <a:pt x="59115" y="50852"/>
                    <a:pt x="63199" y="48768"/>
                  </a:cubicBezTo>
                  <a:cubicBezTo>
                    <a:pt x="63615" y="48542"/>
                    <a:pt x="64044" y="48352"/>
                    <a:pt x="64473" y="48149"/>
                  </a:cubicBezTo>
                  <a:cubicBezTo>
                    <a:pt x="64532" y="48114"/>
                    <a:pt x="64604" y="48161"/>
                    <a:pt x="64687" y="48161"/>
                  </a:cubicBezTo>
                  <a:cubicBezTo>
                    <a:pt x="64651" y="48233"/>
                    <a:pt x="64639" y="48328"/>
                    <a:pt x="64592" y="48387"/>
                  </a:cubicBezTo>
                  <a:cubicBezTo>
                    <a:pt x="64544" y="48423"/>
                    <a:pt x="64473" y="48447"/>
                    <a:pt x="64413" y="48471"/>
                  </a:cubicBezTo>
                  <a:cubicBezTo>
                    <a:pt x="61484" y="50066"/>
                    <a:pt x="58519" y="51566"/>
                    <a:pt x="55650" y="53245"/>
                  </a:cubicBezTo>
                  <a:cubicBezTo>
                    <a:pt x="51745" y="55531"/>
                    <a:pt x="47923" y="57936"/>
                    <a:pt x="43946" y="60067"/>
                  </a:cubicBezTo>
                  <a:cubicBezTo>
                    <a:pt x="43744" y="60198"/>
                    <a:pt x="43649" y="60353"/>
                    <a:pt x="43696" y="60627"/>
                  </a:cubicBezTo>
                  <a:close/>
                  <a:moveTo>
                    <a:pt x="6049" y="14288"/>
                  </a:moveTo>
                  <a:cubicBezTo>
                    <a:pt x="6049" y="14336"/>
                    <a:pt x="6025" y="14395"/>
                    <a:pt x="6025" y="14443"/>
                  </a:cubicBezTo>
                  <a:cubicBezTo>
                    <a:pt x="11847" y="16907"/>
                    <a:pt x="17812" y="18979"/>
                    <a:pt x="23694" y="21289"/>
                  </a:cubicBezTo>
                  <a:cubicBezTo>
                    <a:pt x="29587" y="23587"/>
                    <a:pt x="35588" y="25551"/>
                    <a:pt x="41529" y="27861"/>
                  </a:cubicBezTo>
                  <a:lnTo>
                    <a:pt x="41529" y="27123"/>
                  </a:lnTo>
                  <a:cubicBezTo>
                    <a:pt x="41065" y="27028"/>
                    <a:pt x="40612" y="26968"/>
                    <a:pt x="40184" y="26861"/>
                  </a:cubicBezTo>
                  <a:cubicBezTo>
                    <a:pt x="38350" y="26385"/>
                    <a:pt x="36612" y="25647"/>
                    <a:pt x="34838" y="24980"/>
                  </a:cubicBezTo>
                  <a:cubicBezTo>
                    <a:pt x="29992" y="23134"/>
                    <a:pt x="25122" y="21372"/>
                    <a:pt x="20253" y="19586"/>
                  </a:cubicBezTo>
                  <a:cubicBezTo>
                    <a:pt x="16848" y="18336"/>
                    <a:pt x="13431" y="17146"/>
                    <a:pt x="10013" y="15883"/>
                  </a:cubicBezTo>
                  <a:cubicBezTo>
                    <a:pt x="8799" y="15431"/>
                    <a:pt x="7632" y="14860"/>
                    <a:pt x="6430" y="14348"/>
                  </a:cubicBezTo>
                  <a:cubicBezTo>
                    <a:pt x="6322" y="14300"/>
                    <a:pt x="6180" y="14300"/>
                    <a:pt x="6049" y="14288"/>
                  </a:cubicBezTo>
                  <a:close/>
                  <a:moveTo>
                    <a:pt x="5549" y="17777"/>
                  </a:moveTo>
                  <a:cubicBezTo>
                    <a:pt x="5525" y="18324"/>
                    <a:pt x="5608" y="18491"/>
                    <a:pt x="5941" y="18610"/>
                  </a:cubicBezTo>
                  <a:cubicBezTo>
                    <a:pt x="9097" y="19717"/>
                    <a:pt x="12252" y="20813"/>
                    <a:pt x="15371" y="21968"/>
                  </a:cubicBezTo>
                  <a:cubicBezTo>
                    <a:pt x="19455" y="23468"/>
                    <a:pt x="23503" y="25051"/>
                    <a:pt x="27575" y="26599"/>
                  </a:cubicBezTo>
                  <a:cubicBezTo>
                    <a:pt x="31266" y="27992"/>
                    <a:pt x="34957" y="29361"/>
                    <a:pt x="38648" y="30766"/>
                  </a:cubicBezTo>
                  <a:cubicBezTo>
                    <a:pt x="39541" y="31088"/>
                    <a:pt x="40422" y="31469"/>
                    <a:pt x="41410" y="31850"/>
                  </a:cubicBezTo>
                  <a:cubicBezTo>
                    <a:pt x="41351" y="31624"/>
                    <a:pt x="41363" y="31409"/>
                    <a:pt x="41267" y="31362"/>
                  </a:cubicBezTo>
                  <a:cubicBezTo>
                    <a:pt x="41005" y="31195"/>
                    <a:pt x="40696" y="31088"/>
                    <a:pt x="40398" y="30969"/>
                  </a:cubicBezTo>
                  <a:cubicBezTo>
                    <a:pt x="39708" y="30719"/>
                    <a:pt x="39005" y="30492"/>
                    <a:pt x="38326" y="30242"/>
                  </a:cubicBezTo>
                  <a:cubicBezTo>
                    <a:pt x="34707" y="28873"/>
                    <a:pt x="31076" y="27492"/>
                    <a:pt x="27456" y="26123"/>
                  </a:cubicBezTo>
                  <a:cubicBezTo>
                    <a:pt x="24087" y="24861"/>
                    <a:pt x="20705" y="23623"/>
                    <a:pt x="17324" y="22325"/>
                  </a:cubicBezTo>
                  <a:cubicBezTo>
                    <a:pt x="13502" y="20872"/>
                    <a:pt x="9692" y="19360"/>
                    <a:pt x="5882" y="17896"/>
                  </a:cubicBezTo>
                  <a:cubicBezTo>
                    <a:pt x="5775" y="17836"/>
                    <a:pt x="5668" y="17800"/>
                    <a:pt x="5549" y="17777"/>
                  </a:cubicBezTo>
                  <a:close/>
                  <a:moveTo>
                    <a:pt x="8251" y="45709"/>
                  </a:moveTo>
                  <a:lnTo>
                    <a:pt x="8156" y="45613"/>
                  </a:lnTo>
                  <a:cubicBezTo>
                    <a:pt x="8085" y="45673"/>
                    <a:pt x="7977" y="45732"/>
                    <a:pt x="7954" y="45804"/>
                  </a:cubicBezTo>
                  <a:cubicBezTo>
                    <a:pt x="7668" y="46482"/>
                    <a:pt x="7394" y="47161"/>
                    <a:pt x="7120" y="47828"/>
                  </a:cubicBezTo>
                  <a:cubicBezTo>
                    <a:pt x="7073" y="47923"/>
                    <a:pt x="7013" y="48018"/>
                    <a:pt x="6965" y="48102"/>
                  </a:cubicBezTo>
                  <a:cubicBezTo>
                    <a:pt x="6918" y="48090"/>
                    <a:pt x="6894" y="48066"/>
                    <a:pt x="6846" y="48042"/>
                  </a:cubicBezTo>
                  <a:cubicBezTo>
                    <a:pt x="7168" y="47209"/>
                    <a:pt x="7513" y="46375"/>
                    <a:pt x="7846" y="45542"/>
                  </a:cubicBezTo>
                  <a:cubicBezTo>
                    <a:pt x="7799" y="45506"/>
                    <a:pt x="7763" y="45494"/>
                    <a:pt x="7727" y="45470"/>
                  </a:cubicBezTo>
                  <a:cubicBezTo>
                    <a:pt x="7668" y="45554"/>
                    <a:pt x="7573" y="45637"/>
                    <a:pt x="7549" y="45720"/>
                  </a:cubicBezTo>
                  <a:cubicBezTo>
                    <a:pt x="7287" y="46411"/>
                    <a:pt x="7073" y="47102"/>
                    <a:pt x="6823" y="47792"/>
                  </a:cubicBezTo>
                  <a:cubicBezTo>
                    <a:pt x="6787" y="47899"/>
                    <a:pt x="6715" y="47983"/>
                    <a:pt x="6668" y="48090"/>
                  </a:cubicBezTo>
                  <a:cubicBezTo>
                    <a:pt x="6620" y="48078"/>
                    <a:pt x="6573" y="48054"/>
                    <a:pt x="6537" y="48030"/>
                  </a:cubicBezTo>
                  <a:cubicBezTo>
                    <a:pt x="6834" y="47149"/>
                    <a:pt x="7144" y="46292"/>
                    <a:pt x="7454" y="45375"/>
                  </a:cubicBezTo>
                  <a:cubicBezTo>
                    <a:pt x="7287" y="45339"/>
                    <a:pt x="7156" y="45292"/>
                    <a:pt x="6989" y="45244"/>
                  </a:cubicBezTo>
                  <a:cubicBezTo>
                    <a:pt x="6751" y="46030"/>
                    <a:pt x="6537" y="46768"/>
                    <a:pt x="6322" y="47506"/>
                  </a:cubicBezTo>
                  <a:cubicBezTo>
                    <a:pt x="6275" y="47495"/>
                    <a:pt x="6227" y="47483"/>
                    <a:pt x="6180" y="47459"/>
                  </a:cubicBezTo>
                  <a:cubicBezTo>
                    <a:pt x="6394" y="46709"/>
                    <a:pt x="6608" y="45959"/>
                    <a:pt x="6834" y="45185"/>
                  </a:cubicBezTo>
                  <a:cubicBezTo>
                    <a:pt x="6715" y="45161"/>
                    <a:pt x="6620" y="45125"/>
                    <a:pt x="6537" y="45101"/>
                  </a:cubicBezTo>
                  <a:cubicBezTo>
                    <a:pt x="6501" y="45125"/>
                    <a:pt x="6489" y="45161"/>
                    <a:pt x="6489" y="45173"/>
                  </a:cubicBezTo>
                  <a:cubicBezTo>
                    <a:pt x="5656" y="47625"/>
                    <a:pt x="5358" y="50138"/>
                    <a:pt x="5596" y="52721"/>
                  </a:cubicBezTo>
                  <a:cubicBezTo>
                    <a:pt x="5620" y="53031"/>
                    <a:pt x="5727" y="53340"/>
                    <a:pt x="5799" y="53650"/>
                  </a:cubicBezTo>
                  <a:cubicBezTo>
                    <a:pt x="5822" y="53650"/>
                    <a:pt x="5846" y="53638"/>
                    <a:pt x="5858" y="53638"/>
                  </a:cubicBezTo>
                  <a:lnTo>
                    <a:pt x="5858" y="51150"/>
                  </a:lnTo>
                  <a:cubicBezTo>
                    <a:pt x="5941" y="51257"/>
                    <a:pt x="5977" y="51376"/>
                    <a:pt x="5977" y="51483"/>
                  </a:cubicBezTo>
                  <a:cubicBezTo>
                    <a:pt x="6013" y="52043"/>
                    <a:pt x="6037" y="52614"/>
                    <a:pt x="6061" y="53198"/>
                  </a:cubicBezTo>
                  <a:cubicBezTo>
                    <a:pt x="6072" y="53769"/>
                    <a:pt x="6072" y="53769"/>
                    <a:pt x="6680" y="53888"/>
                  </a:cubicBezTo>
                  <a:cubicBezTo>
                    <a:pt x="6620" y="53221"/>
                    <a:pt x="6573" y="52567"/>
                    <a:pt x="6513" y="51900"/>
                  </a:cubicBezTo>
                  <a:cubicBezTo>
                    <a:pt x="6549" y="51900"/>
                    <a:pt x="6573" y="51888"/>
                    <a:pt x="6608" y="51888"/>
                  </a:cubicBezTo>
                  <a:cubicBezTo>
                    <a:pt x="6620" y="51959"/>
                    <a:pt x="6668" y="52043"/>
                    <a:pt x="6668" y="52126"/>
                  </a:cubicBezTo>
                  <a:cubicBezTo>
                    <a:pt x="6727" y="52662"/>
                    <a:pt x="6775" y="53174"/>
                    <a:pt x="6811" y="53710"/>
                  </a:cubicBezTo>
                  <a:cubicBezTo>
                    <a:pt x="6834" y="53936"/>
                    <a:pt x="6906" y="54031"/>
                    <a:pt x="7144" y="53995"/>
                  </a:cubicBezTo>
                  <a:cubicBezTo>
                    <a:pt x="7156" y="52602"/>
                    <a:pt x="7096" y="51185"/>
                    <a:pt x="7465" y="49816"/>
                  </a:cubicBezTo>
                  <a:cubicBezTo>
                    <a:pt x="7846" y="48459"/>
                    <a:pt x="8287" y="47137"/>
                    <a:pt x="8692" y="45792"/>
                  </a:cubicBezTo>
                  <a:cubicBezTo>
                    <a:pt x="8513" y="45673"/>
                    <a:pt x="8418" y="45756"/>
                    <a:pt x="8347" y="45947"/>
                  </a:cubicBezTo>
                  <a:cubicBezTo>
                    <a:pt x="8097" y="46613"/>
                    <a:pt x="7846" y="47280"/>
                    <a:pt x="7573" y="47959"/>
                  </a:cubicBezTo>
                  <a:cubicBezTo>
                    <a:pt x="7525" y="48054"/>
                    <a:pt x="7465" y="48161"/>
                    <a:pt x="7406" y="48257"/>
                  </a:cubicBezTo>
                  <a:cubicBezTo>
                    <a:pt x="7370" y="48233"/>
                    <a:pt x="7323" y="48209"/>
                    <a:pt x="7263" y="48197"/>
                  </a:cubicBezTo>
                  <a:cubicBezTo>
                    <a:pt x="7549" y="47387"/>
                    <a:pt x="7930" y="46554"/>
                    <a:pt x="8251" y="45709"/>
                  </a:cubicBezTo>
                  <a:close/>
                  <a:moveTo>
                    <a:pt x="39720" y="54353"/>
                  </a:moveTo>
                  <a:cubicBezTo>
                    <a:pt x="39327" y="54269"/>
                    <a:pt x="38981" y="54186"/>
                    <a:pt x="38636" y="54091"/>
                  </a:cubicBezTo>
                  <a:cubicBezTo>
                    <a:pt x="38172" y="53948"/>
                    <a:pt x="38148" y="53924"/>
                    <a:pt x="37934" y="54341"/>
                  </a:cubicBezTo>
                  <a:cubicBezTo>
                    <a:pt x="37374" y="55519"/>
                    <a:pt x="36791" y="56686"/>
                    <a:pt x="36302" y="57901"/>
                  </a:cubicBezTo>
                  <a:cubicBezTo>
                    <a:pt x="35993" y="58651"/>
                    <a:pt x="35826" y="59460"/>
                    <a:pt x="35600" y="60246"/>
                  </a:cubicBezTo>
                  <a:cubicBezTo>
                    <a:pt x="35636" y="60258"/>
                    <a:pt x="35648" y="60258"/>
                    <a:pt x="35671" y="60282"/>
                  </a:cubicBezTo>
                  <a:cubicBezTo>
                    <a:pt x="35731" y="60127"/>
                    <a:pt x="35790" y="59960"/>
                    <a:pt x="35850" y="59817"/>
                  </a:cubicBezTo>
                  <a:cubicBezTo>
                    <a:pt x="35886" y="59829"/>
                    <a:pt x="35910" y="59829"/>
                    <a:pt x="35945" y="59841"/>
                  </a:cubicBezTo>
                  <a:cubicBezTo>
                    <a:pt x="35898" y="60056"/>
                    <a:pt x="35838" y="60282"/>
                    <a:pt x="35790" y="60484"/>
                  </a:cubicBezTo>
                  <a:cubicBezTo>
                    <a:pt x="35719" y="60829"/>
                    <a:pt x="35707" y="61210"/>
                    <a:pt x="35540" y="61532"/>
                  </a:cubicBezTo>
                  <a:cubicBezTo>
                    <a:pt x="35302" y="61984"/>
                    <a:pt x="35481" y="62425"/>
                    <a:pt x="35481" y="62865"/>
                  </a:cubicBezTo>
                  <a:cubicBezTo>
                    <a:pt x="35481" y="62901"/>
                    <a:pt x="35552" y="62961"/>
                    <a:pt x="35600" y="62973"/>
                  </a:cubicBezTo>
                  <a:cubicBezTo>
                    <a:pt x="36112" y="63163"/>
                    <a:pt x="36612" y="63354"/>
                    <a:pt x="37160" y="63568"/>
                  </a:cubicBezTo>
                  <a:cubicBezTo>
                    <a:pt x="36945" y="61901"/>
                    <a:pt x="37160" y="60318"/>
                    <a:pt x="37624" y="58746"/>
                  </a:cubicBezTo>
                  <a:cubicBezTo>
                    <a:pt x="38088" y="57198"/>
                    <a:pt x="38696" y="55722"/>
                    <a:pt x="39720" y="54353"/>
                  </a:cubicBezTo>
                  <a:close/>
                  <a:moveTo>
                    <a:pt x="43756" y="63056"/>
                  </a:moveTo>
                  <a:lnTo>
                    <a:pt x="43970" y="62961"/>
                  </a:lnTo>
                  <a:cubicBezTo>
                    <a:pt x="45732" y="61925"/>
                    <a:pt x="47494" y="60889"/>
                    <a:pt x="49280" y="59901"/>
                  </a:cubicBezTo>
                  <a:cubicBezTo>
                    <a:pt x="53197" y="57746"/>
                    <a:pt x="57138" y="55615"/>
                    <a:pt x="61067" y="53471"/>
                  </a:cubicBezTo>
                  <a:cubicBezTo>
                    <a:pt x="64163" y="51793"/>
                    <a:pt x="67247" y="50078"/>
                    <a:pt x="70342" y="48387"/>
                  </a:cubicBezTo>
                  <a:cubicBezTo>
                    <a:pt x="71128" y="47947"/>
                    <a:pt x="71890" y="47506"/>
                    <a:pt x="72664" y="47054"/>
                  </a:cubicBezTo>
                  <a:cubicBezTo>
                    <a:pt x="72700" y="47030"/>
                    <a:pt x="72736" y="46994"/>
                    <a:pt x="72759" y="46959"/>
                  </a:cubicBezTo>
                  <a:cubicBezTo>
                    <a:pt x="72497" y="46959"/>
                    <a:pt x="72224" y="46983"/>
                    <a:pt x="72021" y="47090"/>
                  </a:cubicBezTo>
                  <a:cubicBezTo>
                    <a:pt x="67818" y="49352"/>
                    <a:pt x="63639" y="51638"/>
                    <a:pt x="59448" y="53900"/>
                  </a:cubicBezTo>
                  <a:cubicBezTo>
                    <a:pt x="54352" y="56638"/>
                    <a:pt x="49268" y="59377"/>
                    <a:pt x="44184" y="62115"/>
                  </a:cubicBezTo>
                  <a:cubicBezTo>
                    <a:pt x="43613" y="62437"/>
                    <a:pt x="43672" y="62258"/>
                    <a:pt x="43756" y="63056"/>
                  </a:cubicBezTo>
                  <a:close/>
                  <a:moveTo>
                    <a:pt x="5691" y="14931"/>
                  </a:moveTo>
                  <a:cubicBezTo>
                    <a:pt x="6132" y="15121"/>
                    <a:pt x="6549" y="15300"/>
                    <a:pt x="6965" y="15467"/>
                  </a:cubicBezTo>
                  <a:lnTo>
                    <a:pt x="15490" y="18860"/>
                  </a:lnTo>
                  <a:cubicBezTo>
                    <a:pt x="18848" y="20182"/>
                    <a:pt x="22170" y="21503"/>
                    <a:pt x="25539" y="22789"/>
                  </a:cubicBezTo>
                  <a:cubicBezTo>
                    <a:pt x="30123" y="24539"/>
                    <a:pt x="34874" y="25813"/>
                    <a:pt x="39446" y="27599"/>
                  </a:cubicBezTo>
                  <a:cubicBezTo>
                    <a:pt x="40112" y="27861"/>
                    <a:pt x="40791" y="28135"/>
                    <a:pt x="41494" y="28397"/>
                  </a:cubicBezTo>
                  <a:cubicBezTo>
                    <a:pt x="41541" y="28171"/>
                    <a:pt x="41565" y="28016"/>
                    <a:pt x="41303" y="27921"/>
                  </a:cubicBezTo>
                  <a:cubicBezTo>
                    <a:pt x="39481" y="27254"/>
                    <a:pt x="37684" y="26551"/>
                    <a:pt x="35850" y="25909"/>
                  </a:cubicBezTo>
                  <a:cubicBezTo>
                    <a:pt x="34195" y="25349"/>
                    <a:pt x="32492" y="24920"/>
                    <a:pt x="30849" y="24325"/>
                  </a:cubicBezTo>
                  <a:cubicBezTo>
                    <a:pt x="27647" y="23146"/>
                    <a:pt x="24480" y="21896"/>
                    <a:pt x="21301" y="20670"/>
                  </a:cubicBezTo>
                  <a:cubicBezTo>
                    <a:pt x="16836" y="18967"/>
                    <a:pt x="12347" y="17253"/>
                    <a:pt x="7882" y="15526"/>
                  </a:cubicBezTo>
                  <a:cubicBezTo>
                    <a:pt x="7204" y="15252"/>
                    <a:pt x="6537" y="14943"/>
                    <a:pt x="5834" y="14645"/>
                  </a:cubicBezTo>
                  <a:cubicBezTo>
                    <a:pt x="5775" y="14752"/>
                    <a:pt x="5727" y="14836"/>
                    <a:pt x="5691" y="14931"/>
                  </a:cubicBezTo>
                  <a:close/>
                  <a:moveTo>
                    <a:pt x="19765" y="51233"/>
                  </a:moveTo>
                  <a:cubicBezTo>
                    <a:pt x="19753" y="51174"/>
                    <a:pt x="19753" y="51114"/>
                    <a:pt x="19741" y="51054"/>
                  </a:cubicBezTo>
                  <a:cubicBezTo>
                    <a:pt x="19955" y="50995"/>
                    <a:pt x="20169" y="50935"/>
                    <a:pt x="20384" y="50900"/>
                  </a:cubicBezTo>
                  <a:cubicBezTo>
                    <a:pt x="22265" y="50590"/>
                    <a:pt x="24158" y="50304"/>
                    <a:pt x="26015" y="49947"/>
                  </a:cubicBezTo>
                  <a:cubicBezTo>
                    <a:pt x="30611" y="49066"/>
                    <a:pt x="35231" y="48161"/>
                    <a:pt x="39827" y="47268"/>
                  </a:cubicBezTo>
                  <a:cubicBezTo>
                    <a:pt x="44637" y="46328"/>
                    <a:pt x="49483" y="45637"/>
                    <a:pt x="54340" y="44958"/>
                  </a:cubicBezTo>
                  <a:cubicBezTo>
                    <a:pt x="55233" y="44839"/>
                    <a:pt x="56126" y="44685"/>
                    <a:pt x="57019" y="44530"/>
                  </a:cubicBezTo>
                  <a:cubicBezTo>
                    <a:pt x="56865" y="44470"/>
                    <a:pt x="56734" y="44482"/>
                    <a:pt x="56603" y="44506"/>
                  </a:cubicBezTo>
                  <a:cubicBezTo>
                    <a:pt x="55305" y="44685"/>
                    <a:pt x="53995" y="44851"/>
                    <a:pt x="52697" y="45018"/>
                  </a:cubicBezTo>
                  <a:cubicBezTo>
                    <a:pt x="50471" y="45304"/>
                    <a:pt x="48221" y="45506"/>
                    <a:pt x="46006" y="45899"/>
                  </a:cubicBezTo>
                  <a:cubicBezTo>
                    <a:pt x="41922" y="46590"/>
                    <a:pt x="37874" y="47387"/>
                    <a:pt x="33814" y="48126"/>
                  </a:cubicBezTo>
                  <a:cubicBezTo>
                    <a:pt x="31671" y="48518"/>
                    <a:pt x="29516" y="48911"/>
                    <a:pt x="27349" y="49221"/>
                  </a:cubicBezTo>
                  <a:cubicBezTo>
                    <a:pt x="24825" y="49578"/>
                    <a:pt x="22313" y="50007"/>
                    <a:pt x="19824" y="50590"/>
                  </a:cubicBezTo>
                  <a:cubicBezTo>
                    <a:pt x="19729" y="50602"/>
                    <a:pt x="19598" y="50697"/>
                    <a:pt x="19586" y="50769"/>
                  </a:cubicBezTo>
                  <a:cubicBezTo>
                    <a:pt x="19491" y="51019"/>
                    <a:pt x="19467" y="51293"/>
                    <a:pt x="19396" y="51626"/>
                  </a:cubicBezTo>
                  <a:cubicBezTo>
                    <a:pt x="21420" y="51209"/>
                    <a:pt x="23384" y="50804"/>
                    <a:pt x="25325" y="50423"/>
                  </a:cubicBezTo>
                  <a:cubicBezTo>
                    <a:pt x="24396" y="50483"/>
                    <a:pt x="23456" y="50614"/>
                    <a:pt x="22527" y="50769"/>
                  </a:cubicBezTo>
                  <a:cubicBezTo>
                    <a:pt x="21598" y="50900"/>
                    <a:pt x="20670" y="51066"/>
                    <a:pt x="19765" y="51233"/>
                  </a:cubicBezTo>
                  <a:close/>
                  <a:moveTo>
                    <a:pt x="78046" y="17896"/>
                  </a:moveTo>
                  <a:cubicBezTo>
                    <a:pt x="78046" y="17872"/>
                    <a:pt x="78034" y="17848"/>
                    <a:pt x="78034" y="17836"/>
                  </a:cubicBezTo>
                  <a:cubicBezTo>
                    <a:pt x="77903" y="17860"/>
                    <a:pt x="77748" y="17908"/>
                    <a:pt x="77617" y="17931"/>
                  </a:cubicBezTo>
                  <a:cubicBezTo>
                    <a:pt x="73581" y="19158"/>
                    <a:pt x="69604" y="20551"/>
                    <a:pt x="65675" y="22063"/>
                  </a:cubicBezTo>
                  <a:cubicBezTo>
                    <a:pt x="61008" y="23849"/>
                    <a:pt x="56317" y="25659"/>
                    <a:pt x="51650" y="27433"/>
                  </a:cubicBezTo>
                  <a:cubicBezTo>
                    <a:pt x="48471" y="28623"/>
                    <a:pt x="45292" y="29778"/>
                    <a:pt x="42125" y="30945"/>
                  </a:cubicBezTo>
                  <a:cubicBezTo>
                    <a:pt x="41851" y="31028"/>
                    <a:pt x="41886" y="31207"/>
                    <a:pt x="41898" y="31409"/>
                  </a:cubicBezTo>
                  <a:lnTo>
                    <a:pt x="45339" y="30064"/>
                  </a:lnTo>
                  <a:cubicBezTo>
                    <a:pt x="48018" y="29028"/>
                    <a:pt x="50649" y="27909"/>
                    <a:pt x="53352" y="26980"/>
                  </a:cubicBezTo>
                  <a:cubicBezTo>
                    <a:pt x="57305" y="25635"/>
                    <a:pt x="61258" y="24361"/>
                    <a:pt x="65139" y="22849"/>
                  </a:cubicBezTo>
                  <a:cubicBezTo>
                    <a:pt x="69092" y="21313"/>
                    <a:pt x="73045" y="19801"/>
                    <a:pt x="76986" y="18277"/>
                  </a:cubicBezTo>
                  <a:cubicBezTo>
                    <a:pt x="77319" y="18146"/>
                    <a:pt x="77689" y="18027"/>
                    <a:pt x="78046" y="17896"/>
                  </a:cubicBezTo>
                  <a:close/>
                  <a:moveTo>
                    <a:pt x="41446" y="29528"/>
                  </a:moveTo>
                  <a:cubicBezTo>
                    <a:pt x="41589" y="29230"/>
                    <a:pt x="41434" y="29159"/>
                    <a:pt x="41244" y="29099"/>
                  </a:cubicBezTo>
                  <a:cubicBezTo>
                    <a:pt x="40053" y="28671"/>
                    <a:pt x="38850" y="28218"/>
                    <a:pt x="37660" y="27754"/>
                  </a:cubicBezTo>
                  <a:cubicBezTo>
                    <a:pt x="37136" y="27563"/>
                    <a:pt x="36648" y="27302"/>
                    <a:pt x="36124" y="27123"/>
                  </a:cubicBezTo>
                  <a:cubicBezTo>
                    <a:pt x="34171" y="26432"/>
                    <a:pt x="32207" y="25789"/>
                    <a:pt x="30278" y="25099"/>
                  </a:cubicBezTo>
                  <a:cubicBezTo>
                    <a:pt x="26408" y="23682"/>
                    <a:pt x="22563" y="22218"/>
                    <a:pt x="18693" y="20777"/>
                  </a:cubicBezTo>
                  <a:cubicBezTo>
                    <a:pt x="14443" y="19182"/>
                    <a:pt x="10073" y="17872"/>
                    <a:pt x="5882" y="16110"/>
                  </a:cubicBezTo>
                  <a:cubicBezTo>
                    <a:pt x="5751" y="16050"/>
                    <a:pt x="5608" y="16003"/>
                    <a:pt x="5477" y="15955"/>
                  </a:cubicBezTo>
                  <a:cubicBezTo>
                    <a:pt x="5394" y="16205"/>
                    <a:pt x="5465" y="16324"/>
                    <a:pt x="5691" y="16407"/>
                  </a:cubicBezTo>
                  <a:cubicBezTo>
                    <a:pt x="7144" y="16919"/>
                    <a:pt x="8585" y="17455"/>
                    <a:pt x="10037" y="17979"/>
                  </a:cubicBezTo>
                  <a:cubicBezTo>
                    <a:pt x="14181" y="19479"/>
                    <a:pt x="18348" y="20967"/>
                    <a:pt x="22491" y="22491"/>
                  </a:cubicBezTo>
                  <a:cubicBezTo>
                    <a:pt x="25515" y="23611"/>
                    <a:pt x="28504" y="24766"/>
                    <a:pt x="31504" y="25885"/>
                  </a:cubicBezTo>
                  <a:cubicBezTo>
                    <a:pt x="33088" y="26468"/>
                    <a:pt x="34695" y="26968"/>
                    <a:pt x="36267" y="27552"/>
                  </a:cubicBezTo>
                  <a:cubicBezTo>
                    <a:pt x="37493" y="27992"/>
                    <a:pt x="38672" y="28552"/>
                    <a:pt x="39886" y="29028"/>
                  </a:cubicBezTo>
                  <a:cubicBezTo>
                    <a:pt x="40398" y="29218"/>
                    <a:pt x="40934" y="29361"/>
                    <a:pt x="41446" y="29528"/>
                  </a:cubicBezTo>
                  <a:close/>
                  <a:moveTo>
                    <a:pt x="53412" y="29885"/>
                  </a:moveTo>
                  <a:cubicBezTo>
                    <a:pt x="64663" y="29361"/>
                    <a:pt x="75879" y="28111"/>
                    <a:pt x="87094" y="26921"/>
                  </a:cubicBezTo>
                  <a:cubicBezTo>
                    <a:pt x="86952" y="26825"/>
                    <a:pt x="86797" y="26718"/>
                    <a:pt x="86654" y="26718"/>
                  </a:cubicBezTo>
                  <a:cubicBezTo>
                    <a:pt x="85821" y="26742"/>
                    <a:pt x="84987" y="26790"/>
                    <a:pt x="84154" y="26861"/>
                  </a:cubicBezTo>
                  <a:cubicBezTo>
                    <a:pt x="82487" y="27028"/>
                    <a:pt x="80832" y="27218"/>
                    <a:pt x="79165" y="27373"/>
                  </a:cubicBezTo>
                  <a:cubicBezTo>
                    <a:pt x="76796" y="27599"/>
                    <a:pt x="74414" y="27790"/>
                    <a:pt x="72045" y="28028"/>
                  </a:cubicBezTo>
                  <a:cubicBezTo>
                    <a:pt x="69187" y="28325"/>
                    <a:pt x="66354" y="28706"/>
                    <a:pt x="63508" y="28980"/>
                  </a:cubicBezTo>
                  <a:cubicBezTo>
                    <a:pt x="60282" y="29290"/>
                    <a:pt x="57043" y="29528"/>
                    <a:pt x="53817" y="29814"/>
                  </a:cubicBezTo>
                  <a:cubicBezTo>
                    <a:pt x="53686" y="29838"/>
                    <a:pt x="53555" y="29873"/>
                    <a:pt x="53412" y="29885"/>
                  </a:cubicBezTo>
                  <a:close/>
                  <a:moveTo>
                    <a:pt x="9930" y="54995"/>
                  </a:moveTo>
                  <a:cubicBezTo>
                    <a:pt x="9930" y="54698"/>
                    <a:pt x="9918" y="54400"/>
                    <a:pt x="9930" y="54114"/>
                  </a:cubicBezTo>
                  <a:cubicBezTo>
                    <a:pt x="10037" y="52019"/>
                    <a:pt x="10287" y="49935"/>
                    <a:pt x="10990" y="47923"/>
                  </a:cubicBezTo>
                  <a:cubicBezTo>
                    <a:pt x="11204" y="47268"/>
                    <a:pt x="11061" y="46840"/>
                    <a:pt x="10597" y="46399"/>
                  </a:cubicBezTo>
                  <a:cubicBezTo>
                    <a:pt x="10394" y="46209"/>
                    <a:pt x="10287" y="46221"/>
                    <a:pt x="10216" y="46482"/>
                  </a:cubicBezTo>
                  <a:cubicBezTo>
                    <a:pt x="10037" y="47030"/>
                    <a:pt x="9823" y="47578"/>
                    <a:pt x="9704" y="48149"/>
                  </a:cubicBezTo>
                  <a:cubicBezTo>
                    <a:pt x="9275" y="50042"/>
                    <a:pt x="9061" y="51947"/>
                    <a:pt x="9061" y="53876"/>
                  </a:cubicBezTo>
                  <a:cubicBezTo>
                    <a:pt x="9061" y="54757"/>
                    <a:pt x="9049" y="54757"/>
                    <a:pt x="9894" y="55007"/>
                  </a:cubicBezTo>
                  <a:cubicBezTo>
                    <a:pt x="9894" y="54995"/>
                    <a:pt x="9918" y="54995"/>
                    <a:pt x="9930" y="54995"/>
                  </a:cubicBezTo>
                  <a:close/>
                  <a:moveTo>
                    <a:pt x="42017" y="28826"/>
                  </a:moveTo>
                  <a:cubicBezTo>
                    <a:pt x="49983" y="26063"/>
                    <a:pt x="57912" y="23289"/>
                    <a:pt x="65782" y="20336"/>
                  </a:cubicBezTo>
                  <a:cubicBezTo>
                    <a:pt x="65651" y="20313"/>
                    <a:pt x="65532" y="20348"/>
                    <a:pt x="65413" y="20396"/>
                  </a:cubicBezTo>
                  <a:cubicBezTo>
                    <a:pt x="62853" y="21253"/>
                    <a:pt x="60282" y="22087"/>
                    <a:pt x="57734" y="22980"/>
                  </a:cubicBezTo>
                  <a:cubicBezTo>
                    <a:pt x="52638" y="24766"/>
                    <a:pt x="47554" y="26551"/>
                    <a:pt x="42387" y="28064"/>
                  </a:cubicBezTo>
                  <a:cubicBezTo>
                    <a:pt x="41922" y="28206"/>
                    <a:pt x="41946" y="28206"/>
                    <a:pt x="42017" y="28826"/>
                  </a:cubicBezTo>
                  <a:close/>
                  <a:moveTo>
                    <a:pt x="4167" y="32540"/>
                  </a:moveTo>
                  <a:cubicBezTo>
                    <a:pt x="3989" y="32933"/>
                    <a:pt x="4108" y="33207"/>
                    <a:pt x="4346" y="33469"/>
                  </a:cubicBezTo>
                  <a:cubicBezTo>
                    <a:pt x="4894" y="34112"/>
                    <a:pt x="5418" y="34779"/>
                    <a:pt x="5953" y="35434"/>
                  </a:cubicBezTo>
                  <a:cubicBezTo>
                    <a:pt x="7120" y="36898"/>
                    <a:pt x="8251" y="38351"/>
                    <a:pt x="9418" y="39803"/>
                  </a:cubicBezTo>
                  <a:cubicBezTo>
                    <a:pt x="11109" y="41851"/>
                    <a:pt x="12871" y="43815"/>
                    <a:pt x="14478" y="45911"/>
                  </a:cubicBezTo>
                  <a:cubicBezTo>
                    <a:pt x="15883" y="47745"/>
                    <a:pt x="17133" y="49709"/>
                    <a:pt x="18443" y="51602"/>
                  </a:cubicBezTo>
                  <a:cubicBezTo>
                    <a:pt x="18526" y="51733"/>
                    <a:pt x="18634" y="51864"/>
                    <a:pt x="18741" y="52007"/>
                  </a:cubicBezTo>
                  <a:lnTo>
                    <a:pt x="18872" y="51959"/>
                  </a:lnTo>
                  <a:cubicBezTo>
                    <a:pt x="18848" y="51793"/>
                    <a:pt x="18848" y="51602"/>
                    <a:pt x="18753" y="51471"/>
                  </a:cubicBezTo>
                  <a:cubicBezTo>
                    <a:pt x="18348" y="50852"/>
                    <a:pt x="17919" y="50257"/>
                    <a:pt x="17491" y="49685"/>
                  </a:cubicBezTo>
                  <a:cubicBezTo>
                    <a:pt x="16252" y="47971"/>
                    <a:pt x="15062" y="46209"/>
                    <a:pt x="13764" y="44542"/>
                  </a:cubicBezTo>
                  <a:cubicBezTo>
                    <a:pt x="11133" y="41184"/>
                    <a:pt x="8430" y="37874"/>
                    <a:pt x="5751" y="34541"/>
                  </a:cubicBezTo>
                  <a:cubicBezTo>
                    <a:pt x="5215" y="33910"/>
                    <a:pt x="4703" y="33219"/>
                    <a:pt x="4167" y="32540"/>
                  </a:cubicBezTo>
                  <a:close/>
                  <a:moveTo>
                    <a:pt x="68616" y="47483"/>
                  </a:moveTo>
                  <a:cubicBezTo>
                    <a:pt x="68271" y="47518"/>
                    <a:pt x="67961" y="47578"/>
                    <a:pt x="67628" y="47590"/>
                  </a:cubicBezTo>
                  <a:cubicBezTo>
                    <a:pt x="67152" y="47625"/>
                    <a:pt x="66747" y="47804"/>
                    <a:pt x="66330" y="48042"/>
                  </a:cubicBezTo>
                  <a:cubicBezTo>
                    <a:pt x="64115" y="49316"/>
                    <a:pt x="61877" y="50590"/>
                    <a:pt x="59639" y="51816"/>
                  </a:cubicBezTo>
                  <a:cubicBezTo>
                    <a:pt x="58174" y="52626"/>
                    <a:pt x="56674" y="53305"/>
                    <a:pt x="55245" y="54138"/>
                  </a:cubicBezTo>
                  <a:cubicBezTo>
                    <a:pt x="52459" y="55769"/>
                    <a:pt x="49721" y="57448"/>
                    <a:pt x="46970" y="59103"/>
                  </a:cubicBezTo>
                  <a:cubicBezTo>
                    <a:pt x="46911" y="59127"/>
                    <a:pt x="46863" y="59175"/>
                    <a:pt x="46816" y="59198"/>
                  </a:cubicBezTo>
                  <a:cubicBezTo>
                    <a:pt x="54067" y="55305"/>
                    <a:pt x="61234" y="51209"/>
                    <a:pt x="68616" y="47483"/>
                  </a:cubicBezTo>
                  <a:close/>
                  <a:moveTo>
                    <a:pt x="5882" y="33433"/>
                  </a:moveTo>
                  <a:cubicBezTo>
                    <a:pt x="5846" y="33457"/>
                    <a:pt x="5822" y="33493"/>
                    <a:pt x="5787" y="33505"/>
                  </a:cubicBezTo>
                  <a:cubicBezTo>
                    <a:pt x="6144" y="33921"/>
                    <a:pt x="6537" y="34338"/>
                    <a:pt x="6882" y="34767"/>
                  </a:cubicBezTo>
                  <a:cubicBezTo>
                    <a:pt x="9418" y="37922"/>
                    <a:pt x="11966" y="41077"/>
                    <a:pt x="14478" y="44256"/>
                  </a:cubicBezTo>
                  <a:cubicBezTo>
                    <a:pt x="15514" y="45554"/>
                    <a:pt x="16443" y="46911"/>
                    <a:pt x="17431" y="48233"/>
                  </a:cubicBezTo>
                  <a:cubicBezTo>
                    <a:pt x="17491" y="48316"/>
                    <a:pt x="17610" y="48459"/>
                    <a:pt x="17633" y="48447"/>
                  </a:cubicBezTo>
                  <a:cubicBezTo>
                    <a:pt x="17872" y="48292"/>
                    <a:pt x="17919" y="48530"/>
                    <a:pt x="17991" y="48638"/>
                  </a:cubicBezTo>
                  <a:lnTo>
                    <a:pt x="19193" y="50197"/>
                  </a:lnTo>
                  <a:cubicBezTo>
                    <a:pt x="19229" y="50185"/>
                    <a:pt x="19276" y="50162"/>
                    <a:pt x="19300" y="50138"/>
                  </a:cubicBezTo>
                  <a:cubicBezTo>
                    <a:pt x="19241" y="49995"/>
                    <a:pt x="19217" y="49840"/>
                    <a:pt x="19122" y="49709"/>
                  </a:cubicBezTo>
                  <a:cubicBezTo>
                    <a:pt x="18336" y="48614"/>
                    <a:pt x="17550" y="47495"/>
                    <a:pt x="16740" y="46399"/>
                  </a:cubicBezTo>
                  <a:cubicBezTo>
                    <a:pt x="15621" y="44887"/>
                    <a:pt x="14514" y="43351"/>
                    <a:pt x="13347" y="41851"/>
                  </a:cubicBezTo>
                  <a:cubicBezTo>
                    <a:pt x="11907" y="39958"/>
                    <a:pt x="10442" y="38112"/>
                    <a:pt x="8989" y="36243"/>
                  </a:cubicBezTo>
                  <a:cubicBezTo>
                    <a:pt x="8751" y="35922"/>
                    <a:pt x="8513" y="35600"/>
                    <a:pt x="8287" y="35267"/>
                  </a:cubicBezTo>
                  <a:cubicBezTo>
                    <a:pt x="8263" y="35291"/>
                    <a:pt x="8227" y="35314"/>
                    <a:pt x="8204" y="35326"/>
                  </a:cubicBezTo>
                  <a:cubicBezTo>
                    <a:pt x="8859" y="36315"/>
                    <a:pt x="9466" y="37350"/>
                    <a:pt x="10180" y="38291"/>
                  </a:cubicBezTo>
                  <a:cubicBezTo>
                    <a:pt x="11752" y="40351"/>
                    <a:pt x="13395" y="42351"/>
                    <a:pt x="15002" y="44375"/>
                  </a:cubicBezTo>
                  <a:cubicBezTo>
                    <a:pt x="15074" y="44482"/>
                    <a:pt x="15133" y="44589"/>
                    <a:pt x="15205" y="44708"/>
                  </a:cubicBezTo>
                  <a:cubicBezTo>
                    <a:pt x="15181" y="44744"/>
                    <a:pt x="15145" y="44756"/>
                    <a:pt x="15121" y="44780"/>
                  </a:cubicBezTo>
                  <a:cubicBezTo>
                    <a:pt x="15026" y="44697"/>
                    <a:pt x="14943" y="44589"/>
                    <a:pt x="14871" y="44506"/>
                  </a:cubicBezTo>
                  <a:lnTo>
                    <a:pt x="11252" y="39946"/>
                  </a:lnTo>
                  <a:cubicBezTo>
                    <a:pt x="9656" y="37958"/>
                    <a:pt x="8061" y="35969"/>
                    <a:pt x="6477" y="33993"/>
                  </a:cubicBezTo>
                  <a:cubicBezTo>
                    <a:pt x="6311" y="33767"/>
                    <a:pt x="6084" y="33612"/>
                    <a:pt x="5882" y="33433"/>
                  </a:cubicBezTo>
                  <a:close/>
                  <a:moveTo>
                    <a:pt x="65294" y="43649"/>
                  </a:moveTo>
                  <a:cubicBezTo>
                    <a:pt x="71652" y="42756"/>
                    <a:pt x="78022" y="41863"/>
                    <a:pt x="84368" y="40970"/>
                  </a:cubicBezTo>
                  <a:lnTo>
                    <a:pt x="84368" y="40517"/>
                  </a:lnTo>
                  <a:cubicBezTo>
                    <a:pt x="77974" y="41315"/>
                    <a:pt x="71604" y="42303"/>
                    <a:pt x="65294" y="43649"/>
                  </a:cubicBezTo>
                  <a:close/>
                  <a:moveTo>
                    <a:pt x="18741" y="50721"/>
                  </a:moveTo>
                  <a:cubicBezTo>
                    <a:pt x="18645" y="50495"/>
                    <a:pt x="18634" y="50316"/>
                    <a:pt x="18526" y="50185"/>
                  </a:cubicBezTo>
                  <a:cubicBezTo>
                    <a:pt x="17502" y="48745"/>
                    <a:pt x="16502" y="47268"/>
                    <a:pt x="15431" y="45851"/>
                  </a:cubicBezTo>
                  <a:cubicBezTo>
                    <a:pt x="14395" y="44482"/>
                    <a:pt x="13288" y="43173"/>
                    <a:pt x="12216" y="41827"/>
                  </a:cubicBezTo>
                  <a:cubicBezTo>
                    <a:pt x="10716" y="39898"/>
                    <a:pt x="9228" y="37981"/>
                    <a:pt x="7716" y="36065"/>
                  </a:cubicBezTo>
                  <a:cubicBezTo>
                    <a:pt x="6977" y="35136"/>
                    <a:pt x="6227" y="34243"/>
                    <a:pt x="5465" y="33350"/>
                  </a:cubicBezTo>
                  <a:cubicBezTo>
                    <a:pt x="5239" y="33100"/>
                    <a:pt x="4977" y="32874"/>
                    <a:pt x="4715" y="32659"/>
                  </a:cubicBezTo>
                  <a:lnTo>
                    <a:pt x="4632" y="32743"/>
                  </a:lnTo>
                  <a:cubicBezTo>
                    <a:pt x="5453" y="33790"/>
                    <a:pt x="6263" y="34826"/>
                    <a:pt x="7096" y="35850"/>
                  </a:cubicBezTo>
                  <a:cubicBezTo>
                    <a:pt x="8930" y="38160"/>
                    <a:pt x="10752" y="40494"/>
                    <a:pt x="12621" y="42768"/>
                  </a:cubicBezTo>
                  <a:cubicBezTo>
                    <a:pt x="14264" y="44768"/>
                    <a:pt x="15871" y="46780"/>
                    <a:pt x="17300" y="48935"/>
                  </a:cubicBezTo>
                  <a:cubicBezTo>
                    <a:pt x="17812" y="49721"/>
                    <a:pt x="18384" y="50495"/>
                    <a:pt x="18931" y="51305"/>
                  </a:cubicBezTo>
                  <a:cubicBezTo>
                    <a:pt x="19098" y="50888"/>
                    <a:pt x="19062" y="50828"/>
                    <a:pt x="18741" y="50721"/>
                  </a:cubicBezTo>
                  <a:close/>
                  <a:moveTo>
                    <a:pt x="8918" y="46733"/>
                  </a:moveTo>
                  <a:cubicBezTo>
                    <a:pt x="8906" y="46733"/>
                    <a:pt x="8870" y="46721"/>
                    <a:pt x="8859" y="46721"/>
                  </a:cubicBezTo>
                  <a:cubicBezTo>
                    <a:pt x="8692" y="47268"/>
                    <a:pt x="8561" y="47828"/>
                    <a:pt x="8370" y="48387"/>
                  </a:cubicBezTo>
                  <a:cubicBezTo>
                    <a:pt x="8108" y="49114"/>
                    <a:pt x="8168" y="49935"/>
                    <a:pt x="7668" y="50590"/>
                  </a:cubicBezTo>
                  <a:cubicBezTo>
                    <a:pt x="7620" y="51745"/>
                    <a:pt x="7561" y="52912"/>
                    <a:pt x="7537" y="54055"/>
                  </a:cubicBezTo>
                  <a:cubicBezTo>
                    <a:pt x="7537" y="54114"/>
                    <a:pt x="7620" y="54186"/>
                    <a:pt x="7668" y="54257"/>
                  </a:cubicBezTo>
                  <a:cubicBezTo>
                    <a:pt x="7692" y="54245"/>
                    <a:pt x="7716" y="54233"/>
                    <a:pt x="7739" y="54233"/>
                  </a:cubicBezTo>
                  <a:lnTo>
                    <a:pt x="7739" y="52614"/>
                  </a:lnTo>
                  <a:cubicBezTo>
                    <a:pt x="7799" y="53114"/>
                    <a:pt x="7811" y="53626"/>
                    <a:pt x="7858" y="54126"/>
                  </a:cubicBezTo>
                  <a:cubicBezTo>
                    <a:pt x="7870" y="54233"/>
                    <a:pt x="7977" y="54317"/>
                    <a:pt x="8049" y="54412"/>
                  </a:cubicBezTo>
                  <a:cubicBezTo>
                    <a:pt x="8085" y="54400"/>
                    <a:pt x="8097" y="54364"/>
                    <a:pt x="8132" y="54353"/>
                  </a:cubicBezTo>
                  <a:cubicBezTo>
                    <a:pt x="8085" y="53876"/>
                    <a:pt x="8037" y="53400"/>
                    <a:pt x="7989" y="52912"/>
                  </a:cubicBezTo>
                  <a:cubicBezTo>
                    <a:pt x="8085" y="53186"/>
                    <a:pt x="8108" y="53471"/>
                    <a:pt x="8144" y="53757"/>
                  </a:cubicBezTo>
                  <a:cubicBezTo>
                    <a:pt x="8227" y="54424"/>
                    <a:pt x="8227" y="54424"/>
                    <a:pt x="8454" y="54436"/>
                  </a:cubicBezTo>
                  <a:cubicBezTo>
                    <a:pt x="8430" y="53948"/>
                    <a:pt x="8394" y="53460"/>
                    <a:pt x="8382" y="52971"/>
                  </a:cubicBezTo>
                  <a:cubicBezTo>
                    <a:pt x="8561" y="53483"/>
                    <a:pt x="8406" y="54067"/>
                    <a:pt x="8680" y="54591"/>
                  </a:cubicBezTo>
                  <a:cubicBezTo>
                    <a:pt x="8728" y="51745"/>
                    <a:pt x="8966" y="48971"/>
                    <a:pt x="9918" y="46256"/>
                  </a:cubicBezTo>
                  <a:cubicBezTo>
                    <a:pt x="9275" y="47530"/>
                    <a:pt x="9109" y="48947"/>
                    <a:pt x="8811" y="50316"/>
                  </a:cubicBezTo>
                  <a:cubicBezTo>
                    <a:pt x="8787" y="50185"/>
                    <a:pt x="8787" y="50054"/>
                    <a:pt x="8799" y="49935"/>
                  </a:cubicBezTo>
                  <a:cubicBezTo>
                    <a:pt x="9085" y="48745"/>
                    <a:pt x="9359" y="47566"/>
                    <a:pt x="9632" y="46387"/>
                  </a:cubicBezTo>
                  <a:cubicBezTo>
                    <a:pt x="9644" y="46316"/>
                    <a:pt x="9621" y="46221"/>
                    <a:pt x="9597" y="46137"/>
                  </a:cubicBezTo>
                  <a:cubicBezTo>
                    <a:pt x="9573" y="46137"/>
                    <a:pt x="9525" y="46149"/>
                    <a:pt x="9501" y="46149"/>
                  </a:cubicBezTo>
                  <a:cubicBezTo>
                    <a:pt x="8966" y="47471"/>
                    <a:pt x="8811" y="48888"/>
                    <a:pt x="8585" y="50269"/>
                  </a:cubicBezTo>
                  <a:cubicBezTo>
                    <a:pt x="8549" y="50257"/>
                    <a:pt x="8501" y="50257"/>
                    <a:pt x="8442" y="50245"/>
                  </a:cubicBezTo>
                  <a:cubicBezTo>
                    <a:pt x="8632" y="49138"/>
                    <a:pt x="8823" y="48030"/>
                    <a:pt x="9037" y="46923"/>
                  </a:cubicBezTo>
                  <a:cubicBezTo>
                    <a:pt x="9025" y="46923"/>
                    <a:pt x="9001" y="46923"/>
                    <a:pt x="9001" y="46911"/>
                  </a:cubicBezTo>
                  <a:cubicBezTo>
                    <a:pt x="8728" y="47995"/>
                    <a:pt x="8442" y="49102"/>
                    <a:pt x="8156" y="50185"/>
                  </a:cubicBezTo>
                  <a:cubicBezTo>
                    <a:pt x="8132" y="50173"/>
                    <a:pt x="8085" y="50173"/>
                    <a:pt x="8049" y="50150"/>
                  </a:cubicBezTo>
                  <a:cubicBezTo>
                    <a:pt x="8347" y="49007"/>
                    <a:pt x="8632" y="47876"/>
                    <a:pt x="8918" y="46733"/>
                  </a:cubicBezTo>
                  <a:close/>
                  <a:moveTo>
                    <a:pt x="62722" y="48328"/>
                  </a:moveTo>
                  <a:cubicBezTo>
                    <a:pt x="62091" y="48352"/>
                    <a:pt x="61710" y="48459"/>
                    <a:pt x="61186" y="48757"/>
                  </a:cubicBezTo>
                  <a:cubicBezTo>
                    <a:pt x="55471" y="52102"/>
                    <a:pt x="49756" y="55472"/>
                    <a:pt x="44053" y="58817"/>
                  </a:cubicBezTo>
                  <a:cubicBezTo>
                    <a:pt x="43970" y="58865"/>
                    <a:pt x="43911" y="58948"/>
                    <a:pt x="43851" y="59008"/>
                  </a:cubicBezTo>
                  <a:lnTo>
                    <a:pt x="43887" y="59055"/>
                  </a:lnTo>
                  <a:cubicBezTo>
                    <a:pt x="50173" y="55484"/>
                    <a:pt x="56448" y="51900"/>
                    <a:pt x="62722" y="48328"/>
                  </a:cubicBezTo>
                  <a:close/>
                  <a:moveTo>
                    <a:pt x="19681" y="50185"/>
                  </a:moveTo>
                  <a:cubicBezTo>
                    <a:pt x="19693" y="50233"/>
                    <a:pt x="19693" y="50257"/>
                    <a:pt x="19705" y="50304"/>
                  </a:cubicBezTo>
                  <a:cubicBezTo>
                    <a:pt x="19836" y="50269"/>
                    <a:pt x="19979" y="50257"/>
                    <a:pt x="20110" y="50233"/>
                  </a:cubicBezTo>
                  <a:cubicBezTo>
                    <a:pt x="21170" y="50007"/>
                    <a:pt x="22205" y="49757"/>
                    <a:pt x="23277" y="49578"/>
                  </a:cubicBezTo>
                  <a:cubicBezTo>
                    <a:pt x="25099" y="49280"/>
                    <a:pt x="26908" y="49090"/>
                    <a:pt x="28730" y="48768"/>
                  </a:cubicBezTo>
                  <a:cubicBezTo>
                    <a:pt x="32683" y="48090"/>
                    <a:pt x="36624" y="47340"/>
                    <a:pt x="40577" y="46625"/>
                  </a:cubicBezTo>
                  <a:cubicBezTo>
                    <a:pt x="41363" y="46482"/>
                    <a:pt x="42148" y="46304"/>
                    <a:pt x="42934" y="46137"/>
                  </a:cubicBezTo>
                  <a:cubicBezTo>
                    <a:pt x="42815" y="46090"/>
                    <a:pt x="42696" y="46113"/>
                    <a:pt x="42601" y="46125"/>
                  </a:cubicBezTo>
                  <a:cubicBezTo>
                    <a:pt x="40589" y="46471"/>
                    <a:pt x="38577" y="46828"/>
                    <a:pt x="36552" y="47137"/>
                  </a:cubicBezTo>
                  <a:cubicBezTo>
                    <a:pt x="33921" y="47542"/>
                    <a:pt x="31254" y="47804"/>
                    <a:pt x="28647" y="48387"/>
                  </a:cubicBezTo>
                  <a:cubicBezTo>
                    <a:pt x="25789" y="49007"/>
                    <a:pt x="22920" y="49519"/>
                    <a:pt x="20050" y="50078"/>
                  </a:cubicBezTo>
                  <a:cubicBezTo>
                    <a:pt x="19919" y="50078"/>
                    <a:pt x="19788" y="50138"/>
                    <a:pt x="19681" y="50185"/>
                  </a:cubicBezTo>
                  <a:close/>
                  <a:moveTo>
                    <a:pt x="58793" y="49054"/>
                  </a:moveTo>
                  <a:cubicBezTo>
                    <a:pt x="58770" y="49042"/>
                    <a:pt x="58770" y="49019"/>
                    <a:pt x="58758" y="49007"/>
                  </a:cubicBezTo>
                  <a:cubicBezTo>
                    <a:pt x="58627" y="49042"/>
                    <a:pt x="58472" y="49054"/>
                    <a:pt x="58353" y="49114"/>
                  </a:cubicBezTo>
                  <a:cubicBezTo>
                    <a:pt x="57472" y="49578"/>
                    <a:pt x="56603" y="50019"/>
                    <a:pt x="55745" y="50519"/>
                  </a:cubicBezTo>
                  <a:cubicBezTo>
                    <a:pt x="52078" y="52614"/>
                    <a:pt x="48411" y="54710"/>
                    <a:pt x="44756" y="56805"/>
                  </a:cubicBezTo>
                  <a:cubicBezTo>
                    <a:pt x="44434" y="56984"/>
                    <a:pt x="44280" y="57258"/>
                    <a:pt x="44268" y="57686"/>
                  </a:cubicBezTo>
                  <a:cubicBezTo>
                    <a:pt x="45994" y="56710"/>
                    <a:pt x="47732" y="55781"/>
                    <a:pt x="49423" y="54769"/>
                  </a:cubicBezTo>
                  <a:cubicBezTo>
                    <a:pt x="51864" y="53293"/>
                    <a:pt x="54281" y="51757"/>
                    <a:pt x="56710" y="50257"/>
                  </a:cubicBezTo>
                  <a:cubicBezTo>
                    <a:pt x="57388" y="49840"/>
                    <a:pt x="58103" y="49459"/>
                    <a:pt x="58793" y="49054"/>
                  </a:cubicBezTo>
                  <a:close/>
                  <a:moveTo>
                    <a:pt x="18336" y="52150"/>
                  </a:moveTo>
                  <a:cubicBezTo>
                    <a:pt x="18372" y="52138"/>
                    <a:pt x="18407" y="52114"/>
                    <a:pt x="18443" y="52102"/>
                  </a:cubicBezTo>
                  <a:cubicBezTo>
                    <a:pt x="18407" y="52031"/>
                    <a:pt x="18395" y="51959"/>
                    <a:pt x="18372" y="51900"/>
                  </a:cubicBezTo>
                  <a:cubicBezTo>
                    <a:pt x="18205" y="51626"/>
                    <a:pt x="18026" y="51376"/>
                    <a:pt x="17848" y="51126"/>
                  </a:cubicBezTo>
                  <a:cubicBezTo>
                    <a:pt x="15990" y="48411"/>
                    <a:pt x="14157" y="45697"/>
                    <a:pt x="12014" y="43196"/>
                  </a:cubicBezTo>
                  <a:cubicBezTo>
                    <a:pt x="10513" y="41434"/>
                    <a:pt x="9037" y="39636"/>
                    <a:pt x="7561" y="37839"/>
                  </a:cubicBezTo>
                  <a:cubicBezTo>
                    <a:pt x="6442" y="36469"/>
                    <a:pt x="5346" y="35064"/>
                    <a:pt x="4239" y="33671"/>
                  </a:cubicBezTo>
                  <a:cubicBezTo>
                    <a:pt x="4179" y="33588"/>
                    <a:pt x="4156" y="33517"/>
                    <a:pt x="4108" y="33445"/>
                  </a:cubicBezTo>
                  <a:cubicBezTo>
                    <a:pt x="4060" y="33469"/>
                    <a:pt x="4001" y="33505"/>
                    <a:pt x="3965" y="33529"/>
                  </a:cubicBezTo>
                  <a:cubicBezTo>
                    <a:pt x="4025" y="33731"/>
                    <a:pt x="4025" y="33969"/>
                    <a:pt x="4144" y="34112"/>
                  </a:cubicBezTo>
                  <a:cubicBezTo>
                    <a:pt x="5310" y="35541"/>
                    <a:pt x="6489" y="37005"/>
                    <a:pt x="7716" y="38386"/>
                  </a:cubicBezTo>
                  <a:cubicBezTo>
                    <a:pt x="11014" y="42089"/>
                    <a:pt x="13978" y="46066"/>
                    <a:pt x="16895" y="50078"/>
                  </a:cubicBezTo>
                  <a:cubicBezTo>
                    <a:pt x="17383" y="50757"/>
                    <a:pt x="17860" y="51447"/>
                    <a:pt x="18336" y="52150"/>
                  </a:cubicBezTo>
                  <a:close/>
                  <a:moveTo>
                    <a:pt x="20348" y="47745"/>
                  </a:moveTo>
                  <a:cubicBezTo>
                    <a:pt x="29349" y="45851"/>
                    <a:pt x="38446" y="44458"/>
                    <a:pt x="47518" y="43042"/>
                  </a:cubicBezTo>
                  <a:cubicBezTo>
                    <a:pt x="47387" y="43030"/>
                    <a:pt x="47268" y="43030"/>
                    <a:pt x="47149" y="43042"/>
                  </a:cubicBezTo>
                  <a:cubicBezTo>
                    <a:pt x="45661" y="43232"/>
                    <a:pt x="44184" y="43446"/>
                    <a:pt x="42696" y="43649"/>
                  </a:cubicBezTo>
                  <a:cubicBezTo>
                    <a:pt x="40553" y="43946"/>
                    <a:pt x="38398" y="44220"/>
                    <a:pt x="36255" y="44542"/>
                  </a:cubicBezTo>
                  <a:cubicBezTo>
                    <a:pt x="35040" y="44744"/>
                    <a:pt x="33814" y="45042"/>
                    <a:pt x="32611" y="45280"/>
                  </a:cubicBezTo>
                  <a:cubicBezTo>
                    <a:pt x="28682" y="46006"/>
                    <a:pt x="24718" y="46613"/>
                    <a:pt x="20765" y="47256"/>
                  </a:cubicBezTo>
                  <a:cubicBezTo>
                    <a:pt x="20431" y="47304"/>
                    <a:pt x="20312" y="47399"/>
                    <a:pt x="20348" y="47745"/>
                  </a:cubicBezTo>
                  <a:close/>
                  <a:moveTo>
                    <a:pt x="67461" y="39601"/>
                  </a:moveTo>
                  <a:cubicBezTo>
                    <a:pt x="73093" y="38982"/>
                    <a:pt x="78689" y="38089"/>
                    <a:pt x="84285" y="37124"/>
                  </a:cubicBezTo>
                  <a:cubicBezTo>
                    <a:pt x="84273" y="37005"/>
                    <a:pt x="84249" y="36898"/>
                    <a:pt x="84237" y="36719"/>
                  </a:cubicBezTo>
                  <a:cubicBezTo>
                    <a:pt x="78629" y="37696"/>
                    <a:pt x="73045" y="38648"/>
                    <a:pt x="67461" y="39601"/>
                  </a:cubicBezTo>
                  <a:close/>
                  <a:moveTo>
                    <a:pt x="18562" y="53269"/>
                  </a:moveTo>
                  <a:cubicBezTo>
                    <a:pt x="18598" y="53245"/>
                    <a:pt x="18634" y="53233"/>
                    <a:pt x="18681" y="53221"/>
                  </a:cubicBezTo>
                  <a:cubicBezTo>
                    <a:pt x="18622" y="53079"/>
                    <a:pt x="18586" y="52912"/>
                    <a:pt x="18514" y="52793"/>
                  </a:cubicBezTo>
                  <a:cubicBezTo>
                    <a:pt x="18050" y="52126"/>
                    <a:pt x="17574" y="51471"/>
                    <a:pt x="17086" y="50816"/>
                  </a:cubicBezTo>
                  <a:cubicBezTo>
                    <a:pt x="14824" y="47804"/>
                    <a:pt x="12621" y="44756"/>
                    <a:pt x="10287" y="41803"/>
                  </a:cubicBezTo>
                  <a:cubicBezTo>
                    <a:pt x="8299" y="39303"/>
                    <a:pt x="6192" y="36922"/>
                    <a:pt x="4156" y="34505"/>
                  </a:cubicBezTo>
                  <a:lnTo>
                    <a:pt x="4013" y="34362"/>
                  </a:lnTo>
                  <a:cubicBezTo>
                    <a:pt x="4048" y="34541"/>
                    <a:pt x="4120" y="34695"/>
                    <a:pt x="4227" y="34826"/>
                  </a:cubicBezTo>
                  <a:cubicBezTo>
                    <a:pt x="6334" y="37434"/>
                    <a:pt x="8454" y="40041"/>
                    <a:pt x="10549" y="42661"/>
                  </a:cubicBezTo>
                  <a:cubicBezTo>
                    <a:pt x="12311" y="44839"/>
                    <a:pt x="14062" y="47042"/>
                    <a:pt x="15776" y="49280"/>
                  </a:cubicBezTo>
                  <a:cubicBezTo>
                    <a:pt x="16740" y="50554"/>
                    <a:pt x="17633" y="51924"/>
                    <a:pt x="18562" y="53269"/>
                  </a:cubicBezTo>
                  <a:close/>
                  <a:moveTo>
                    <a:pt x="57400" y="49292"/>
                  </a:moveTo>
                  <a:cubicBezTo>
                    <a:pt x="57400" y="49280"/>
                    <a:pt x="57388" y="49245"/>
                    <a:pt x="57388" y="49233"/>
                  </a:cubicBezTo>
                  <a:cubicBezTo>
                    <a:pt x="57019" y="49340"/>
                    <a:pt x="56614" y="49388"/>
                    <a:pt x="56269" y="49542"/>
                  </a:cubicBezTo>
                  <a:cubicBezTo>
                    <a:pt x="55198" y="50102"/>
                    <a:pt x="54150" y="50673"/>
                    <a:pt x="53102" y="51293"/>
                  </a:cubicBezTo>
                  <a:cubicBezTo>
                    <a:pt x="50554" y="52781"/>
                    <a:pt x="48102" y="54412"/>
                    <a:pt x="45435" y="55698"/>
                  </a:cubicBezTo>
                  <a:cubicBezTo>
                    <a:pt x="45184" y="55817"/>
                    <a:pt x="45018" y="56115"/>
                    <a:pt x="44815" y="56317"/>
                  </a:cubicBezTo>
                  <a:cubicBezTo>
                    <a:pt x="44839" y="56365"/>
                    <a:pt x="44887" y="56412"/>
                    <a:pt x="44923" y="56436"/>
                  </a:cubicBezTo>
                  <a:cubicBezTo>
                    <a:pt x="49090" y="54055"/>
                    <a:pt x="53233" y="51674"/>
                    <a:pt x="57400" y="49292"/>
                  </a:cubicBezTo>
                  <a:close/>
                  <a:moveTo>
                    <a:pt x="75676" y="28992"/>
                  </a:moveTo>
                  <a:lnTo>
                    <a:pt x="75414" y="28992"/>
                  </a:lnTo>
                  <a:cubicBezTo>
                    <a:pt x="74129" y="29064"/>
                    <a:pt x="72843" y="29123"/>
                    <a:pt x="71557" y="29218"/>
                  </a:cubicBezTo>
                  <a:cubicBezTo>
                    <a:pt x="69295" y="29385"/>
                    <a:pt x="67044" y="29564"/>
                    <a:pt x="64782" y="29742"/>
                  </a:cubicBezTo>
                  <a:cubicBezTo>
                    <a:pt x="62841" y="29885"/>
                    <a:pt x="60901" y="30052"/>
                    <a:pt x="58948" y="30183"/>
                  </a:cubicBezTo>
                  <a:cubicBezTo>
                    <a:pt x="58650" y="30195"/>
                    <a:pt x="58341" y="30040"/>
                    <a:pt x="58043" y="30064"/>
                  </a:cubicBezTo>
                  <a:cubicBezTo>
                    <a:pt x="56150" y="30171"/>
                    <a:pt x="54269" y="30290"/>
                    <a:pt x="52376" y="30421"/>
                  </a:cubicBezTo>
                  <a:cubicBezTo>
                    <a:pt x="52090" y="30433"/>
                    <a:pt x="51816" y="30564"/>
                    <a:pt x="51554" y="30659"/>
                  </a:cubicBezTo>
                  <a:cubicBezTo>
                    <a:pt x="52995" y="30540"/>
                    <a:pt x="54412" y="30350"/>
                    <a:pt x="55841" y="30350"/>
                  </a:cubicBezTo>
                  <a:cubicBezTo>
                    <a:pt x="55841" y="30373"/>
                    <a:pt x="55841" y="30421"/>
                    <a:pt x="55852" y="30445"/>
                  </a:cubicBezTo>
                  <a:cubicBezTo>
                    <a:pt x="54459" y="30588"/>
                    <a:pt x="53066" y="30731"/>
                    <a:pt x="51685" y="30862"/>
                  </a:cubicBezTo>
                  <a:cubicBezTo>
                    <a:pt x="51685" y="30909"/>
                    <a:pt x="51685" y="30945"/>
                    <a:pt x="51709" y="30992"/>
                  </a:cubicBezTo>
                  <a:cubicBezTo>
                    <a:pt x="59651" y="30314"/>
                    <a:pt x="67616" y="29659"/>
                    <a:pt x="75676" y="28992"/>
                  </a:cubicBezTo>
                  <a:close/>
                  <a:moveTo>
                    <a:pt x="3144" y="26801"/>
                  </a:moveTo>
                  <a:cubicBezTo>
                    <a:pt x="3120" y="26825"/>
                    <a:pt x="3096" y="26825"/>
                    <a:pt x="3084" y="26837"/>
                  </a:cubicBezTo>
                  <a:cubicBezTo>
                    <a:pt x="3215" y="27016"/>
                    <a:pt x="3322" y="27242"/>
                    <a:pt x="3501" y="27337"/>
                  </a:cubicBezTo>
                  <a:cubicBezTo>
                    <a:pt x="4929" y="28206"/>
                    <a:pt x="6370" y="29052"/>
                    <a:pt x="7835" y="29873"/>
                  </a:cubicBezTo>
                  <a:cubicBezTo>
                    <a:pt x="10752" y="31504"/>
                    <a:pt x="13692" y="33124"/>
                    <a:pt x="16621" y="34767"/>
                  </a:cubicBezTo>
                  <a:cubicBezTo>
                    <a:pt x="16740" y="34826"/>
                    <a:pt x="16860" y="34886"/>
                    <a:pt x="16979" y="34933"/>
                  </a:cubicBezTo>
                  <a:lnTo>
                    <a:pt x="17026" y="34838"/>
                  </a:lnTo>
                  <a:close/>
                  <a:moveTo>
                    <a:pt x="73021" y="28730"/>
                  </a:moveTo>
                  <a:cubicBezTo>
                    <a:pt x="78046" y="28647"/>
                    <a:pt x="83034" y="27909"/>
                    <a:pt x="88047" y="27552"/>
                  </a:cubicBezTo>
                  <a:cubicBezTo>
                    <a:pt x="87821" y="27397"/>
                    <a:pt x="87571" y="27218"/>
                    <a:pt x="87345" y="27242"/>
                  </a:cubicBezTo>
                  <a:cubicBezTo>
                    <a:pt x="86380" y="27290"/>
                    <a:pt x="85428" y="27397"/>
                    <a:pt x="84475" y="27504"/>
                  </a:cubicBezTo>
                  <a:cubicBezTo>
                    <a:pt x="82784" y="27694"/>
                    <a:pt x="81082" y="27909"/>
                    <a:pt x="79391" y="28087"/>
                  </a:cubicBezTo>
                  <a:cubicBezTo>
                    <a:pt x="77260" y="28325"/>
                    <a:pt x="75129" y="28516"/>
                    <a:pt x="73021" y="28730"/>
                  </a:cubicBezTo>
                  <a:close/>
                  <a:moveTo>
                    <a:pt x="18050" y="20313"/>
                  </a:moveTo>
                  <a:cubicBezTo>
                    <a:pt x="18074" y="20289"/>
                    <a:pt x="18098" y="20241"/>
                    <a:pt x="18110" y="20217"/>
                  </a:cubicBezTo>
                  <a:cubicBezTo>
                    <a:pt x="13931" y="18550"/>
                    <a:pt x="9751" y="16896"/>
                    <a:pt x="5537" y="15217"/>
                  </a:cubicBezTo>
                  <a:cubicBezTo>
                    <a:pt x="5513" y="15383"/>
                    <a:pt x="5489" y="15526"/>
                    <a:pt x="5465" y="15729"/>
                  </a:cubicBezTo>
                  <a:cubicBezTo>
                    <a:pt x="9656" y="17265"/>
                    <a:pt x="13859" y="18789"/>
                    <a:pt x="18050" y="20313"/>
                  </a:cubicBezTo>
                  <a:close/>
                  <a:moveTo>
                    <a:pt x="3965" y="34898"/>
                  </a:moveTo>
                  <a:cubicBezTo>
                    <a:pt x="3917" y="35231"/>
                    <a:pt x="3965" y="35481"/>
                    <a:pt x="4203" y="35672"/>
                  </a:cubicBezTo>
                  <a:cubicBezTo>
                    <a:pt x="4358" y="35826"/>
                    <a:pt x="4513" y="35993"/>
                    <a:pt x="4644" y="36172"/>
                  </a:cubicBezTo>
                  <a:cubicBezTo>
                    <a:pt x="7192" y="39220"/>
                    <a:pt x="9775" y="42232"/>
                    <a:pt x="12252" y="45339"/>
                  </a:cubicBezTo>
                  <a:cubicBezTo>
                    <a:pt x="13907" y="47399"/>
                    <a:pt x="15371" y="49602"/>
                    <a:pt x="16955" y="51733"/>
                  </a:cubicBezTo>
                  <a:cubicBezTo>
                    <a:pt x="17395" y="52328"/>
                    <a:pt x="17872" y="52912"/>
                    <a:pt x="18324" y="53483"/>
                  </a:cubicBezTo>
                  <a:cubicBezTo>
                    <a:pt x="18348" y="53471"/>
                    <a:pt x="18384" y="53448"/>
                    <a:pt x="18395" y="53436"/>
                  </a:cubicBezTo>
                  <a:lnTo>
                    <a:pt x="18264" y="53210"/>
                  </a:lnTo>
                  <a:cubicBezTo>
                    <a:pt x="17371" y="51959"/>
                    <a:pt x="16526" y="50673"/>
                    <a:pt x="15586" y="49471"/>
                  </a:cubicBezTo>
                  <a:cubicBezTo>
                    <a:pt x="13800" y="47149"/>
                    <a:pt x="11966" y="44851"/>
                    <a:pt x="10156" y="42577"/>
                  </a:cubicBezTo>
                  <a:cubicBezTo>
                    <a:pt x="8132" y="40017"/>
                    <a:pt x="6061" y="37481"/>
                    <a:pt x="3965" y="34898"/>
                  </a:cubicBezTo>
                  <a:close/>
                  <a:moveTo>
                    <a:pt x="41446" y="30064"/>
                  </a:moveTo>
                  <a:cubicBezTo>
                    <a:pt x="41553" y="29826"/>
                    <a:pt x="41482" y="29742"/>
                    <a:pt x="41255" y="29671"/>
                  </a:cubicBezTo>
                  <a:cubicBezTo>
                    <a:pt x="40708" y="29528"/>
                    <a:pt x="40160" y="29361"/>
                    <a:pt x="39636" y="29171"/>
                  </a:cubicBezTo>
                  <a:cubicBezTo>
                    <a:pt x="36957" y="28111"/>
                    <a:pt x="34290" y="27063"/>
                    <a:pt x="31552" y="26147"/>
                  </a:cubicBezTo>
                  <a:cubicBezTo>
                    <a:pt x="28444" y="25111"/>
                    <a:pt x="25408" y="23861"/>
                    <a:pt x="22336" y="22694"/>
                  </a:cubicBezTo>
                  <a:cubicBezTo>
                    <a:pt x="22063" y="22599"/>
                    <a:pt x="21765" y="22491"/>
                    <a:pt x="21479" y="22384"/>
                  </a:cubicBezTo>
                  <a:cubicBezTo>
                    <a:pt x="21467" y="22408"/>
                    <a:pt x="21443" y="22456"/>
                    <a:pt x="21432" y="22491"/>
                  </a:cubicBezTo>
                  <a:cubicBezTo>
                    <a:pt x="28099" y="25004"/>
                    <a:pt x="34767" y="27540"/>
                    <a:pt x="41446" y="30064"/>
                  </a:cubicBezTo>
                  <a:close/>
                  <a:moveTo>
                    <a:pt x="86273" y="26420"/>
                  </a:moveTo>
                  <a:cubicBezTo>
                    <a:pt x="86297" y="26385"/>
                    <a:pt x="86309" y="26373"/>
                    <a:pt x="86321" y="26349"/>
                  </a:cubicBezTo>
                  <a:cubicBezTo>
                    <a:pt x="86094" y="26290"/>
                    <a:pt x="85880" y="26147"/>
                    <a:pt x="85666" y="26170"/>
                  </a:cubicBezTo>
                  <a:cubicBezTo>
                    <a:pt x="84035" y="26266"/>
                    <a:pt x="82380" y="26361"/>
                    <a:pt x="80737" y="26528"/>
                  </a:cubicBezTo>
                  <a:cubicBezTo>
                    <a:pt x="79141" y="26682"/>
                    <a:pt x="77569" y="26968"/>
                    <a:pt x="75998" y="27194"/>
                  </a:cubicBezTo>
                  <a:cubicBezTo>
                    <a:pt x="75164" y="27313"/>
                    <a:pt x="74307" y="27433"/>
                    <a:pt x="73474" y="27552"/>
                  </a:cubicBezTo>
                  <a:cubicBezTo>
                    <a:pt x="73509" y="27587"/>
                    <a:pt x="73557" y="27611"/>
                    <a:pt x="73581" y="27611"/>
                  </a:cubicBezTo>
                  <a:cubicBezTo>
                    <a:pt x="77808" y="27206"/>
                    <a:pt x="82034" y="26825"/>
                    <a:pt x="86273" y="26420"/>
                  </a:cubicBezTo>
                  <a:close/>
                  <a:moveTo>
                    <a:pt x="38100" y="32564"/>
                  </a:moveTo>
                  <a:cubicBezTo>
                    <a:pt x="37815" y="32505"/>
                    <a:pt x="37624" y="32421"/>
                    <a:pt x="37434" y="32433"/>
                  </a:cubicBezTo>
                  <a:cubicBezTo>
                    <a:pt x="35981" y="32612"/>
                    <a:pt x="34564" y="32802"/>
                    <a:pt x="33112" y="33017"/>
                  </a:cubicBezTo>
                  <a:cubicBezTo>
                    <a:pt x="30016" y="33457"/>
                    <a:pt x="26932" y="33921"/>
                    <a:pt x="23860" y="34362"/>
                  </a:cubicBezTo>
                  <a:cubicBezTo>
                    <a:pt x="22694" y="34529"/>
                    <a:pt x="21515" y="34660"/>
                    <a:pt x="20265" y="34814"/>
                  </a:cubicBezTo>
                  <a:cubicBezTo>
                    <a:pt x="21146" y="34922"/>
                    <a:pt x="37386" y="32838"/>
                    <a:pt x="38100" y="32564"/>
                  </a:cubicBezTo>
                  <a:close/>
                  <a:moveTo>
                    <a:pt x="50221" y="54674"/>
                  </a:moveTo>
                  <a:cubicBezTo>
                    <a:pt x="50233" y="54698"/>
                    <a:pt x="50245" y="54722"/>
                    <a:pt x="50245" y="54734"/>
                  </a:cubicBezTo>
                  <a:cubicBezTo>
                    <a:pt x="53733" y="52733"/>
                    <a:pt x="57222" y="50721"/>
                    <a:pt x="60710" y="48709"/>
                  </a:cubicBezTo>
                  <a:cubicBezTo>
                    <a:pt x="60698" y="48673"/>
                    <a:pt x="60675" y="48638"/>
                    <a:pt x="60663" y="48590"/>
                  </a:cubicBezTo>
                  <a:cubicBezTo>
                    <a:pt x="60174" y="48757"/>
                    <a:pt x="59627" y="48852"/>
                    <a:pt x="59186" y="49114"/>
                  </a:cubicBezTo>
                  <a:cubicBezTo>
                    <a:pt x="56436" y="50781"/>
                    <a:pt x="53697" y="52495"/>
                    <a:pt x="50959" y="54186"/>
                  </a:cubicBezTo>
                  <a:cubicBezTo>
                    <a:pt x="50709" y="54353"/>
                    <a:pt x="50471" y="54519"/>
                    <a:pt x="50221" y="54674"/>
                  </a:cubicBezTo>
                  <a:close/>
                  <a:moveTo>
                    <a:pt x="18455" y="34600"/>
                  </a:moveTo>
                  <a:cubicBezTo>
                    <a:pt x="18491" y="34648"/>
                    <a:pt x="18503" y="34731"/>
                    <a:pt x="18514" y="34719"/>
                  </a:cubicBezTo>
                  <a:cubicBezTo>
                    <a:pt x="24599" y="34112"/>
                    <a:pt x="30623" y="33171"/>
                    <a:pt x="36683" y="32207"/>
                  </a:cubicBezTo>
                  <a:cubicBezTo>
                    <a:pt x="36672" y="31909"/>
                    <a:pt x="36445" y="31969"/>
                    <a:pt x="36267" y="32005"/>
                  </a:cubicBezTo>
                  <a:cubicBezTo>
                    <a:pt x="33552" y="32445"/>
                    <a:pt x="30826" y="32909"/>
                    <a:pt x="28099" y="33338"/>
                  </a:cubicBezTo>
                  <a:cubicBezTo>
                    <a:pt x="26313" y="33624"/>
                    <a:pt x="24515" y="33850"/>
                    <a:pt x="22729" y="34088"/>
                  </a:cubicBezTo>
                  <a:cubicBezTo>
                    <a:pt x="21301" y="34279"/>
                    <a:pt x="19884" y="34445"/>
                    <a:pt x="18455" y="34600"/>
                  </a:cubicBezTo>
                  <a:close/>
                  <a:moveTo>
                    <a:pt x="41470" y="28921"/>
                  </a:moveTo>
                  <a:cubicBezTo>
                    <a:pt x="41494" y="28885"/>
                    <a:pt x="41505" y="28849"/>
                    <a:pt x="41541" y="28814"/>
                  </a:cubicBezTo>
                  <a:cubicBezTo>
                    <a:pt x="41434" y="28730"/>
                    <a:pt x="41363" y="28611"/>
                    <a:pt x="41244" y="28576"/>
                  </a:cubicBezTo>
                  <a:cubicBezTo>
                    <a:pt x="39100" y="27754"/>
                    <a:pt x="36969" y="26909"/>
                    <a:pt x="34802" y="26147"/>
                  </a:cubicBezTo>
                  <a:cubicBezTo>
                    <a:pt x="32671" y="25408"/>
                    <a:pt x="30492" y="24754"/>
                    <a:pt x="28349" y="24039"/>
                  </a:cubicBezTo>
                  <a:cubicBezTo>
                    <a:pt x="27682" y="23813"/>
                    <a:pt x="27027" y="23575"/>
                    <a:pt x="26361" y="23337"/>
                  </a:cubicBezTo>
                  <a:cubicBezTo>
                    <a:pt x="30837" y="25158"/>
                    <a:pt x="35529" y="26444"/>
                    <a:pt x="39946" y="28445"/>
                  </a:cubicBezTo>
                  <a:cubicBezTo>
                    <a:pt x="40434" y="28647"/>
                    <a:pt x="40958" y="28766"/>
                    <a:pt x="41470" y="28921"/>
                  </a:cubicBezTo>
                  <a:close/>
                  <a:moveTo>
                    <a:pt x="55793" y="28909"/>
                  </a:moveTo>
                  <a:cubicBezTo>
                    <a:pt x="55793" y="28933"/>
                    <a:pt x="55817" y="28980"/>
                    <a:pt x="55817" y="29004"/>
                  </a:cubicBezTo>
                  <a:cubicBezTo>
                    <a:pt x="56924" y="28921"/>
                    <a:pt x="58055" y="28849"/>
                    <a:pt x="59174" y="28754"/>
                  </a:cubicBezTo>
                  <a:cubicBezTo>
                    <a:pt x="59174" y="28802"/>
                    <a:pt x="59186" y="28849"/>
                    <a:pt x="59186" y="28885"/>
                  </a:cubicBezTo>
                  <a:cubicBezTo>
                    <a:pt x="58698" y="28933"/>
                    <a:pt x="58222" y="28968"/>
                    <a:pt x="57734" y="29004"/>
                  </a:cubicBezTo>
                  <a:cubicBezTo>
                    <a:pt x="57246" y="29052"/>
                    <a:pt x="56734" y="29111"/>
                    <a:pt x="56245" y="29147"/>
                  </a:cubicBezTo>
                  <a:cubicBezTo>
                    <a:pt x="55174" y="29218"/>
                    <a:pt x="55043" y="29230"/>
                    <a:pt x="54840" y="29504"/>
                  </a:cubicBezTo>
                  <a:lnTo>
                    <a:pt x="67521" y="28337"/>
                  </a:lnTo>
                  <a:cubicBezTo>
                    <a:pt x="67342" y="28242"/>
                    <a:pt x="67163" y="28242"/>
                    <a:pt x="67009" y="28266"/>
                  </a:cubicBezTo>
                  <a:cubicBezTo>
                    <a:pt x="65354" y="28361"/>
                    <a:pt x="63687" y="28504"/>
                    <a:pt x="62032" y="28587"/>
                  </a:cubicBezTo>
                  <a:cubicBezTo>
                    <a:pt x="60222" y="28683"/>
                    <a:pt x="58412" y="28742"/>
                    <a:pt x="56603" y="28814"/>
                  </a:cubicBezTo>
                  <a:cubicBezTo>
                    <a:pt x="56317" y="28814"/>
                    <a:pt x="56055" y="28873"/>
                    <a:pt x="55793" y="28909"/>
                  </a:cubicBezTo>
                  <a:close/>
                  <a:moveTo>
                    <a:pt x="8132" y="43637"/>
                  </a:moveTo>
                  <a:cubicBezTo>
                    <a:pt x="8156" y="43613"/>
                    <a:pt x="8168" y="43577"/>
                    <a:pt x="8204" y="43530"/>
                  </a:cubicBezTo>
                  <a:cubicBezTo>
                    <a:pt x="8025" y="43411"/>
                    <a:pt x="7846" y="43232"/>
                    <a:pt x="7656" y="43173"/>
                  </a:cubicBezTo>
                  <a:cubicBezTo>
                    <a:pt x="6084" y="42768"/>
                    <a:pt x="4525" y="42399"/>
                    <a:pt x="2965" y="42030"/>
                  </a:cubicBezTo>
                  <a:cubicBezTo>
                    <a:pt x="2477" y="41910"/>
                    <a:pt x="2298" y="41994"/>
                    <a:pt x="2072" y="42458"/>
                  </a:cubicBezTo>
                  <a:cubicBezTo>
                    <a:pt x="4298" y="43065"/>
                    <a:pt x="6537" y="43661"/>
                    <a:pt x="8763" y="44280"/>
                  </a:cubicBezTo>
                  <a:cubicBezTo>
                    <a:pt x="8644" y="44149"/>
                    <a:pt x="8513" y="44006"/>
                    <a:pt x="8347" y="43946"/>
                  </a:cubicBezTo>
                  <a:cubicBezTo>
                    <a:pt x="7811" y="43756"/>
                    <a:pt x="7275" y="43565"/>
                    <a:pt x="6727" y="43423"/>
                  </a:cubicBezTo>
                  <a:cubicBezTo>
                    <a:pt x="5370" y="43089"/>
                    <a:pt x="4025" y="42792"/>
                    <a:pt x="2667" y="42458"/>
                  </a:cubicBezTo>
                  <a:cubicBezTo>
                    <a:pt x="2548" y="42434"/>
                    <a:pt x="2429" y="42375"/>
                    <a:pt x="2215" y="42291"/>
                  </a:cubicBezTo>
                  <a:cubicBezTo>
                    <a:pt x="2370" y="42232"/>
                    <a:pt x="2417" y="42208"/>
                    <a:pt x="2441" y="42220"/>
                  </a:cubicBezTo>
                  <a:cubicBezTo>
                    <a:pt x="4358" y="42577"/>
                    <a:pt x="6263" y="42994"/>
                    <a:pt x="8132" y="43637"/>
                  </a:cubicBezTo>
                  <a:close/>
                  <a:moveTo>
                    <a:pt x="88333" y="13074"/>
                  </a:moveTo>
                  <a:cubicBezTo>
                    <a:pt x="88297" y="13038"/>
                    <a:pt x="88285" y="12990"/>
                    <a:pt x="88261" y="12966"/>
                  </a:cubicBezTo>
                  <a:cubicBezTo>
                    <a:pt x="85094" y="13919"/>
                    <a:pt x="81927" y="14860"/>
                    <a:pt x="78772" y="15824"/>
                  </a:cubicBezTo>
                  <a:cubicBezTo>
                    <a:pt x="75617" y="16788"/>
                    <a:pt x="72486" y="17812"/>
                    <a:pt x="69438" y="19158"/>
                  </a:cubicBezTo>
                  <a:cubicBezTo>
                    <a:pt x="69521" y="19158"/>
                    <a:pt x="69592" y="19122"/>
                    <a:pt x="69664" y="19110"/>
                  </a:cubicBezTo>
                  <a:cubicBezTo>
                    <a:pt x="70842" y="18693"/>
                    <a:pt x="71997" y="18265"/>
                    <a:pt x="73176" y="17872"/>
                  </a:cubicBezTo>
                  <a:cubicBezTo>
                    <a:pt x="76807" y="16681"/>
                    <a:pt x="80451" y="15491"/>
                    <a:pt x="84082" y="14336"/>
                  </a:cubicBezTo>
                  <a:cubicBezTo>
                    <a:pt x="85380" y="13919"/>
                    <a:pt x="86690" y="13597"/>
                    <a:pt x="87999" y="13228"/>
                  </a:cubicBezTo>
                  <a:cubicBezTo>
                    <a:pt x="88142" y="13205"/>
                    <a:pt x="88226" y="13109"/>
                    <a:pt x="88333" y="13074"/>
                  </a:cubicBezTo>
                  <a:close/>
                  <a:moveTo>
                    <a:pt x="48375" y="22634"/>
                  </a:moveTo>
                  <a:cubicBezTo>
                    <a:pt x="48947" y="22861"/>
                    <a:pt x="49471" y="23075"/>
                    <a:pt x="49995" y="23277"/>
                  </a:cubicBezTo>
                  <a:cubicBezTo>
                    <a:pt x="49864" y="23325"/>
                    <a:pt x="49756" y="23313"/>
                    <a:pt x="49637" y="23277"/>
                  </a:cubicBezTo>
                  <a:cubicBezTo>
                    <a:pt x="49280" y="23146"/>
                    <a:pt x="48887" y="23039"/>
                    <a:pt x="48566" y="22861"/>
                  </a:cubicBezTo>
                  <a:cubicBezTo>
                    <a:pt x="48149" y="22622"/>
                    <a:pt x="47804" y="22789"/>
                    <a:pt x="47399" y="22956"/>
                  </a:cubicBezTo>
                  <a:cubicBezTo>
                    <a:pt x="48042" y="23253"/>
                    <a:pt x="48637" y="23551"/>
                    <a:pt x="49233" y="23825"/>
                  </a:cubicBezTo>
                  <a:cubicBezTo>
                    <a:pt x="49268" y="23849"/>
                    <a:pt x="49328" y="23825"/>
                    <a:pt x="49364" y="23813"/>
                  </a:cubicBezTo>
                  <a:cubicBezTo>
                    <a:pt x="50149" y="23551"/>
                    <a:pt x="50947" y="23277"/>
                    <a:pt x="51757" y="22992"/>
                  </a:cubicBezTo>
                  <a:cubicBezTo>
                    <a:pt x="50971" y="22813"/>
                    <a:pt x="50233" y="22670"/>
                    <a:pt x="49518" y="22480"/>
                  </a:cubicBezTo>
                  <a:cubicBezTo>
                    <a:pt x="49114" y="22360"/>
                    <a:pt x="48768" y="22420"/>
                    <a:pt x="48375" y="22634"/>
                  </a:cubicBezTo>
                  <a:close/>
                  <a:moveTo>
                    <a:pt x="72807" y="41803"/>
                  </a:moveTo>
                  <a:cubicBezTo>
                    <a:pt x="72807" y="41827"/>
                    <a:pt x="72807" y="41851"/>
                    <a:pt x="72819" y="41863"/>
                  </a:cubicBezTo>
                  <a:cubicBezTo>
                    <a:pt x="76677" y="41315"/>
                    <a:pt x="80522" y="40767"/>
                    <a:pt x="84368" y="40232"/>
                  </a:cubicBezTo>
                  <a:lnTo>
                    <a:pt x="84368" y="39815"/>
                  </a:lnTo>
                  <a:cubicBezTo>
                    <a:pt x="80487" y="40482"/>
                    <a:pt x="76653" y="41148"/>
                    <a:pt x="72807" y="41803"/>
                  </a:cubicBezTo>
                  <a:close/>
                  <a:moveTo>
                    <a:pt x="57698" y="44339"/>
                  </a:moveTo>
                  <a:cubicBezTo>
                    <a:pt x="62329" y="43935"/>
                    <a:pt x="66913" y="43101"/>
                    <a:pt x="71473" y="42161"/>
                  </a:cubicBezTo>
                  <a:cubicBezTo>
                    <a:pt x="71473" y="42137"/>
                    <a:pt x="71450" y="42101"/>
                    <a:pt x="71450" y="42077"/>
                  </a:cubicBezTo>
                  <a:cubicBezTo>
                    <a:pt x="66866" y="42839"/>
                    <a:pt x="62282" y="43589"/>
                    <a:pt x="57698" y="44339"/>
                  </a:cubicBezTo>
                  <a:close/>
                  <a:moveTo>
                    <a:pt x="88523" y="28028"/>
                  </a:moveTo>
                  <a:cubicBezTo>
                    <a:pt x="88523" y="27980"/>
                    <a:pt x="88523" y="27956"/>
                    <a:pt x="88535" y="27909"/>
                  </a:cubicBezTo>
                  <a:cubicBezTo>
                    <a:pt x="88214" y="27683"/>
                    <a:pt x="78296" y="28528"/>
                    <a:pt x="76855" y="28992"/>
                  </a:cubicBezTo>
                  <a:cubicBezTo>
                    <a:pt x="80737" y="28671"/>
                    <a:pt x="84630" y="28349"/>
                    <a:pt x="88523" y="28028"/>
                  </a:cubicBezTo>
                  <a:close/>
                  <a:moveTo>
                    <a:pt x="74724" y="43208"/>
                  </a:moveTo>
                  <a:cubicBezTo>
                    <a:pt x="77915" y="42756"/>
                    <a:pt x="81153" y="42803"/>
                    <a:pt x="84285" y="42077"/>
                  </a:cubicBezTo>
                  <a:cubicBezTo>
                    <a:pt x="84297" y="41922"/>
                    <a:pt x="84332" y="41803"/>
                    <a:pt x="84332" y="41744"/>
                  </a:cubicBezTo>
                  <a:cubicBezTo>
                    <a:pt x="81129" y="42220"/>
                    <a:pt x="77927" y="42720"/>
                    <a:pt x="74724" y="43208"/>
                  </a:cubicBezTo>
                  <a:close/>
                  <a:moveTo>
                    <a:pt x="32326" y="32421"/>
                  </a:moveTo>
                  <a:cubicBezTo>
                    <a:pt x="27563" y="32838"/>
                    <a:pt x="22872" y="33802"/>
                    <a:pt x="18098" y="34160"/>
                  </a:cubicBezTo>
                  <a:cubicBezTo>
                    <a:pt x="18169" y="34231"/>
                    <a:pt x="18264" y="34338"/>
                    <a:pt x="18336" y="34326"/>
                  </a:cubicBezTo>
                  <a:cubicBezTo>
                    <a:pt x="18872" y="34279"/>
                    <a:pt x="19396" y="34207"/>
                    <a:pt x="19931" y="34124"/>
                  </a:cubicBezTo>
                  <a:cubicBezTo>
                    <a:pt x="22372" y="33814"/>
                    <a:pt x="24813" y="33517"/>
                    <a:pt x="27254" y="33171"/>
                  </a:cubicBezTo>
                  <a:cubicBezTo>
                    <a:pt x="28944" y="32933"/>
                    <a:pt x="30635" y="32671"/>
                    <a:pt x="32326" y="32421"/>
                  </a:cubicBezTo>
                  <a:close/>
                  <a:moveTo>
                    <a:pt x="19538" y="49007"/>
                  </a:moveTo>
                  <a:cubicBezTo>
                    <a:pt x="19717" y="48745"/>
                    <a:pt x="19646" y="48566"/>
                    <a:pt x="19479" y="48352"/>
                  </a:cubicBezTo>
                  <a:cubicBezTo>
                    <a:pt x="17669" y="46197"/>
                    <a:pt x="15847" y="44030"/>
                    <a:pt x="14038" y="41863"/>
                  </a:cubicBezTo>
                  <a:cubicBezTo>
                    <a:pt x="14026" y="41851"/>
                    <a:pt x="13990" y="41851"/>
                    <a:pt x="13966" y="41851"/>
                  </a:cubicBezTo>
                  <a:cubicBezTo>
                    <a:pt x="13942" y="41863"/>
                    <a:pt x="13931" y="41887"/>
                    <a:pt x="13919" y="41910"/>
                  </a:cubicBezTo>
                  <a:cubicBezTo>
                    <a:pt x="15788" y="44280"/>
                    <a:pt x="17657" y="46625"/>
                    <a:pt x="19538" y="49007"/>
                  </a:cubicBezTo>
                  <a:close/>
                  <a:moveTo>
                    <a:pt x="74105" y="27159"/>
                  </a:moveTo>
                  <a:cubicBezTo>
                    <a:pt x="69283" y="27563"/>
                    <a:pt x="64485" y="27956"/>
                    <a:pt x="59698" y="28337"/>
                  </a:cubicBezTo>
                  <a:cubicBezTo>
                    <a:pt x="64508" y="28171"/>
                    <a:pt x="69295" y="27873"/>
                    <a:pt x="74105" y="27159"/>
                  </a:cubicBezTo>
                  <a:close/>
                  <a:moveTo>
                    <a:pt x="30790" y="33886"/>
                  </a:moveTo>
                  <a:cubicBezTo>
                    <a:pt x="30790" y="33921"/>
                    <a:pt x="30790" y="33945"/>
                    <a:pt x="30814" y="33981"/>
                  </a:cubicBezTo>
                  <a:cubicBezTo>
                    <a:pt x="33624" y="33695"/>
                    <a:pt x="36433" y="33409"/>
                    <a:pt x="39231" y="33136"/>
                  </a:cubicBezTo>
                  <a:cubicBezTo>
                    <a:pt x="38934" y="32897"/>
                    <a:pt x="38648" y="32790"/>
                    <a:pt x="38291" y="32850"/>
                  </a:cubicBezTo>
                  <a:cubicBezTo>
                    <a:pt x="36660" y="33088"/>
                    <a:pt x="35040" y="33314"/>
                    <a:pt x="33397" y="33529"/>
                  </a:cubicBezTo>
                  <a:cubicBezTo>
                    <a:pt x="32540" y="33648"/>
                    <a:pt x="31659" y="33767"/>
                    <a:pt x="30790" y="33886"/>
                  </a:cubicBezTo>
                  <a:close/>
                  <a:moveTo>
                    <a:pt x="31242" y="52400"/>
                  </a:moveTo>
                  <a:cubicBezTo>
                    <a:pt x="31230" y="52340"/>
                    <a:pt x="31230" y="52293"/>
                    <a:pt x="31207" y="52245"/>
                  </a:cubicBezTo>
                  <a:cubicBezTo>
                    <a:pt x="27480" y="52817"/>
                    <a:pt x="23741" y="53412"/>
                    <a:pt x="20003" y="53995"/>
                  </a:cubicBezTo>
                  <a:cubicBezTo>
                    <a:pt x="20015" y="54043"/>
                    <a:pt x="20015" y="54079"/>
                    <a:pt x="20015" y="54126"/>
                  </a:cubicBezTo>
                  <a:cubicBezTo>
                    <a:pt x="23765" y="53555"/>
                    <a:pt x="27504" y="52983"/>
                    <a:pt x="31242" y="52400"/>
                  </a:cubicBezTo>
                  <a:close/>
                  <a:moveTo>
                    <a:pt x="46947" y="54472"/>
                  </a:moveTo>
                  <a:cubicBezTo>
                    <a:pt x="46959" y="54507"/>
                    <a:pt x="46970" y="54519"/>
                    <a:pt x="46982" y="54543"/>
                  </a:cubicBezTo>
                  <a:cubicBezTo>
                    <a:pt x="49768" y="52912"/>
                    <a:pt x="52566" y="51293"/>
                    <a:pt x="55317" y="49673"/>
                  </a:cubicBezTo>
                  <a:cubicBezTo>
                    <a:pt x="54864" y="49697"/>
                    <a:pt x="54483" y="49935"/>
                    <a:pt x="54055" y="50197"/>
                  </a:cubicBezTo>
                  <a:cubicBezTo>
                    <a:pt x="51804" y="51602"/>
                    <a:pt x="49506" y="52936"/>
                    <a:pt x="47220" y="54293"/>
                  </a:cubicBezTo>
                  <a:cubicBezTo>
                    <a:pt x="47137" y="54341"/>
                    <a:pt x="47030" y="54400"/>
                    <a:pt x="46947" y="54472"/>
                  </a:cubicBezTo>
                  <a:close/>
                  <a:moveTo>
                    <a:pt x="51507" y="38327"/>
                  </a:moveTo>
                  <a:cubicBezTo>
                    <a:pt x="52519" y="38196"/>
                    <a:pt x="57984" y="36076"/>
                    <a:pt x="58865" y="35529"/>
                  </a:cubicBezTo>
                  <a:cubicBezTo>
                    <a:pt x="58734" y="35576"/>
                    <a:pt x="58674" y="35576"/>
                    <a:pt x="58627" y="35600"/>
                  </a:cubicBezTo>
                  <a:cubicBezTo>
                    <a:pt x="57662" y="35957"/>
                    <a:pt x="56686" y="36326"/>
                    <a:pt x="55722" y="36684"/>
                  </a:cubicBezTo>
                  <a:cubicBezTo>
                    <a:pt x="54328" y="37219"/>
                    <a:pt x="52924" y="37779"/>
                    <a:pt x="51507" y="38327"/>
                  </a:cubicBezTo>
                  <a:close/>
                  <a:moveTo>
                    <a:pt x="84427" y="43708"/>
                  </a:moveTo>
                  <a:cubicBezTo>
                    <a:pt x="84427" y="43673"/>
                    <a:pt x="84416" y="43613"/>
                    <a:pt x="84416" y="43565"/>
                  </a:cubicBezTo>
                  <a:cubicBezTo>
                    <a:pt x="81689" y="43946"/>
                    <a:pt x="78951" y="44327"/>
                    <a:pt x="76236" y="44708"/>
                  </a:cubicBezTo>
                  <a:cubicBezTo>
                    <a:pt x="76248" y="44756"/>
                    <a:pt x="76248" y="44816"/>
                    <a:pt x="76248" y="44863"/>
                  </a:cubicBezTo>
                  <a:cubicBezTo>
                    <a:pt x="78986" y="44470"/>
                    <a:pt x="81713" y="44101"/>
                    <a:pt x="84427" y="43708"/>
                  </a:cubicBezTo>
                  <a:close/>
                  <a:moveTo>
                    <a:pt x="41779" y="50912"/>
                  </a:moveTo>
                  <a:cubicBezTo>
                    <a:pt x="41779" y="50959"/>
                    <a:pt x="41791" y="50995"/>
                    <a:pt x="41791" y="51031"/>
                  </a:cubicBezTo>
                  <a:cubicBezTo>
                    <a:pt x="43625" y="50721"/>
                    <a:pt x="45470" y="50412"/>
                    <a:pt x="47304" y="50102"/>
                  </a:cubicBezTo>
                  <a:cubicBezTo>
                    <a:pt x="47304" y="50066"/>
                    <a:pt x="47280" y="50042"/>
                    <a:pt x="47280" y="50007"/>
                  </a:cubicBezTo>
                  <a:cubicBezTo>
                    <a:pt x="46661" y="50042"/>
                    <a:pt x="46018" y="49888"/>
                    <a:pt x="45399" y="50126"/>
                  </a:cubicBezTo>
                  <a:cubicBezTo>
                    <a:pt x="45280" y="50173"/>
                    <a:pt x="45137" y="50185"/>
                    <a:pt x="45018" y="50197"/>
                  </a:cubicBezTo>
                  <a:cubicBezTo>
                    <a:pt x="43946" y="50435"/>
                    <a:pt x="42863" y="50673"/>
                    <a:pt x="41779" y="50912"/>
                  </a:cubicBezTo>
                  <a:close/>
                  <a:moveTo>
                    <a:pt x="23360" y="54698"/>
                  </a:moveTo>
                  <a:cubicBezTo>
                    <a:pt x="23360" y="54734"/>
                    <a:pt x="23384" y="54781"/>
                    <a:pt x="23384" y="54829"/>
                  </a:cubicBezTo>
                  <a:lnTo>
                    <a:pt x="31326" y="53626"/>
                  </a:lnTo>
                  <a:cubicBezTo>
                    <a:pt x="31314" y="53567"/>
                    <a:pt x="31314" y="53519"/>
                    <a:pt x="31302" y="53460"/>
                  </a:cubicBezTo>
                  <a:cubicBezTo>
                    <a:pt x="28671" y="53876"/>
                    <a:pt x="26015" y="54281"/>
                    <a:pt x="23360" y="54698"/>
                  </a:cubicBezTo>
                  <a:close/>
                  <a:moveTo>
                    <a:pt x="4929" y="18491"/>
                  </a:moveTo>
                  <a:cubicBezTo>
                    <a:pt x="4977" y="18491"/>
                    <a:pt x="5013" y="18491"/>
                    <a:pt x="5060" y="18467"/>
                  </a:cubicBezTo>
                  <a:lnTo>
                    <a:pt x="5060" y="18193"/>
                  </a:lnTo>
                  <a:cubicBezTo>
                    <a:pt x="5037" y="17598"/>
                    <a:pt x="4989" y="17015"/>
                    <a:pt x="4989" y="16419"/>
                  </a:cubicBezTo>
                  <a:cubicBezTo>
                    <a:pt x="4965" y="15574"/>
                    <a:pt x="5108" y="14752"/>
                    <a:pt x="5680" y="14086"/>
                  </a:cubicBezTo>
                  <a:cubicBezTo>
                    <a:pt x="5108" y="14169"/>
                    <a:pt x="4775" y="14514"/>
                    <a:pt x="4751" y="15169"/>
                  </a:cubicBezTo>
                  <a:cubicBezTo>
                    <a:pt x="4715" y="15895"/>
                    <a:pt x="4727" y="16622"/>
                    <a:pt x="4763" y="17360"/>
                  </a:cubicBezTo>
                  <a:cubicBezTo>
                    <a:pt x="4775" y="17741"/>
                    <a:pt x="4870" y="18110"/>
                    <a:pt x="4929" y="18491"/>
                  </a:cubicBezTo>
                  <a:close/>
                  <a:moveTo>
                    <a:pt x="57400" y="23682"/>
                  </a:moveTo>
                  <a:cubicBezTo>
                    <a:pt x="57388" y="23646"/>
                    <a:pt x="57365" y="23623"/>
                    <a:pt x="57341" y="23575"/>
                  </a:cubicBezTo>
                  <a:cubicBezTo>
                    <a:pt x="54102" y="24754"/>
                    <a:pt x="50852" y="25932"/>
                    <a:pt x="47613" y="27087"/>
                  </a:cubicBezTo>
                  <a:cubicBezTo>
                    <a:pt x="47625" y="27123"/>
                    <a:pt x="47637" y="27159"/>
                    <a:pt x="47661" y="27194"/>
                  </a:cubicBezTo>
                  <a:cubicBezTo>
                    <a:pt x="50899" y="26028"/>
                    <a:pt x="54150" y="24861"/>
                    <a:pt x="57400" y="23682"/>
                  </a:cubicBezTo>
                  <a:close/>
                  <a:moveTo>
                    <a:pt x="43970" y="58436"/>
                  </a:moveTo>
                  <a:cubicBezTo>
                    <a:pt x="43994" y="58460"/>
                    <a:pt x="44030" y="58508"/>
                    <a:pt x="44053" y="58532"/>
                  </a:cubicBezTo>
                  <a:cubicBezTo>
                    <a:pt x="45589" y="57603"/>
                    <a:pt x="47125" y="56650"/>
                    <a:pt x="48673" y="55698"/>
                  </a:cubicBezTo>
                  <a:cubicBezTo>
                    <a:pt x="48625" y="55662"/>
                    <a:pt x="48613" y="55650"/>
                    <a:pt x="48613" y="55650"/>
                  </a:cubicBezTo>
                  <a:cubicBezTo>
                    <a:pt x="47137" y="56472"/>
                    <a:pt x="45673" y="57270"/>
                    <a:pt x="44208" y="58103"/>
                  </a:cubicBezTo>
                  <a:cubicBezTo>
                    <a:pt x="44101" y="58162"/>
                    <a:pt x="44053" y="58329"/>
                    <a:pt x="43970" y="58436"/>
                  </a:cubicBezTo>
                  <a:close/>
                  <a:moveTo>
                    <a:pt x="64365" y="33862"/>
                  </a:moveTo>
                  <a:cubicBezTo>
                    <a:pt x="62722" y="34267"/>
                    <a:pt x="61079" y="34707"/>
                    <a:pt x="59662" y="35719"/>
                  </a:cubicBezTo>
                  <a:cubicBezTo>
                    <a:pt x="59686" y="35719"/>
                    <a:pt x="59686" y="35731"/>
                    <a:pt x="59698" y="35731"/>
                  </a:cubicBezTo>
                  <a:cubicBezTo>
                    <a:pt x="60936" y="35374"/>
                    <a:pt x="62044" y="34648"/>
                    <a:pt x="63330" y="34398"/>
                  </a:cubicBezTo>
                  <a:cubicBezTo>
                    <a:pt x="63687" y="34338"/>
                    <a:pt x="64008" y="34052"/>
                    <a:pt x="64365" y="33862"/>
                  </a:cubicBezTo>
                  <a:close/>
                  <a:moveTo>
                    <a:pt x="88297" y="12538"/>
                  </a:moveTo>
                  <a:cubicBezTo>
                    <a:pt x="88273" y="12502"/>
                    <a:pt x="88261" y="12478"/>
                    <a:pt x="88226" y="12443"/>
                  </a:cubicBezTo>
                  <a:cubicBezTo>
                    <a:pt x="86428" y="13050"/>
                    <a:pt x="84642" y="13669"/>
                    <a:pt x="82844" y="14276"/>
                  </a:cubicBezTo>
                  <a:cubicBezTo>
                    <a:pt x="82856" y="14300"/>
                    <a:pt x="82868" y="14348"/>
                    <a:pt x="82868" y="14383"/>
                  </a:cubicBezTo>
                  <a:cubicBezTo>
                    <a:pt x="84630" y="13824"/>
                    <a:pt x="86380" y="13288"/>
                    <a:pt x="88118" y="12740"/>
                  </a:cubicBezTo>
                  <a:cubicBezTo>
                    <a:pt x="88202" y="12728"/>
                    <a:pt x="88237" y="12609"/>
                    <a:pt x="88297" y="12538"/>
                  </a:cubicBezTo>
                  <a:close/>
                  <a:moveTo>
                    <a:pt x="23551" y="55376"/>
                  </a:moveTo>
                  <a:cubicBezTo>
                    <a:pt x="23444" y="55460"/>
                    <a:pt x="23313" y="55495"/>
                    <a:pt x="23277" y="55567"/>
                  </a:cubicBezTo>
                  <a:cubicBezTo>
                    <a:pt x="22860" y="56615"/>
                    <a:pt x="22479" y="57651"/>
                    <a:pt x="22063" y="58734"/>
                  </a:cubicBezTo>
                  <a:cubicBezTo>
                    <a:pt x="22205" y="58770"/>
                    <a:pt x="22313" y="58817"/>
                    <a:pt x="22396" y="58841"/>
                  </a:cubicBezTo>
                  <a:cubicBezTo>
                    <a:pt x="22765" y="57698"/>
                    <a:pt x="23146" y="56591"/>
                    <a:pt x="23551" y="55376"/>
                  </a:cubicBezTo>
                  <a:close/>
                  <a:moveTo>
                    <a:pt x="8799" y="21777"/>
                  </a:moveTo>
                  <a:lnTo>
                    <a:pt x="8668" y="21860"/>
                  </a:lnTo>
                  <a:lnTo>
                    <a:pt x="12145" y="27182"/>
                  </a:lnTo>
                  <a:cubicBezTo>
                    <a:pt x="12180" y="27159"/>
                    <a:pt x="12204" y="27147"/>
                    <a:pt x="12240" y="27123"/>
                  </a:cubicBezTo>
                  <a:cubicBezTo>
                    <a:pt x="11109" y="25313"/>
                    <a:pt x="9954" y="23527"/>
                    <a:pt x="8799" y="21777"/>
                  </a:cubicBezTo>
                  <a:close/>
                  <a:moveTo>
                    <a:pt x="23134" y="55519"/>
                  </a:moveTo>
                  <a:lnTo>
                    <a:pt x="23075" y="55460"/>
                  </a:lnTo>
                  <a:cubicBezTo>
                    <a:pt x="22991" y="55531"/>
                    <a:pt x="22896" y="55567"/>
                    <a:pt x="22848" y="55662"/>
                  </a:cubicBezTo>
                  <a:cubicBezTo>
                    <a:pt x="22432" y="56627"/>
                    <a:pt x="22027" y="57603"/>
                    <a:pt x="21622" y="58567"/>
                  </a:cubicBezTo>
                  <a:cubicBezTo>
                    <a:pt x="21658" y="58603"/>
                    <a:pt x="21682" y="58639"/>
                    <a:pt x="21717" y="58686"/>
                  </a:cubicBezTo>
                  <a:cubicBezTo>
                    <a:pt x="21801" y="58651"/>
                    <a:pt x="21967" y="58639"/>
                    <a:pt x="22003" y="58567"/>
                  </a:cubicBezTo>
                  <a:cubicBezTo>
                    <a:pt x="22384" y="57555"/>
                    <a:pt x="22753" y="56531"/>
                    <a:pt x="23134" y="55519"/>
                  </a:cubicBezTo>
                  <a:close/>
                  <a:moveTo>
                    <a:pt x="3346" y="41256"/>
                  </a:moveTo>
                  <a:lnTo>
                    <a:pt x="3346" y="41363"/>
                  </a:lnTo>
                  <a:cubicBezTo>
                    <a:pt x="4537" y="41625"/>
                    <a:pt x="5727" y="41875"/>
                    <a:pt x="6918" y="42149"/>
                  </a:cubicBezTo>
                  <a:cubicBezTo>
                    <a:pt x="6942" y="42125"/>
                    <a:pt x="6954" y="42101"/>
                    <a:pt x="6965" y="42077"/>
                  </a:cubicBezTo>
                  <a:cubicBezTo>
                    <a:pt x="6799" y="41970"/>
                    <a:pt x="6656" y="41791"/>
                    <a:pt x="6489" y="41768"/>
                  </a:cubicBezTo>
                  <a:cubicBezTo>
                    <a:pt x="5537" y="41565"/>
                    <a:pt x="4584" y="41410"/>
                    <a:pt x="3620" y="41232"/>
                  </a:cubicBezTo>
                  <a:cubicBezTo>
                    <a:pt x="3548" y="41232"/>
                    <a:pt x="3441" y="41256"/>
                    <a:pt x="3346" y="41256"/>
                  </a:cubicBezTo>
                  <a:close/>
                  <a:moveTo>
                    <a:pt x="17086" y="46268"/>
                  </a:moveTo>
                  <a:cubicBezTo>
                    <a:pt x="17062" y="46304"/>
                    <a:pt x="17026" y="46316"/>
                    <a:pt x="17014" y="46340"/>
                  </a:cubicBezTo>
                  <a:cubicBezTo>
                    <a:pt x="17800" y="47435"/>
                    <a:pt x="18574" y="48518"/>
                    <a:pt x="19360" y="49602"/>
                  </a:cubicBezTo>
                  <a:cubicBezTo>
                    <a:pt x="19407" y="49590"/>
                    <a:pt x="19443" y="49578"/>
                    <a:pt x="19479" y="49566"/>
                  </a:cubicBezTo>
                  <a:cubicBezTo>
                    <a:pt x="19443" y="49411"/>
                    <a:pt x="19407" y="49269"/>
                    <a:pt x="19348" y="49114"/>
                  </a:cubicBezTo>
                  <a:cubicBezTo>
                    <a:pt x="19336" y="49066"/>
                    <a:pt x="19288" y="49042"/>
                    <a:pt x="19276" y="48995"/>
                  </a:cubicBezTo>
                  <a:cubicBezTo>
                    <a:pt x="18526" y="48090"/>
                    <a:pt x="17812" y="47185"/>
                    <a:pt x="17086" y="46268"/>
                  </a:cubicBezTo>
                  <a:close/>
                  <a:moveTo>
                    <a:pt x="45768" y="10133"/>
                  </a:moveTo>
                  <a:cubicBezTo>
                    <a:pt x="46530" y="10633"/>
                    <a:pt x="47209" y="10073"/>
                    <a:pt x="47923" y="9990"/>
                  </a:cubicBezTo>
                  <a:cubicBezTo>
                    <a:pt x="47161" y="9502"/>
                    <a:pt x="46482" y="10049"/>
                    <a:pt x="45768" y="10133"/>
                  </a:cubicBezTo>
                  <a:close/>
                  <a:moveTo>
                    <a:pt x="4239" y="31552"/>
                  </a:moveTo>
                  <a:cubicBezTo>
                    <a:pt x="5096" y="32207"/>
                    <a:pt x="6001" y="32433"/>
                    <a:pt x="6894" y="32612"/>
                  </a:cubicBezTo>
                  <a:cubicBezTo>
                    <a:pt x="6203" y="31885"/>
                    <a:pt x="5239" y="31802"/>
                    <a:pt x="4239" y="31552"/>
                  </a:cubicBezTo>
                  <a:close/>
                  <a:moveTo>
                    <a:pt x="22146" y="41553"/>
                  </a:moveTo>
                  <a:cubicBezTo>
                    <a:pt x="23170" y="42303"/>
                    <a:pt x="24408" y="42553"/>
                    <a:pt x="25575" y="42982"/>
                  </a:cubicBezTo>
                  <a:cubicBezTo>
                    <a:pt x="24539" y="42280"/>
                    <a:pt x="23325" y="41982"/>
                    <a:pt x="22146" y="41553"/>
                  </a:cubicBezTo>
                  <a:close/>
                  <a:moveTo>
                    <a:pt x="74331" y="46709"/>
                  </a:moveTo>
                  <a:cubicBezTo>
                    <a:pt x="73855" y="46744"/>
                    <a:pt x="73414" y="46804"/>
                    <a:pt x="72997" y="47125"/>
                  </a:cubicBezTo>
                  <a:cubicBezTo>
                    <a:pt x="72426" y="47566"/>
                    <a:pt x="71724" y="47864"/>
                    <a:pt x="71081" y="48233"/>
                  </a:cubicBezTo>
                  <a:cubicBezTo>
                    <a:pt x="71092" y="48268"/>
                    <a:pt x="71116" y="48316"/>
                    <a:pt x="71140" y="48340"/>
                  </a:cubicBezTo>
                  <a:cubicBezTo>
                    <a:pt x="72200" y="47804"/>
                    <a:pt x="73271" y="47256"/>
                    <a:pt x="74331" y="46709"/>
                  </a:cubicBezTo>
                  <a:close/>
                  <a:moveTo>
                    <a:pt x="73462" y="30897"/>
                  </a:moveTo>
                  <a:cubicBezTo>
                    <a:pt x="73938" y="30611"/>
                    <a:pt x="74391" y="30361"/>
                    <a:pt x="74819" y="30100"/>
                  </a:cubicBezTo>
                  <a:cubicBezTo>
                    <a:pt x="74902" y="30040"/>
                    <a:pt x="74926" y="29897"/>
                    <a:pt x="75010" y="29742"/>
                  </a:cubicBezTo>
                  <a:cubicBezTo>
                    <a:pt x="74533" y="29766"/>
                    <a:pt x="74164" y="29802"/>
                    <a:pt x="73759" y="29826"/>
                  </a:cubicBezTo>
                  <a:cubicBezTo>
                    <a:pt x="73771" y="29980"/>
                    <a:pt x="73795" y="30064"/>
                    <a:pt x="73807" y="30183"/>
                  </a:cubicBezTo>
                  <a:cubicBezTo>
                    <a:pt x="74105" y="30052"/>
                    <a:pt x="74355" y="29945"/>
                    <a:pt x="74605" y="29826"/>
                  </a:cubicBezTo>
                  <a:lnTo>
                    <a:pt x="74652" y="29921"/>
                  </a:lnTo>
                  <a:cubicBezTo>
                    <a:pt x="74224" y="30171"/>
                    <a:pt x="73640" y="30278"/>
                    <a:pt x="73462" y="30897"/>
                  </a:cubicBezTo>
                  <a:close/>
                  <a:moveTo>
                    <a:pt x="3310" y="41672"/>
                  </a:moveTo>
                  <a:cubicBezTo>
                    <a:pt x="3286" y="41708"/>
                    <a:pt x="3286" y="41744"/>
                    <a:pt x="3274" y="41780"/>
                  </a:cubicBezTo>
                  <a:cubicBezTo>
                    <a:pt x="4644" y="42101"/>
                    <a:pt x="6001" y="42434"/>
                    <a:pt x="7370" y="42756"/>
                  </a:cubicBezTo>
                  <a:cubicBezTo>
                    <a:pt x="7382" y="42720"/>
                    <a:pt x="7394" y="42661"/>
                    <a:pt x="7394" y="42613"/>
                  </a:cubicBezTo>
                  <a:cubicBezTo>
                    <a:pt x="6061" y="42220"/>
                    <a:pt x="4679" y="41958"/>
                    <a:pt x="3310" y="41672"/>
                  </a:cubicBezTo>
                  <a:close/>
                  <a:moveTo>
                    <a:pt x="8620" y="34207"/>
                  </a:moveTo>
                  <a:cubicBezTo>
                    <a:pt x="9537" y="34767"/>
                    <a:pt x="10597" y="34922"/>
                    <a:pt x="11597" y="35255"/>
                  </a:cubicBezTo>
                  <a:cubicBezTo>
                    <a:pt x="11121" y="34874"/>
                    <a:pt x="9621" y="34338"/>
                    <a:pt x="8620" y="34207"/>
                  </a:cubicBezTo>
                  <a:close/>
                  <a:moveTo>
                    <a:pt x="48494" y="48923"/>
                  </a:moveTo>
                  <a:cubicBezTo>
                    <a:pt x="48494" y="48947"/>
                    <a:pt x="48494" y="48983"/>
                    <a:pt x="48506" y="49007"/>
                  </a:cubicBezTo>
                  <a:cubicBezTo>
                    <a:pt x="50769" y="48626"/>
                    <a:pt x="53031" y="48233"/>
                    <a:pt x="55305" y="47852"/>
                  </a:cubicBezTo>
                  <a:cubicBezTo>
                    <a:pt x="55305" y="47816"/>
                    <a:pt x="55293" y="47792"/>
                    <a:pt x="55293" y="47756"/>
                  </a:cubicBezTo>
                  <a:cubicBezTo>
                    <a:pt x="53019" y="48161"/>
                    <a:pt x="50757" y="48554"/>
                    <a:pt x="48494" y="48923"/>
                  </a:cubicBezTo>
                  <a:close/>
                  <a:moveTo>
                    <a:pt x="52316" y="12300"/>
                  </a:moveTo>
                  <a:cubicBezTo>
                    <a:pt x="53114" y="12669"/>
                    <a:pt x="53757" y="12133"/>
                    <a:pt x="54567" y="12050"/>
                  </a:cubicBezTo>
                  <a:cubicBezTo>
                    <a:pt x="53924" y="11788"/>
                    <a:pt x="53578" y="11823"/>
                    <a:pt x="52316" y="12300"/>
                  </a:cubicBezTo>
                  <a:close/>
                  <a:moveTo>
                    <a:pt x="40172" y="41744"/>
                  </a:moveTo>
                  <a:cubicBezTo>
                    <a:pt x="39279" y="41910"/>
                    <a:pt x="37005" y="42923"/>
                    <a:pt x="36505" y="43363"/>
                  </a:cubicBezTo>
                  <a:cubicBezTo>
                    <a:pt x="37731" y="42839"/>
                    <a:pt x="38946" y="42303"/>
                    <a:pt x="40172" y="41744"/>
                  </a:cubicBezTo>
                  <a:close/>
                  <a:moveTo>
                    <a:pt x="48709" y="11073"/>
                  </a:moveTo>
                  <a:cubicBezTo>
                    <a:pt x="49245" y="11371"/>
                    <a:pt x="49887" y="11300"/>
                    <a:pt x="50757" y="10847"/>
                  </a:cubicBezTo>
                  <a:cubicBezTo>
                    <a:pt x="50042" y="10466"/>
                    <a:pt x="49447" y="11026"/>
                    <a:pt x="48709" y="11073"/>
                  </a:cubicBezTo>
                  <a:close/>
                  <a:moveTo>
                    <a:pt x="44708" y="9764"/>
                  </a:moveTo>
                  <a:cubicBezTo>
                    <a:pt x="45435" y="10192"/>
                    <a:pt x="46054" y="9645"/>
                    <a:pt x="46732" y="9573"/>
                  </a:cubicBezTo>
                  <a:cubicBezTo>
                    <a:pt x="46006" y="9156"/>
                    <a:pt x="45375" y="9704"/>
                    <a:pt x="44708" y="9764"/>
                  </a:cubicBezTo>
                  <a:close/>
                  <a:moveTo>
                    <a:pt x="19038" y="24944"/>
                  </a:moveTo>
                  <a:cubicBezTo>
                    <a:pt x="18395" y="24337"/>
                    <a:pt x="17907" y="23563"/>
                    <a:pt x="17062" y="23230"/>
                  </a:cubicBezTo>
                  <a:cubicBezTo>
                    <a:pt x="17693" y="23825"/>
                    <a:pt x="18217" y="24563"/>
                    <a:pt x="19038" y="24944"/>
                  </a:cubicBezTo>
                  <a:close/>
                  <a:moveTo>
                    <a:pt x="22122" y="26063"/>
                  </a:moveTo>
                  <a:cubicBezTo>
                    <a:pt x="21408" y="25456"/>
                    <a:pt x="20824" y="24682"/>
                    <a:pt x="19931" y="24301"/>
                  </a:cubicBezTo>
                  <a:cubicBezTo>
                    <a:pt x="20670" y="24861"/>
                    <a:pt x="21181" y="25718"/>
                    <a:pt x="22122" y="26063"/>
                  </a:cubicBezTo>
                  <a:close/>
                  <a:moveTo>
                    <a:pt x="48923" y="10299"/>
                  </a:moveTo>
                  <a:cubicBezTo>
                    <a:pt x="48590" y="9990"/>
                    <a:pt x="48256" y="10180"/>
                    <a:pt x="47911" y="10252"/>
                  </a:cubicBezTo>
                  <a:cubicBezTo>
                    <a:pt x="47566" y="10335"/>
                    <a:pt x="47244" y="10419"/>
                    <a:pt x="46839" y="10526"/>
                  </a:cubicBezTo>
                  <a:cubicBezTo>
                    <a:pt x="47435" y="10764"/>
                    <a:pt x="47959" y="10704"/>
                    <a:pt x="48923" y="10299"/>
                  </a:cubicBezTo>
                  <a:close/>
                  <a:moveTo>
                    <a:pt x="65723" y="33814"/>
                  </a:moveTo>
                  <a:cubicBezTo>
                    <a:pt x="65735" y="33850"/>
                    <a:pt x="65770" y="33886"/>
                    <a:pt x="65782" y="33921"/>
                  </a:cubicBezTo>
                  <a:cubicBezTo>
                    <a:pt x="67044" y="33374"/>
                    <a:pt x="68330" y="32802"/>
                    <a:pt x="69592" y="32255"/>
                  </a:cubicBezTo>
                  <a:cubicBezTo>
                    <a:pt x="69580" y="32207"/>
                    <a:pt x="69568" y="32159"/>
                    <a:pt x="69533" y="32135"/>
                  </a:cubicBezTo>
                  <a:cubicBezTo>
                    <a:pt x="68271" y="32683"/>
                    <a:pt x="67009" y="33255"/>
                    <a:pt x="65723" y="33814"/>
                  </a:cubicBezTo>
                  <a:close/>
                  <a:moveTo>
                    <a:pt x="62210" y="14324"/>
                  </a:moveTo>
                  <a:cubicBezTo>
                    <a:pt x="61306" y="14050"/>
                    <a:pt x="60472" y="14479"/>
                    <a:pt x="59603" y="14621"/>
                  </a:cubicBezTo>
                  <a:cubicBezTo>
                    <a:pt x="60484" y="14693"/>
                    <a:pt x="61353" y="14455"/>
                    <a:pt x="62210" y="14324"/>
                  </a:cubicBezTo>
                  <a:close/>
                  <a:moveTo>
                    <a:pt x="45816" y="39994"/>
                  </a:moveTo>
                  <a:cubicBezTo>
                    <a:pt x="45827" y="40041"/>
                    <a:pt x="45851" y="40101"/>
                    <a:pt x="45875" y="40136"/>
                  </a:cubicBezTo>
                  <a:cubicBezTo>
                    <a:pt x="46970" y="39696"/>
                    <a:pt x="48078" y="39244"/>
                    <a:pt x="49173" y="38791"/>
                  </a:cubicBezTo>
                  <a:lnTo>
                    <a:pt x="49125" y="38648"/>
                  </a:lnTo>
                  <a:cubicBezTo>
                    <a:pt x="48030" y="39101"/>
                    <a:pt x="46923" y="39541"/>
                    <a:pt x="45816" y="39994"/>
                  </a:cubicBezTo>
                  <a:close/>
                  <a:moveTo>
                    <a:pt x="45518" y="40053"/>
                  </a:moveTo>
                  <a:cubicBezTo>
                    <a:pt x="45494" y="40006"/>
                    <a:pt x="45470" y="39946"/>
                    <a:pt x="45458" y="39898"/>
                  </a:cubicBezTo>
                  <a:lnTo>
                    <a:pt x="42101" y="41327"/>
                  </a:lnTo>
                  <a:cubicBezTo>
                    <a:pt x="42125" y="41375"/>
                    <a:pt x="42136" y="41410"/>
                    <a:pt x="42148" y="41446"/>
                  </a:cubicBezTo>
                  <a:cubicBezTo>
                    <a:pt x="43268" y="40994"/>
                    <a:pt x="44387" y="40517"/>
                    <a:pt x="45518" y="40053"/>
                  </a:cubicBezTo>
                  <a:close/>
                  <a:moveTo>
                    <a:pt x="8585" y="20170"/>
                  </a:moveTo>
                  <a:cubicBezTo>
                    <a:pt x="9240" y="20706"/>
                    <a:pt x="9716" y="21468"/>
                    <a:pt x="10525" y="21825"/>
                  </a:cubicBezTo>
                  <a:cubicBezTo>
                    <a:pt x="9882" y="21253"/>
                    <a:pt x="9454" y="20467"/>
                    <a:pt x="8585" y="20170"/>
                  </a:cubicBezTo>
                  <a:close/>
                  <a:moveTo>
                    <a:pt x="41982" y="8859"/>
                  </a:moveTo>
                  <a:cubicBezTo>
                    <a:pt x="42756" y="9287"/>
                    <a:pt x="43387" y="8740"/>
                    <a:pt x="44089" y="8609"/>
                  </a:cubicBezTo>
                  <a:cubicBezTo>
                    <a:pt x="43351" y="8454"/>
                    <a:pt x="42684" y="8752"/>
                    <a:pt x="41982" y="8859"/>
                  </a:cubicBezTo>
                  <a:close/>
                  <a:moveTo>
                    <a:pt x="55602" y="13276"/>
                  </a:moveTo>
                  <a:cubicBezTo>
                    <a:pt x="56388" y="13526"/>
                    <a:pt x="57103" y="13097"/>
                    <a:pt x="57865" y="12990"/>
                  </a:cubicBezTo>
                  <a:cubicBezTo>
                    <a:pt x="57067" y="12728"/>
                    <a:pt x="56364" y="13193"/>
                    <a:pt x="55602" y="13276"/>
                  </a:cubicBezTo>
                  <a:close/>
                  <a:moveTo>
                    <a:pt x="5572" y="31766"/>
                  </a:moveTo>
                  <a:cubicBezTo>
                    <a:pt x="5013" y="31326"/>
                    <a:pt x="4001" y="30992"/>
                    <a:pt x="3489" y="31064"/>
                  </a:cubicBezTo>
                  <a:cubicBezTo>
                    <a:pt x="3882" y="31409"/>
                    <a:pt x="4572" y="31624"/>
                    <a:pt x="5572" y="31766"/>
                  </a:cubicBezTo>
                  <a:close/>
                  <a:moveTo>
                    <a:pt x="47935" y="10847"/>
                  </a:moveTo>
                  <a:cubicBezTo>
                    <a:pt x="48328" y="11073"/>
                    <a:pt x="49387" y="10895"/>
                    <a:pt x="49828" y="10550"/>
                  </a:cubicBezTo>
                  <a:cubicBezTo>
                    <a:pt x="49411" y="10407"/>
                    <a:pt x="48768" y="10514"/>
                    <a:pt x="47935" y="10847"/>
                  </a:cubicBezTo>
                  <a:close/>
                  <a:moveTo>
                    <a:pt x="14716" y="19824"/>
                  </a:moveTo>
                  <a:cubicBezTo>
                    <a:pt x="14704" y="19860"/>
                    <a:pt x="14693" y="19884"/>
                    <a:pt x="14693" y="19932"/>
                  </a:cubicBezTo>
                  <a:cubicBezTo>
                    <a:pt x="16205" y="20491"/>
                    <a:pt x="17741" y="21063"/>
                    <a:pt x="19265" y="21646"/>
                  </a:cubicBezTo>
                  <a:cubicBezTo>
                    <a:pt x="19276" y="21610"/>
                    <a:pt x="19288" y="21587"/>
                    <a:pt x="19288" y="21551"/>
                  </a:cubicBezTo>
                  <a:cubicBezTo>
                    <a:pt x="17752" y="20956"/>
                    <a:pt x="16240" y="20396"/>
                    <a:pt x="14716" y="19824"/>
                  </a:cubicBezTo>
                  <a:close/>
                  <a:moveTo>
                    <a:pt x="26480" y="27623"/>
                  </a:moveTo>
                  <a:cubicBezTo>
                    <a:pt x="25837" y="27087"/>
                    <a:pt x="25396" y="26313"/>
                    <a:pt x="24539" y="26028"/>
                  </a:cubicBezTo>
                  <a:cubicBezTo>
                    <a:pt x="25182" y="26587"/>
                    <a:pt x="25670" y="27278"/>
                    <a:pt x="26480" y="27623"/>
                  </a:cubicBezTo>
                  <a:close/>
                  <a:moveTo>
                    <a:pt x="33981" y="44066"/>
                  </a:moveTo>
                  <a:cubicBezTo>
                    <a:pt x="35005" y="43923"/>
                    <a:pt x="35826" y="43351"/>
                    <a:pt x="36719" y="42934"/>
                  </a:cubicBezTo>
                  <a:cubicBezTo>
                    <a:pt x="36707" y="42911"/>
                    <a:pt x="36683" y="42863"/>
                    <a:pt x="36672" y="42827"/>
                  </a:cubicBezTo>
                  <a:cubicBezTo>
                    <a:pt x="35779" y="43232"/>
                    <a:pt x="34886" y="43649"/>
                    <a:pt x="33981" y="44066"/>
                  </a:cubicBezTo>
                  <a:close/>
                  <a:moveTo>
                    <a:pt x="45792" y="9240"/>
                  </a:moveTo>
                  <a:cubicBezTo>
                    <a:pt x="45351" y="9026"/>
                    <a:pt x="44363" y="9168"/>
                    <a:pt x="43815" y="9502"/>
                  </a:cubicBezTo>
                  <a:cubicBezTo>
                    <a:pt x="44518" y="9799"/>
                    <a:pt x="45077" y="9299"/>
                    <a:pt x="45792" y="9240"/>
                  </a:cubicBezTo>
                  <a:close/>
                  <a:moveTo>
                    <a:pt x="14145" y="23253"/>
                  </a:moveTo>
                  <a:lnTo>
                    <a:pt x="14240" y="23146"/>
                  </a:lnTo>
                  <a:cubicBezTo>
                    <a:pt x="13585" y="22634"/>
                    <a:pt x="13252" y="21765"/>
                    <a:pt x="12335" y="21527"/>
                  </a:cubicBezTo>
                  <a:cubicBezTo>
                    <a:pt x="12930" y="22099"/>
                    <a:pt x="13526" y="22670"/>
                    <a:pt x="14145" y="23253"/>
                  </a:cubicBezTo>
                  <a:close/>
                  <a:moveTo>
                    <a:pt x="30456" y="28314"/>
                  </a:moveTo>
                  <a:cubicBezTo>
                    <a:pt x="31099" y="28790"/>
                    <a:pt x="31611" y="29480"/>
                    <a:pt x="32445" y="29742"/>
                  </a:cubicBezTo>
                  <a:cubicBezTo>
                    <a:pt x="31790" y="29230"/>
                    <a:pt x="31290" y="28528"/>
                    <a:pt x="30456" y="28314"/>
                  </a:cubicBezTo>
                  <a:close/>
                  <a:moveTo>
                    <a:pt x="28147" y="27444"/>
                  </a:moveTo>
                  <a:cubicBezTo>
                    <a:pt x="29671" y="28873"/>
                    <a:pt x="29421" y="28790"/>
                    <a:pt x="30099" y="28885"/>
                  </a:cubicBezTo>
                  <a:cubicBezTo>
                    <a:pt x="29409" y="28397"/>
                    <a:pt x="28909" y="27754"/>
                    <a:pt x="28147" y="27444"/>
                  </a:cubicBezTo>
                  <a:close/>
                  <a:moveTo>
                    <a:pt x="29159" y="27837"/>
                  </a:moveTo>
                  <a:cubicBezTo>
                    <a:pt x="30254" y="28909"/>
                    <a:pt x="30718" y="29230"/>
                    <a:pt x="31135" y="29242"/>
                  </a:cubicBezTo>
                  <a:cubicBezTo>
                    <a:pt x="30278" y="28385"/>
                    <a:pt x="29647" y="27921"/>
                    <a:pt x="29159" y="27837"/>
                  </a:cubicBezTo>
                  <a:close/>
                  <a:moveTo>
                    <a:pt x="52459" y="37696"/>
                  </a:moveTo>
                  <a:cubicBezTo>
                    <a:pt x="52447" y="37660"/>
                    <a:pt x="52435" y="37624"/>
                    <a:pt x="52423" y="37577"/>
                  </a:cubicBezTo>
                  <a:cubicBezTo>
                    <a:pt x="51233" y="38089"/>
                    <a:pt x="50054" y="38589"/>
                    <a:pt x="48864" y="39101"/>
                  </a:cubicBezTo>
                  <a:cubicBezTo>
                    <a:pt x="48875" y="39124"/>
                    <a:pt x="48875" y="39160"/>
                    <a:pt x="48887" y="39184"/>
                  </a:cubicBezTo>
                  <a:cubicBezTo>
                    <a:pt x="48947" y="39172"/>
                    <a:pt x="48994" y="39160"/>
                    <a:pt x="49054" y="39160"/>
                  </a:cubicBezTo>
                  <a:cubicBezTo>
                    <a:pt x="49542" y="39148"/>
                    <a:pt x="49840" y="38755"/>
                    <a:pt x="50257" y="38589"/>
                  </a:cubicBezTo>
                  <a:cubicBezTo>
                    <a:pt x="51007" y="38291"/>
                    <a:pt x="51733" y="37993"/>
                    <a:pt x="52459" y="37696"/>
                  </a:cubicBezTo>
                  <a:close/>
                  <a:moveTo>
                    <a:pt x="25777" y="26504"/>
                  </a:moveTo>
                  <a:cubicBezTo>
                    <a:pt x="26789" y="27659"/>
                    <a:pt x="27194" y="27980"/>
                    <a:pt x="27718" y="28040"/>
                  </a:cubicBezTo>
                  <a:cubicBezTo>
                    <a:pt x="27039" y="27516"/>
                    <a:pt x="26539" y="26849"/>
                    <a:pt x="25777" y="26504"/>
                  </a:cubicBezTo>
                  <a:close/>
                  <a:moveTo>
                    <a:pt x="55376" y="12300"/>
                  </a:moveTo>
                  <a:cubicBezTo>
                    <a:pt x="54662" y="12050"/>
                    <a:pt x="54043" y="12478"/>
                    <a:pt x="53376" y="12609"/>
                  </a:cubicBezTo>
                  <a:cubicBezTo>
                    <a:pt x="54067" y="12800"/>
                    <a:pt x="54698" y="12395"/>
                    <a:pt x="55376" y="12300"/>
                  </a:cubicBezTo>
                  <a:close/>
                  <a:moveTo>
                    <a:pt x="33147" y="43935"/>
                  </a:moveTo>
                  <a:cubicBezTo>
                    <a:pt x="32266" y="44220"/>
                    <a:pt x="31373" y="44506"/>
                    <a:pt x="30492" y="44780"/>
                  </a:cubicBezTo>
                  <a:cubicBezTo>
                    <a:pt x="31528" y="44887"/>
                    <a:pt x="32314" y="44339"/>
                    <a:pt x="33147" y="43935"/>
                  </a:cubicBezTo>
                  <a:close/>
                  <a:moveTo>
                    <a:pt x="41601" y="58543"/>
                  </a:moveTo>
                  <a:cubicBezTo>
                    <a:pt x="42136" y="57627"/>
                    <a:pt x="42684" y="56722"/>
                    <a:pt x="43220" y="55793"/>
                  </a:cubicBezTo>
                  <a:cubicBezTo>
                    <a:pt x="43184" y="55781"/>
                    <a:pt x="43160" y="55769"/>
                    <a:pt x="43149" y="55757"/>
                  </a:cubicBezTo>
                  <a:cubicBezTo>
                    <a:pt x="42434" y="56555"/>
                    <a:pt x="42029" y="57567"/>
                    <a:pt x="41601" y="58543"/>
                  </a:cubicBezTo>
                  <a:close/>
                  <a:moveTo>
                    <a:pt x="20884" y="25635"/>
                  </a:moveTo>
                  <a:cubicBezTo>
                    <a:pt x="20277" y="25016"/>
                    <a:pt x="19681" y="24396"/>
                    <a:pt x="18931" y="23932"/>
                  </a:cubicBezTo>
                  <a:cubicBezTo>
                    <a:pt x="19574" y="24516"/>
                    <a:pt x="20062" y="25242"/>
                    <a:pt x="20884" y="25635"/>
                  </a:cubicBezTo>
                  <a:close/>
                  <a:moveTo>
                    <a:pt x="17026" y="24242"/>
                  </a:moveTo>
                  <a:cubicBezTo>
                    <a:pt x="16300" y="23349"/>
                    <a:pt x="15419" y="22575"/>
                    <a:pt x="15097" y="22551"/>
                  </a:cubicBezTo>
                  <a:cubicBezTo>
                    <a:pt x="15788" y="23099"/>
                    <a:pt x="16240" y="23873"/>
                    <a:pt x="17026" y="24242"/>
                  </a:cubicBezTo>
                  <a:close/>
                  <a:moveTo>
                    <a:pt x="51626" y="12050"/>
                  </a:moveTo>
                  <a:cubicBezTo>
                    <a:pt x="52281" y="12264"/>
                    <a:pt x="52840" y="11859"/>
                    <a:pt x="53447" y="11740"/>
                  </a:cubicBezTo>
                  <a:cubicBezTo>
                    <a:pt x="52793" y="11502"/>
                    <a:pt x="52245" y="11943"/>
                    <a:pt x="51626" y="12050"/>
                  </a:cubicBezTo>
                  <a:close/>
                  <a:moveTo>
                    <a:pt x="51447" y="49864"/>
                  </a:moveTo>
                  <a:cubicBezTo>
                    <a:pt x="51447" y="49828"/>
                    <a:pt x="51435" y="49781"/>
                    <a:pt x="51435" y="49757"/>
                  </a:cubicBezTo>
                  <a:cubicBezTo>
                    <a:pt x="49959" y="49995"/>
                    <a:pt x="48494" y="50245"/>
                    <a:pt x="47018" y="50483"/>
                  </a:cubicBezTo>
                  <a:cubicBezTo>
                    <a:pt x="47018" y="50507"/>
                    <a:pt x="47030" y="50531"/>
                    <a:pt x="47030" y="50554"/>
                  </a:cubicBezTo>
                  <a:cubicBezTo>
                    <a:pt x="48506" y="50340"/>
                    <a:pt x="49983" y="50102"/>
                    <a:pt x="51447" y="49864"/>
                  </a:cubicBezTo>
                  <a:close/>
                  <a:moveTo>
                    <a:pt x="13347" y="22920"/>
                  </a:moveTo>
                  <a:cubicBezTo>
                    <a:pt x="12728" y="22277"/>
                    <a:pt x="12145" y="21610"/>
                    <a:pt x="11406" y="21122"/>
                  </a:cubicBezTo>
                  <a:cubicBezTo>
                    <a:pt x="12037" y="21741"/>
                    <a:pt x="12597" y="22444"/>
                    <a:pt x="13347" y="22920"/>
                  </a:cubicBezTo>
                  <a:close/>
                  <a:moveTo>
                    <a:pt x="4263" y="40577"/>
                  </a:moveTo>
                  <a:cubicBezTo>
                    <a:pt x="4882" y="40708"/>
                    <a:pt x="5406" y="40827"/>
                    <a:pt x="5989" y="40946"/>
                  </a:cubicBezTo>
                  <a:cubicBezTo>
                    <a:pt x="5715" y="40529"/>
                    <a:pt x="4763" y="40303"/>
                    <a:pt x="4263" y="40577"/>
                  </a:cubicBezTo>
                  <a:close/>
                  <a:moveTo>
                    <a:pt x="6715" y="33028"/>
                  </a:moveTo>
                  <a:lnTo>
                    <a:pt x="6668" y="33159"/>
                  </a:lnTo>
                  <a:cubicBezTo>
                    <a:pt x="7501" y="33409"/>
                    <a:pt x="8335" y="33648"/>
                    <a:pt x="9168" y="33910"/>
                  </a:cubicBezTo>
                  <a:cubicBezTo>
                    <a:pt x="9180" y="33874"/>
                    <a:pt x="9180" y="33850"/>
                    <a:pt x="9204" y="33814"/>
                  </a:cubicBezTo>
                  <a:cubicBezTo>
                    <a:pt x="8430" y="33386"/>
                    <a:pt x="7537" y="33326"/>
                    <a:pt x="6715" y="33028"/>
                  </a:cubicBezTo>
                  <a:close/>
                  <a:moveTo>
                    <a:pt x="23015" y="26468"/>
                  </a:moveTo>
                  <a:cubicBezTo>
                    <a:pt x="23027" y="26432"/>
                    <a:pt x="23051" y="26420"/>
                    <a:pt x="23063" y="26385"/>
                  </a:cubicBezTo>
                  <a:cubicBezTo>
                    <a:pt x="22503" y="25670"/>
                    <a:pt x="21432" y="24813"/>
                    <a:pt x="21086" y="24777"/>
                  </a:cubicBezTo>
                  <a:cubicBezTo>
                    <a:pt x="21741" y="25349"/>
                    <a:pt x="22372" y="25897"/>
                    <a:pt x="23015" y="26468"/>
                  </a:cubicBezTo>
                  <a:close/>
                  <a:moveTo>
                    <a:pt x="24051" y="26801"/>
                  </a:moveTo>
                  <a:cubicBezTo>
                    <a:pt x="24087" y="26778"/>
                    <a:pt x="24110" y="26742"/>
                    <a:pt x="24146" y="26706"/>
                  </a:cubicBezTo>
                  <a:lnTo>
                    <a:pt x="22265" y="25099"/>
                  </a:lnTo>
                  <a:cubicBezTo>
                    <a:pt x="22229" y="25123"/>
                    <a:pt x="22205" y="25158"/>
                    <a:pt x="22194" y="25182"/>
                  </a:cubicBezTo>
                  <a:cubicBezTo>
                    <a:pt x="22860" y="25659"/>
                    <a:pt x="23313" y="26420"/>
                    <a:pt x="24051" y="26801"/>
                  </a:cubicBezTo>
                  <a:close/>
                  <a:moveTo>
                    <a:pt x="54864" y="13050"/>
                  </a:moveTo>
                  <a:cubicBezTo>
                    <a:pt x="55579" y="13216"/>
                    <a:pt x="56210" y="12871"/>
                    <a:pt x="56900" y="12740"/>
                  </a:cubicBezTo>
                  <a:cubicBezTo>
                    <a:pt x="56186" y="12633"/>
                    <a:pt x="55531" y="12907"/>
                    <a:pt x="54864" y="13050"/>
                  </a:cubicBezTo>
                  <a:close/>
                  <a:moveTo>
                    <a:pt x="69509" y="32505"/>
                  </a:moveTo>
                  <a:cubicBezTo>
                    <a:pt x="69521" y="32540"/>
                    <a:pt x="69545" y="32576"/>
                    <a:pt x="69568" y="32612"/>
                  </a:cubicBezTo>
                  <a:cubicBezTo>
                    <a:pt x="70414" y="32255"/>
                    <a:pt x="71271" y="31885"/>
                    <a:pt x="72128" y="31528"/>
                  </a:cubicBezTo>
                  <a:cubicBezTo>
                    <a:pt x="72045" y="31469"/>
                    <a:pt x="71985" y="31469"/>
                    <a:pt x="71926" y="31481"/>
                  </a:cubicBezTo>
                  <a:cubicBezTo>
                    <a:pt x="71497" y="31683"/>
                    <a:pt x="71009" y="31671"/>
                    <a:pt x="70604" y="32028"/>
                  </a:cubicBezTo>
                  <a:cubicBezTo>
                    <a:pt x="70342" y="32278"/>
                    <a:pt x="69878" y="32338"/>
                    <a:pt x="69509" y="32505"/>
                  </a:cubicBezTo>
                  <a:close/>
                  <a:moveTo>
                    <a:pt x="54174" y="12859"/>
                  </a:moveTo>
                  <a:cubicBezTo>
                    <a:pt x="54876" y="12955"/>
                    <a:pt x="55519" y="12681"/>
                    <a:pt x="56186" y="12538"/>
                  </a:cubicBezTo>
                  <a:cubicBezTo>
                    <a:pt x="55483" y="12371"/>
                    <a:pt x="54840" y="12728"/>
                    <a:pt x="54174" y="12859"/>
                  </a:cubicBezTo>
                  <a:close/>
                  <a:moveTo>
                    <a:pt x="7096" y="44530"/>
                  </a:moveTo>
                  <a:cubicBezTo>
                    <a:pt x="7120" y="44470"/>
                    <a:pt x="7132" y="44423"/>
                    <a:pt x="7144" y="44363"/>
                  </a:cubicBezTo>
                  <a:cubicBezTo>
                    <a:pt x="6227" y="44101"/>
                    <a:pt x="5299" y="43815"/>
                    <a:pt x="4358" y="43554"/>
                  </a:cubicBezTo>
                  <a:cubicBezTo>
                    <a:pt x="4346" y="43577"/>
                    <a:pt x="4346" y="43613"/>
                    <a:pt x="4334" y="43649"/>
                  </a:cubicBezTo>
                  <a:cubicBezTo>
                    <a:pt x="5275" y="43935"/>
                    <a:pt x="6180" y="44232"/>
                    <a:pt x="7096" y="44530"/>
                  </a:cubicBezTo>
                  <a:close/>
                  <a:moveTo>
                    <a:pt x="85821" y="25897"/>
                  </a:moveTo>
                  <a:cubicBezTo>
                    <a:pt x="85844" y="25849"/>
                    <a:pt x="85856" y="25801"/>
                    <a:pt x="85892" y="25778"/>
                  </a:cubicBezTo>
                  <a:cubicBezTo>
                    <a:pt x="85832" y="25718"/>
                    <a:pt x="85761" y="25599"/>
                    <a:pt x="85701" y="25599"/>
                  </a:cubicBezTo>
                  <a:cubicBezTo>
                    <a:pt x="85023" y="25670"/>
                    <a:pt x="84368" y="25778"/>
                    <a:pt x="83713" y="25885"/>
                  </a:cubicBezTo>
                  <a:cubicBezTo>
                    <a:pt x="83713" y="25885"/>
                    <a:pt x="83713" y="25897"/>
                    <a:pt x="83737" y="25897"/>
                  </a:cubicBezTo>
                  <a:close/>
                  <a:moveTo>
                    <a:pt x="44863" y="8883"/>
                  </a:moveTo>
                  <a:cubicBezTo>
                    <a:pt x="44220" y="8740"/>
                    <a:pt x="43672" y="9061"/>
                    <a:pt x="43077" y="9216"/>
                  </a:cubicBezTo>
                  <a:cubicBezTo>
                    <a:pt x="43708" y="9407"/>
                    <a:pt x="44268" y="9026"/>
                    <a:pt x="44863" y="8883"/>
                  </a:cubicBezTo>
                  <a:close/>
                  <a:moveTo>
                    <a:pt x="57103" y="36612"/>
                  </a:moveTo>
                  <a:cubicBezTo>
                    <a:pt x="57984" y="36446"/>
                    <a:pt x="58793" y="36207"/>
                    <a:pt x="59448" y="35600"/>
                  </a:cubicBezTo>
                  <a:cubicBezTo>
                    <a:pt x="58674" y="35945"/>
                    <a:pt x="57877" y="36267"/>
                    <a:pt x="57103" y="36612"/>
                  </a:cubicBezTo>
                  <a:close/>
                  <a:moveTo>
                    <a:pt x="57091" y="13764"/>
                  </a:moveTo>
                  <a:cubicBezTo>
                    <a:pt x="57865" y="13836"/>
                    <a:pt x="58591" y="13562"/>
                    <a:pt x="59341" y="13419"/>
                  </a:cubicBezTo>
                  <a:cubicBezTo>
                    <a:pt x="58567" y="13347"/>
                    <a:pt x="57841" y="13621"/>
                    <a:pt x="57091" y="13764"/>
                  </a:cubicBezTo>
                  <a:close/>
                  <a:moveTo>
                    <a:pt x="12859" y="36017"/>
                  </a:moveTo>
                  <a:cubicBezTo>
                    <a:pt x="12871" y="35969"/>
                    <a:pt x="12895" y="35945"/>
                    <a:pt x="12907" y="35898"/>
                  </a:cubicBezTo>
                  <a:cubicBezTo>
                    <a:pt x="12002" y="35612"/>
                    <a:pt x="11109" y="35314"/>
                    <a:pt x="10192" y="35029"/>
                  </a:cubicBezTo>
                  <a:lnTo>
                    <a:pt x="10156" y="35172"/>
                  </a:lnTo>
                  <a:cubicBezTo>
                    <a:pt x="11061" y="35457"/>
                    <a:pt x="11954" y="35731"/>
                    <a:pt x="12859" y="36017"/>
                  </a:cubicBezTo>
                  <a:close/>
                  <a:moveTo>
                    <a:pt x="25194" y="27218"/>
                  </a:moveTo>
                  <a:cubicBezTo>
                    <a:pt x="25230" y="27194"/>
                    <a:pt x="25242" y="27159"/>
                    <a:pt x="25277" y="27135"/>
                  </a:cubicBezTo>
                  <a:cubicBezTo>
                    <a:pt x="24622" y="26659"/>
                    <a:pt x="24182" y="25909"/>
                    <a:pt x="23372" y="25635"/>
                  </a:cubicBezTo>
                  <a:cubicBezTo>
                    <a:pt x="23991" y="26147"/>
                    <a:pt x="24599" y="26682"/>
                    <a:pt x="25194" y="27218"/>
                  </a:cubicBezTo>
                  <a:close/>
                  <a:moveTo>
                    <a:pt x="28754" y="28468"/>
                  </a:moveTo>
                  <a:cubicBezTo>
                    <a:pt x="28170" y="27968"/>
                    <a:pt x="27682" y="27337"/>
                    <a:pt x="26956" y="27016"/>
                  </a:cubicBezTo>
                  <a:cubicBezTo>
                    <a:pt x="27563" y="27504"/>
                    <a:pt x="28028" y="28159"/>
                    <a:pt x="28754" y="28468"/>
                  </a:cubicBezTo>
                  <a:close/>
                  <a:moveTo>
                    <a:pt x="61425" y="26087"/>
                  </a:moveTo>
                  <a:cubicBezTo>
                    <a:pt x="60722" y="26051"/>
                    <a:pt x="60020" y="25932"/>
                    <a:pt x="59353" y="26170"/>
                  </a:cubicBezTo>
                  <a:cubicBezTo>
                    <a:pt x="60055" y="26170"/>
                    <a:pt x="60758" y="26290"/>
                    <a:pt x="61425" y="26087"/>
                  </a:cubicBezTo>
                  <a:close/>
                  <a:moveTo>
                    <a:pt x="27730" y="44470"/>
                  </a:moveTo>
                  <a:lnTo>
                    <a:pt x="27778" y="44339"/>
                  </a:lnTo>
                  <a:cubicBezTo>
                    <a:pt x="26992" y="44054"/>
                    <a:pt x="26206" y="43768"/>
                    <a:pt x="25432" y="43494"/>
                  </a:cubicBezTo>
                  <a:cubicBezTo>
                    <a:pt x="25420" y="43530"/>
                    <a:pt x="25408" y="43577"/>
                    <a:pt x="25396" y="43613"/>
                  </a:cubicBezTo>
                  <a:cubicBezTo>
                    <a:pt x="26170" y="43911"/>
                    <a:pt x="26932" y="44185"/>
                    <a:pt x="27730" y="44470"/>
                  </a:cubicBezTo>
                  <a:close/>
                  <a:moveTo>
                    <a:pt x="42791" y="61746"/>
                  </a:moveTo>
                  <a:cubicBezTo>
                    <a:pt x="42696" y="62461"/>
                    <a:pt x="42577" y="63199"/>
                    <a:pt x="42827" y="63913"/>
                  </a:cubicBezTo>
                  <a:cubicBezTo>
                    <a:pt x="42958" y="63175"/>
                    <a:pt x="42803" y="62461"/>
                    <a:pt x="42791" y="61746"/>
                  </a:cubicBezTo>
                  <a:close/>
                  <a:moveTo>
                    <a:pt x="52150" y="11359"/>
                  </a:moveTo>
                  <a:cubicBezTo>
                    <a:pt x="51507" y="11252"/>
                    <a:pt x="50947" y="11502"/>
                    <a:pt x="50352" y="11669"/>
                  </a:cubicBezTo>
                  <a:cubicBezTo>
                    <a:pt x="50995" y="11800"/>
                    <a:pt x="51554" y="11478"/>
                    <a:pt x="52150" y="11359"/>
                  </a:cubicBezTo>
                  <a:close/>
                  <a:moveTo>
                    <a:pt x="15157" y="23575"/>
                  </a:moveTo>
                  <a:cubicBezTo>
                    <a:pt x="14597" y="23015"/>
                    <a:pt x="14050" y="22456"/>
                    <a:pt x="13502" y="21896"/>
                  </a:cubicBezTo>
                  <a:cubicBezTo>
                    <a:pt x="14050" y="22456"/>
                    <a:pt x="14454" y="23194"/>
                    <a:pt x="15157" y="23575"/>
                  </a:cubicBezTo>
                  <a:close/>
                  <a:moveTo>
                    <a:pt x="60698" y="13907"/>
                  </a:moveTo>
                  <a:cubicBezTo>
                    <a:pt x="60675" y="13859"/>
                    <a:pt x="60675" y="13800"/>
                    <a:pt x="60663" y="13752"/>
                  </a:cubicBezTo>
                  <a:cubicBezTo>
                    <a:pt x="59948" y="13907"/>
                    <a:pt x="59246" y="14038"/>
                    <a:pt x="58531" y="14181"/>
                  </a:cubicBezTo>
                  <a:cubicBezTo>
                    <a:pt x="58555" y="14240"/>
                    <a:pt x="58555" y="14288"/>
                    <a:pt x="58567" y="14348"/>
                  </a:cubicBezTo>
                  <a:cubicBezTo>
                    <a:pt x="59281" y="14205"/>
                    <a:pt x="59984" y="14050"/>
                    <a:pt x="60698" y="13907"/>
                  </a:cubicBezTo>
                  <a:close/>
                  <a:moveTo>
                    <a:pt x="29123" y="44661"/>
                  </a:moveTo>
                  <a:cubicBezTo>
                    <a:pt x="29933" y="44947"/>
                    <a:pt x="30587" y="44458"/>
                    <a:pt x="31290" y="44256"/>
                  </a:cubicBezTo>
                  <a:cubicBezTo>
                    <a:pt x="30552" y="44399"/>
                    <a:pt x="29837" y="44530"/>
                    <a:pt x="29123" y="44661"/>
                  </a:cubicBezTo>
                  <a:close/>
                  <a:moveTo>
                    <a:pt x="44649" y="28218"/>
                  </a:moveTo>
                  <a:cubicBezTo>
                    <a:pt x="43863" y="28290"/>
                    <a:pt x="42136" y="28909"/>
                    <a:pt x="41970" y="29159"/>
                  </a:cubicBezTo>
                  <a:cubicBezTo>
                    <a:pt x="42898" y="28826"/>
                    <a:pt x="43768" y="28516"/>
                    <a:pt x="44649" y="28218"/>
                  </a:cubicBezTo>
                  <a:close/>
                  <a:moveTo>
                    <a:pt x="6299" y="41422"/>
                  </a:moveTo>
                  <a:cubicBezTo>
                    <a:pt x="6299" y="41387"/>
                    <a:pt x="6311" y="41363"/>
                    <a:pt x="6311" y="41327"/>
                  </a:cubicBezTo>
                  <a:cubicBezTo>
                    <a:pt x="5477" y="41184"/>
                    <a:pt x="4679" y="40898"/>
                    <a:pt x="3846" y="40839"/>
                  </a:cubicBezTo>
                  <a:cubicBezTo>
                    <a:pt x="3846" y="40887"/>
                    <a:pt x="3822" y="40934"/>
                    <a:pt x="3822" y="40958"/>
                  </a:cubicBezTo>
                  <a:cubicBezTo>
                    <a:pt x="4644" y="41125"/>
                    <a:pt x="5477" y="41268"/>
                    <a:pt x="6299" y="41422"/>
                  </a:cubicBezTo>
                  <a:close/>
                  <a:moveTo>
                    <a:pt x="74807" y="20634"/>
                  </a:moveTo>
                  <a:cubicBezTo>
                    <a:pt x="75534" y="20836"/>
                    <a:pt x="76272" y="20789"/>
                    <a:pt x="76426" y="20634"/>
                  </a:cubicBezTo>
                  <a:close/>
                  <a:moveTo>
                    <a:pt x="7727" y="42018"/>
                  </a:moveTo>
                  <a:lnTo>
                    <a:pt x="7656" y="42089"/>
                  </a:lnTo>
                  <a:cubicBezTo>
                    <a:pt x="8287" y="42851"/>
                    <a:pt x="8930" y="43625"/>
                    <a:pt x="9573" y="44387"/>
                  </a:cubicBezTo>
                  <a:cubicBezTo>
                    <a:pt x="9597" y="44351"/>
                    <a:pt x="9632" y="44339"/>
                    <a:pt x="9656" y="44304"/>
                  </a:cubicBezTo>
                  <a:cubicBezTo>
                    <a:pt x="9025" y="43554"/>
                    <a:pt x="8382" y="42792"/>
                    <a:pt x="7727" y="42018"/>
                  </a:cubicBezTo>
                  <a:close/>
                  <a:moveTo>
                    <a:pt x="50495" y="49269"/>
                  </a:moveTo>
                  <a:cubicBezTo>
                    <a:pt x="50495" y="49233"/>
                    <a:pt x="50483" y="49209"/>
                    <a:pt x="50483" y="49185"/>
                  </a:cubicBezTo>
                  <a:cubicBezTo>
                    <a:pt x="49411" y="49352"/>
                    <a:pt x="48352" y="49530"/>
                    <a:pt x="47280" y="49697"/>
                  </a:cubicBezTo>
                  <a:cubicBezTo>
                    <a:pt x="47304" y="49757"/>
                    <a:pt x="47304" y="49804"/>
                    <a:pt x="47316" y="49864"/>
                  </a:cubicBezTo>
                  <a:cubicBezTo>
                    <a:pt x="47721" y="49757"/>
                    <a:pt x="48113" y="49638"/>
                    <a:pt x="48518" y="49566"/>
                  </a:cubicBezTo>
                  <a:cubicBezTo>
                    <a:pt x="49173" y="49459"/>
                    <a:pt x="49828" y="49364"/>
                    <a:pt x="50495" y="49269"/>
                  </a:cubicBezTo>
                  <a:close/>
                  <a:moveTo>
                    <a:pt x="27277" y="43935"/>
                  </a:moveTo>
                  <a:lnTo>
                    <a:pt x="27325" y="43851"/>
                  </a:lnTo>
                  <a:cubicBezTo>
                    <a:pt x="26325" y="43494"/>
                    <a:pt x="25313" y="43149"/>
                    <a:pt x="24313" y="42792"/>
                  </a:cubicBezTo>
                  <a:cubicBezTo>
                    <a:pt x="24301" y="42815"/>
                    <a:pt x="24301" y="42851"/>
                    <a:pt x="24289" y="42875"/>
                  </a:cubicBezTo>
                  <a:cubicBezTo>
                    <a:pt x="25194" y="43208"/>
                    <a:pt x="26087" y="43518"/>
                    <a:pt x="26992" y="43851"/>
                  </a:cubicBezTo>
                  <a:cubicBezTo>
                    <a:pt x="27087" y="43875"/>
                    <a:pt x="27194" y="43911"/>
                    <a:pt x="27277" y="43935"/>
                  </a:cubicBezTo>
                  <a:close/>
                  <a:moveTo>
                    <a:pt x="11264" y="22015"/>
                  </a:moveTo>
                  <a:cubicBezTo>
                    <a:pt x="11049" y="21622"/>
                    <a:pt x="9990" y="20610"/>
                    <a:pt x="9811" y="20527"/>
                  </a:cubicBezTo>
                  <a:cubicBezTo>
                    <a:pt x="10335" y="21063"/>
                    <a:pt x="10847" y="21587"/>
                    <a:pt x="11264" y="22015"/>
                  </a:cubicBezTo>
                  <a:close/>
                  <a:moveTo>
                    <a:pt x="34457" y="30552"/>
                  </a:moveTo>
                  <a:lnTo>
                    <a:pt x="34493" y="30469"/>
                  </a:lnTo>
                  <a:cubicBezTo>
                    <a:pt x="33945" y="30016"/>
                    <a:pt x="33409" y="29552"/>
                    <a:pt x="32862" y="29111"/>
                  </a:cubicBezTo>
                  <a:cubicBezTo>
                    <a:pt x="32826" y="29135"/>
                    <a:pt x="32802" y="29183"/>
                    <a:pt x="32766" y="29218"/>
                  </a:cubicBezTo>
                  <a:cubicBezTo>
                    <a:pt x="33385" y="29599"/>
                    <a:pt x="33766" y="30254"/>
                    <a:pt x="34457" y="30552"/>
                  </a:cubicBezTo>
                  <a:close/>
                  <a:moveTo>
                    <a:pt x="50995" y="11823"/>
                  </a:moveTo>
                  <a:cubicBezTo>
                    <a:pt x="50995" y="11847"/>
                    <a:pt x="51007" y="11895"/>
                    <a:pt x="51007" y="11919"/>
                  </a:cubicBezTo>
                  <a:cubicBezTo>
                    <a:pt x="51650" y="12026"/>
                    <a:pt x="52185" y="11681"/>
                    <a:pt x="52781" y="11585"/>
                  </a:cubicBezTo>
                  <a:cubicBezTo>
                    <a:pt x="52757" y="11538"/>
                    <a:pt x="52757" y="11490"/>
                    <a:pt x="52745" y="11442"/>
                  </a:cubicBezTo>
                  <a:cubicBezTo>
                    <a:pt x="52162" y="11562"/>
                    <a:pt x="51566" y="11704"/>
                    <a:pt x="50995" y="11823"/>
                  </a:cubicBezTo>
                  <a:close/>
                  <a:moveTo>
                    <a:pt x="49768" y="11454"/>
                  </a:moveTo>
                  <a:cubicBezTo>
                    <a:pt x="50376" y="11538"/>
                    <a:pt x="50911" y="11252"/>
                    <a:pt x="51483" y="11121"/>
                  </a:cubicBezTo>
                  <a:cubicBezTo>
                    <a:pt x="50876" y="10990"/>
                    <a:pt x="50352" y="11323"/>
                    <a:pt x="49768" y="11454"/>
                  </a:cubicBezTo>
                  <a:close/>
                  <a:moveTo>
                    <a:pt x="35469" y="30992"/>
                  </a:moveTo>
                  <a:lnTo>
                    <a:pt x="35540" y="30909"/>
                  </a:lnTo>
                  <a:cubicBezTo>
                    <a:pt x="34826" y="30159"/>
                    <a:pt x="34159" y="29623"/>
                    <a:pt x="33814" y="29588"/>
                  </a:cubicBezTo>
                  <a:cubicBezTo>
                    <a:pt x="34374" y="30064"/>
                    <a:pt x="34933" y="30528"/>
                    <a:pt x="35469" y="30992"/>
                  </a:cubicBezTo>
                  <a:close/>
                  <a:moveTo>
                    <a:pt x="19193" y="55079"/>
                  </a:moveTo>
                  <a:cubicBezTo>
                    <a:pt x="19193" y="55126"/>
                    <a:pt x="19217" y="55186"/>
                    <a:pt x="19217" y="55234"/>
                  </a:cubicBezTo>
                  <a:lnTo>
                    <a:pt x="21979" y="54781"/>
                  </a:lnTo>
                  <a:cubicBezTo>
                    <a:pt x="21979" y="54769"/>
                    <a:pt x="21979" y="54757"/>
                    <a:pt x="21967" y="54722"/>
                  </a:cubicBezTo>
                  <a:cubicBezTo>
                    <a:pt x="21062" y="54841"/>
                    <a:pt x="20122" y="54960"/>
                    <a:pt x="19193" y="55079"/>
                  </a:cubicBezTo>
                  <a:close/>
                  <a:moveTo>
                    <a:pt x="12359" y="22599"/>
                  </a:moveTo>
                  <a:cubicBezTo>
                    <a:pt x="12371" y="22563"/>
                    <a:pt x="12395" y="22539"/>
                    <a:pt x="12418" y="22515"/>
                  </a:cubicBezTo>
                  <a:cubicBezTo>
                    <a:pt x="11835" y="21956"/>
                    <a:pt x="11264" y="21408"/>
                    <a:pt x="10692" y="20836"/>
                  </a:cubicBezTo>
                  <a:lnTo>
                    <a:pt x="10609" y="20908"/>
                  </a:lnTo>
                  <a:cubicBezTo>
                    <a:pt x="11228" y="21432"/>
                    <a:pt x="11668" y="22146"/>
                    <a:pt x="12359" y="22599"/>
                  </a:cubicBezTo>
                  <a:close/>
                  <a:moveTo>
                    <a:pt x="34945" y="29897"/>
                  </a:moveTo>
                  <a:cubicBezTo>
                    <a:pt x="34921" y="29980"/>
                    <a:pt x="34897" y="30004"/>
                    <a:pt x="34921" y="30016"/>
                  </a:cubicBezTo>
                  <a:cubicBezTo>
                    <a:pt x="35469" y="30481"/>
                    <a:pt x="35945" y="31028"/>
                    <a:pt x="36564" y="31385"/>
                  </a:cubicBezTo>
                  <a:cubicBezTo>
                    <a:pt x="36588" y="31362"/>
                    <a:pt x="36612" y="31350"/>
                    <a:pt x="36624" y="31314"/>
                  </a:cubicBezTo>
                  <a:cubicBezTo>
                    <a:pt x="36064" y="30838"/>
                    <a:pt x="35517" y="30373"/>
                    <a:pt x="34945" y="29897"/>
                  </a:cubicBezTo>
                  <a:close/>
                  <a:moveTo>
                    <a:pt x="33326" y="30123"/>
                  </a:moveTo>
                  <a:cubicBezTo>
                    <a:pt x="33350" y="30100"/>
                    <a:pt x="33373" y="30064"/>
                    <a:pt x="33397" y="30040"/>
                  </a:cubicBezTo>
                  <a:cubicBezTo>
                    <a:pt x="32862" y="29623"/>
                    <a:pt x="32433" y="29087"/>
                    <a:pt x="31826" y="28742"/>
                  </a:cubicBezTo>
                  <a:cubicBezTo>
                    <a:pt x="31802" y="28766"/>
                    <a:pt x="31778" y="28790"/>
                    <a:pt x="31766" y="28814"/>
                  </a:cubicBezTo>
                  <a:cubicBezTo>
                    <a:pt x="32278" y="29266"/>
                    <a:pt x="32802" y="29695"/>
                    <a:pt x="33326" y="30123"/>
                  </a:cubicBezTo>
                  <a:close/>
                  <a:moveTo>
                    <a:pt x="58150" y="26563"/>
                  </a:moveTo>
                  <a:lnTo>
                    <a:pt x="60305" y="26563"/>
                  </a:lnTo>
                  <a:lnTo>
                    <a:pt x="60305" y="26444"/>
                  </a:lnTo>
                  <a:cubicBezTo>
                    <a:pt x="59591" y="26528"/>
                    <a:pt x="58877" y="26349"/>
                    <a:pt x="58150" y="26563"/>
                  </a:cubicBezTo>
                  <a:close/>
                  <a:moveTo>
                    <a:pt x="57912" y="13967"/>
                  </a:moveTo>
                  <a:cubicBezTo>
                    <a:pt x="57912" y="14002"/>
                    <a:pt x="57924" y="14050"/>
                    <a:pt x="57924" y="14098"/>
                  </a:cubicBezTo>
                  <a:cubicBezTo>
                    <a:pt x="58627" y="13967"/>
                    <a:pt x="59305" y="13812"/>
                    <a:pt x="60008" y="13681"/>
                  </a:cubicBezTo>
                  <a:cubicBezTo>
                    <a:pt x="60008" y="13645"/>
                    <a:pt x="59996" y="13597"/>
                    <a:pt x="59996" y="13574"/>
                  </a:cubicBezTo>
                  <a:cubicBezTo>
                    <a:pt x="59293" y="13705"/>
                    <a:pt x="58591" y="13824"/>
                    <a:pt x="57912" y="13967"/>
                  </a:cubicBezTo>
                  <a:close/>
                  <a:moveTo>
                    <a:pt x="39112" y="32374"/>
                  </a:moveTo>
                  <a:cubicBezTo>
                    <a:pt x="38636" y="31659"/>
                    <a:pt x="37815" y="30945"/>
                    <a:pt x="37553" y="30933"/>
                  </a:cubicBezTo>
                  <a:cubicBezTo>
                    <a:pt x="38076" y="31421"/>
                    <a:pt x="38588" y="31897"/>
                    <a:pt x="39112" y="32374"/>
                  </a:cubicBezTo>
                  <a:close/>
                  <a:moveTo>
                    <a:pt x="14109" y="29540"/>
                  </a:moveTo>
                  <a:cubicBezTo>
                    <a:pt x="14085" y="29576"/>
                    <a:pt x="14038" y="29599"/>
                    <a:pt x="14002" y="29635"/>
                  </a:cubicBezTo>
                  <a:cubicBezTo>
                    <a:pt x="14383" y="30219"/>
                    <a:pt x="14764" y="30790"/>
                    <a:pt x="15133" y="31373"/>
                  </a:cubicBezTo>
                  <a:cubicBezTo>
                    <a:pt x="15169" y="31350"/>
                    <a:pt x="15216" y="31326"/>
                    <a:pt x="15240" y="31302"/>
                  </a:cubicBezTo>
                  <a:cubicBezTo>
                    <a:pt x="14859" y="30707"/>
                    <a:pt x="14478" y="30123"/>
                    <a:pt x="14109" y="29540"/>
                  </a:cubicBezTo>
                  <a:close/>
                  <a:moveTo>
                    <a:pt x="4239" y="31052"/>
                  </a:moveTo>
                  <a:cubicBezTo>
                    <a:pt x="3858" y="30611"/>
                    <a:pt x="3346" y="30671"/>
                    <a:pt x="2858" y="30611"/>
                  </a:cubicBezTo>
                  <a:cubicBezTo>
                    <a:pt x="2846" y="30659"/>
                    <a:pt x="2846" y="30707"/>
                    <a:pt x="2834" y="30754"/>
                  </a:cubicBezTo>
                  <a:cubicBezTo>
                    <a:pt x="3310" y="30838"/>
                    <a:pt x="3763" y="30945"/>
                    <a:pt x="4239" y="31052"/>
                  </a:cubicBezTo>
                  <a:close/>
                  <a:moveTo>
                    <a:pt x="38529" y="31183"/>
                  </a:moveTo>
                  <a:cubicBezTo>
                    <a:pt x="38505" y="31207"/>
                    <a:pt x="38493" y="31243"/>
                    <a:pt x="38457" y="31266"/>
                  </a:cubicBezTo>
                  <a:cubicBezTo>
                    <a:pt x="38981" y="31766"/>
                    <a:pt x="39481" y="32255"/>
                    <a:pt x="40005" y="32743"/>
                  </a:cubicBezTo>
                  <a:cubicBezTo>
                    <a:pt x="40041" y="32719"/>
                    <a:pt x="40065" y="32683"/>
                    <a:pt x="40077" y="32647"/>
                  </a:cubicBezTo>
                  <a:cubicBezTo>
                    <a:pt x="39565" y="32147"/>
                    <a:pt x="39053" y="31659"/>
                    <a:pt x="38529" y="31183"/>
                  </a:cubicBezTo>
                  <a:close/>
                  <a:moveTo>
                    <a:pt x="38207" y="32040"/>
                  </a:moveTo>
                  <a:cubicBezTo>
                    <a:pt x="38231" y="32016"/>
                    <a:pt x="38267" y="31981"/>
                    <a:pt x="38291" y="31945"/>
                  </a:cubicBezTo>
                  <a:cubicBezTo>
                    <a:pt x="37791" y="31481"/>
                    <a:pt x="37279" y="31028"/>
                    <a:pt x="36779" y="30576"/>
                  </a:cubicBezTo>
                  <a:cubicBezTo>
                    <a:pt x="36743" y="30600"/>
                    <a:pt x="36731" y="30635"/>
                    <a:pt x="36707" y="30659"/>
                  </a:cubicBezTo>
                  <a:cubicBezTo>
                    <a:pt x="37219" y="31076"/>
                    <a:pt x="37636" y="31647"/>
                    <a:pt x="38207" y="32040"/>
                  </a:cubicBezTo>
                  <a:close/>
                  <a:moveTo>
                    <a:pt x="63830" y="24599"/>
                  </a:moveTo>
                  <a:cubicBezTo>
                    <a:pt x="64544" y="24563"/>
                    <a:pt x="65258" y="24504"/>
                    <a:pt x="65973" y="24456"/>
                  </a:cubicBezTo>
                  <a:lnTo>
                    <a:pt x="65973" y="24361"/>
                  </a:lnTo>
                  <a:cubicBezTo>
                    <a:pt x="65258" y="24456"/>
                    <a:pt x="64520" y="24242"/>
                    <a:pt x="63830" y="24599"/>
                  </a:cubicBezTo>
                  <a:close/>
                  <a:moveTo>
                    <a:pt x="65139" y="24063"/>
                  </a:moveTo>
                  <a:lnTo>
                    <a:pt x="67080" y="24063"/>
                  </a:lnTo>
                  <a:lnTo>
                    <a:pt x="67080" y="23980"/>
                  </a:lnTo>
                  <a:cubicBezTo>
                    <a:pt x="66437" y="24051"/>
                    <a:pt x="65794" y="23789"/>
                    <a:pt x="65139" y="24063"/>
                  </a:cubicBezTo>
                  <a:close/>
                  <a:moveTo>
                    <a:pt x="84642" y="15693"/>
                  </a:moveTo>
                  <a:cubicBezTo>
                    <a:pt x="84654" y="15717"/>
                    <a:pt x="84654" y="15753"/>
                    <a:pt x="84666" y="15764"/>
                  </a:cubicBezTo>
                  <a:cubicBezTo>
                    <a:pt x="85582" y="15479"/>
                    <a:pt x="86487" y="15181"/>
                    <a:pt x="87380" y="14895"/>
                  </a:cubicBezTo>
                  <a:cubicBezTo>
                    <a:pt x="87368" y="14871"/>
                    <a:pt x="87368" y="14836"/>
                    <a:pt x="87345" y="14812"/>
                  </a:cubicBezTo>
                  <a:cubicBezTo>
                    <a:pt x="86440" y="15110"/>
                    <a:pt x="85535" y="15395"/>
                    <a:pt x="84642" y="15693"/>
                  </a:cubicBezTo>
                  <a:close/>
                  <a:moveTo>
                    <a:pt x="65342" y="33731"/>
                  </a:moveTo>
                  <a:cubicBezTo>
                    <a:pt x="65318" y="33695"/>
                    <a:pt x="65306" y="33671"/>
                    <a:pt x="65306" y="33648"/>
                  </a:cubicBezTo>
                  <a:cubicBezTo>
                    <a:pt x="64651" y="33981"/>
                    <a:pt x="63996" y="34326"/>
                    <a:pt x="63342" y="34648"/>
                  </a:cubicBezTo>
                  <a:cubicBezTo>
                    <a:pt x="63353" y="34695"/>
                    <a:pt x="63389" y="34719"/>
                    <a:pt x="63401" y="34767"/>
                  </a:cubicBezTo>
                  <a:cubicBezTo>
                    <a:pt x="64044" y="34410"/>
                    <a:pt x="64699" y="34064"/>
                    <a:pt x="65342" y="33731"/>
                  </a:cubicBezTo>
                  <a:close/>
                  <a:moveTo>
                    <a:pt x="14300" y="22241"/>
                  </a:moveTo>
                  <a:cubicBezTo>
                    <a:pt x="14288" y="22241"/>
                    <a:pt x="14288" y="22253"/>
                    <a:pt x="14276" y="22253"/>
                  </a:cubicBezTo>
                  <a:lnTo>
                    <a:pt x="15967" y="23765"/>
                  </a:lnTo>
                  <a:lnTo>
                    <a:pt x="15907" y="23825"/>
                  </a:lnTo>
                  <a:cubicBezTo>
                    <a:pt x="15359" y="23289"/>
                    <a:pt x="14835" y="22753"/>
                    <a:pt x="14300" y="22241"/>
                  </a:cubicBezTo>
                  <a:close/>
                  <a:moveTo>
                    <a:pt x="59103" y="27016"/>
                  </a:moveTo>
                  <a:lnTo>
                    <a:pt x="59103" y="26909"/>
                  </a:lnTo>
                  <a:lnTo>
                    <a:pt x="57269" y="26909"/>
                  </a:lnTo>
                  <a:cubicBezTo>
                    <a:pt x="57877" y="26921"/>
                    <a:pt x="58496" y="27206"/>
                    <a:pt x="59103" y="27016"/>
                  </a:cubicBezTo>
                  <a:close/>
                  <a:moveTo>
                    <a:pt x="62008" y="25289"/>
                  </a:moveTo>
                  <a:cubicBezTo>
                    <a:pt x="63377" y="25468"/>
                    <a:pt x="63377" y="25468"/>
                    <a:pt x="63734" y="25218"/>
                  </a:cubicBezTo>
                  <a:cubicBezTo>
                    <a:pt x="63139" y="25242"/>
                    <a:pt x="62568" y="25278"/>
                    <a:pt x="62008" y="25289"/>
                  </a:cubicBezTo>
                  <a:close/>
                  <a:moveTo>
                    <a:pt x="47006" y="30731"/>
                  </a:moveTo>
                  <a:cubicBezTo>
                    <a:pt x="46982" y="30778"/>
                    <a:pt x="46970" y="30814"/>
                    <a:pt x="46970" y="30850"/>
                  </a:cubicBezTo>
                  <a:cubicBezTo>
                    <a:pt x="47387" y="31028"/>
                    <a:pt x="47804" y="31231"/>
                    <a:pt x="48232" y="31409"/>
                  </a:cubicBezTo>
                  <a:cubicBezTo>
                    <a:pt x="48256" y="31362"/>
                    <a:pt x="48268" y="31314"/>
                    <a:pt x="48292" y="31266"/>
                  </a:cubicBezTo>
                  <a:cubicBezTo>
                    <a:pt x="47851" y="31112"/>
                    <a:pt x="47482" y="30778"/>
                    <a:pt x="47006" y="30731"/>
                  </a:cubicBezTo>
                  <a:close/>
                  <a:moveTo>
                    <a:pt x="56555" y="13514"/>
                  </a:moveTo>
                  <a:cubicBezTo>
                    <a:pt x="56555" y="13538"/>
                    <a:pt x="56555" y="13586"/>
                    <a:pt x="56567" y="13621"/>
                  </a:cubicBezTo>
                  <a:cubicBezTo>
                    <a:pt x="57246" y="13490"/>
                    <a:pt x="57912" y="13371"/>
                    <a:pt x="58579" y="13228"/>
                  </a:cubicBezTo>
                  <a:cubicBezTo>
                    <a:pt x="58579" y="13181"/>
                    <a:pt x="58567" y="13157"/>
                    <a:pt x="58567" y="13109"/>
                  </a:cubicBezTo>
                  <a:cubicBezTo>
                    <a:pt x="57877" y="13264"/>
                    <a:pt x="57222" y="13383"/>
                    <a:pt x="56555" y="13514"/>
                  </a:cubicBezTo>
                  <a:close/>
                  <a:moveTo>
                    <a:pt x="16252" y="22908"/>
                  </a:moveTo>
                  <a:lnTo>
                    <a:pt x="16181" y="22980"/>
                  </a:lnTo>
                  <a:cubicBezTo>
                    <a:pt x="16729" y="23503"/>
                    <a:pt x="17276" y="24039"/>
                    <a:pt x="17836" y="24563"/>
                  </a:cubicBezTo>
                  <a:lnTo>
                    <a:pt x="17907" y="24480"/>
                  </a:lnTo>
                  <a:cubicBezTo>
                    <a:pt x="17360" y="23968"/>
                    <a:pt x="16800" y="23432"/>
                    <a:pt x="16252" y="22908"/>
                  </a:cubicBezTo>
                  <a:close/>
                  <a:moveTo>
                    <a:pt x="46173" y="32147"/>
                  </a:moveTo>
                  <a:cubicBezTo>
                    <a:pt x="46185" y="32100"/>
                    <a:pt x="46197" y="32052"/>
                    <a:pt x="46208" y="32028"/>
                  </a:cubicBezTo>
                  <a:cubicBezTo>
                    <a:pt x="45756" y="31838"/>
                    <a:pt x="45304" y="31659"/>
                    <a:pt x="44839" y="31457"/>
                  </a:cubicBezTo>
                  <a:cubicBezTo>
                    <a:pt x="44827" y="31504"/>
                    <a:pt x="44815" y="31540"/>
                    <a:pt x="44803" y="31588"/>
                  </a:cubicBezTo>
                  <a:cubicBezTo>
                    <a:pt x="45256" y="31731"/>
                    <a:pt x="45649" y="32088"/>
                    <a:pt x="46173" y="32147"/>
                  </a:cubicBezTo>
                  <a:close/>
                  <a:moveTo>
                    <a:pt x="45958" y="31064"/>
                  </a:moveTo>
                  <a:cubicBezTo>
                    <a:pt x="45946" y="31112"/>
                    <a:pt x="45911" y="31147"/>
                    <a:pt x="45899" y="31207"/>
                  </a:cubicBezTo>
                  <a:cubicBezTo>
                    <a:pt x="46351" y="31385"/>
                    <a:pt x="46792" y="31588"/>
                    <a:pt x="47220" y="31766"/>
                  </a:cubicBezTo>
                  <a:cubicBezTo>
                    <a:pt x="47244" y="31719"/>
                    <a:pt x="47256" y="31671"/>
                    <a:pt x="47268" y="31647"/>
                  </a:cubicBezTo>
                  <a:cubicBezTo>
                    <a:pt x="46839" y="31445"/>
                    <a:pt x="46411" y="31254"/>
                    <a:pt x="45958" y="31064"/>
                  </a:cubicBezTo>
                  <a:close/>
                  <a:moveTo>
                    <a:pt x="10454" y="37636"/>
                  </a:moveTo>
                  <a:cubicBezTo>
                    <a:pt x="10418" y="37660"/>
                    <a:pt x="10406" y="37672"/>
                    <a:pt x="10371" y="37696"/>
                  </a:cubicBezTo>
                  <a:cubicBezTo>
                    <a:pt x="10811" y="38267"/>
                    <a:pt x="11240" y="38827"/>
                    <a:pt x="11656" y="39398"/>
                  </a:cubicBezTo>
                  <a:cubicBezTo>
                    <a:pt x="11680" y="39374"/>
                    <a:pt x="11704" y="39363"/>
                    <a:pt x="11728" y="39339"/>
                  </a:cubicBezTo>
                  <a:cubicBezTo>
                    <a:pt x="11311" y="38767"/>
                    <a:pt x="10883" y="38208"/>
                    <a:pt x="10454" y="37636"/>
                  </a:cubicBezTo>
                  <a:close/>
                  <a:moveTo>
                    <a:pt x="60710" y="34981"/>
                  </a:moveTo>
                  <a:cubicBezTo>
                    <a:pt x="60698" y="34945"/>
                    <a:pt x="60675" y="34933"/>
                    <a:pt x="60663" y="34898"/>
                  </a:cubicBezTo>
                  <a:cubicBezTo>
                    <a:pt x="60365" y="35136"/>
                    <a:pt x="59782" y="34933"/>
                    <a:pt x="59686" y="35541"/>
                  </a:cubicBezTo>
                  <a:cubicBezTo>
                    <a:pt x="60020" y="35362"/>
                    <a:pt x="60365" y="35172"/>
                    <a:pt x="60710" y="34981"/>
                  </a:cubicBezTo>
                  <a:close/>
                  <a:moveTo>
                    <a:pt x="11466" y="24111"/>
                  </a:moveTo>
                  <a:cubicBezTo>
                    <a:pt x="11192" y="23527"/>
                    <a:pt x="10835" y="23015"/>
                    <a:pt x="10490" y="22491"/>
                  </a:cubicBezTo>
                  <a:cubicBezTo>
                    <a:pt x="10466" y="22515"/>
                    <a:pt x="10418" y="22539"/>
                    <a:pt x="10394" y="22563"/>
                  </a:cubicBezTo>
                  <a:cubicBezTo>
                    <a:pt x="10752" y="23075"/>
                    <a:pt x="11109" y="23587"/>
                    <a:pt x="11466" y="24111"/>
                  </a:cubicBezTo>
                  <a:close/>
                  <a:moveTo>
                    <a:pt x="72259" y="21658"/>
                  </a:moveTo>
                  <a:cubicBezTo>
                    <a:pt x="72736" y="21670"/>
                    <a:pt x="73236" y="21849"/>
                    <a:pt x="73736" y="21658"/>
                  </a:cubicBezTo>
                  <a:close/>
                  <a:moveTo>
                    <a:pt x="73914" y="21027"/>
                  </a:moveTo>
                  <a:lnTo>
                    <a:pt x="73914" y="21110"/>
                  </a:lnTo>
                  <a:lnTo>
                    <a:pt x="75295" y="21110"/>
                  </a:lnTo>
                  <a:lnTo>
                    <a:pt x="75295" y="21027"/>
                  </a:lnTo>
                  <a:close/>
                  <a:moveTo>
                    <a:pt x="60794" y="25551"/>
                  </a:moveTo>
                  <a:lnTo>
                    <a:pt x="60794" y="25694"/>
                  </a:lnTo>
                  <a:lnTo>
                    <a:pt x="62437" y="25694"/>
                  </a:lnTo>
                  <a:lnTo>
                    <a:pt x="62437" y="25659"/>
                  </a:lnTo>
                  <a:cubicBezTo>
                    <a:pt x="61901" y="25635"/>
                    <a:pt x="61353" y="25599"/>
                    <a:pt x="60794" y="25551"/>
                  </a:cubicBezTo>
                  <a:close/>
                  <a:moveTo>
                    <a:pt x="48733" y="31207"/>
                  </a:moveTo>
                  <a:cubicBezTo>
                    <a:pt x="48744" y="31171"/>
                    <a:pt x="48756" y="31123"/>
                    <a:pt x="48792" y="31076"/>
                  </a:cubicBezTo>
                  <a:cubicBezTo>
                    <a:pt x="48387" y="30885"/>
                    <a:pt x="47994" y="30671"/>
                    <a:pt x="47578" y="30528"/>
                  </a:cubicBezTo>
                  <a:cubicBezTo>
                    <a:pt x="47566" y="30576"/>
                    <a:pt x="47554" y="30600"/>
                    <a:pt x="47542" y="30647"/>
                  </a:cubicBezTo>
                  <a:cubicBezTo>
                    <a:pt x="47923" y="30838"/>
                    <a:pt x="48328" y="31028"/>
                    <a:pt x="48733" y="31207"/>
                  </a:cubicBezTo>
                  <a:close/>
                  <a:moveTo>
                    <a:pt x="8573" y="44935"/>
                  </a:moveTo>
                  <a:cubicBezTo>
                    <a:pt x="8263" y="44637"/>
                    <a:pt x="7477" y="44423"/>
                    <a:pt x="7239" y="44554"/>
                  </a:cubicBezTo>
                  <a:cubicBezTo>
                    <a:pt x="7716" y="44697"/>
                    <a:pt x="8144" y="44816"/>
                    <a:pt x="8573" y="44935"/>
                  </a:cubicBezTo>
                  <a:close/>
                  <a:moveTo>
                    <a:pt x="80796" y="19039"/>
                  </a:moveTo>
                  <a:cubicBezTo>
                    <a:pt x="80796" y="19003"/>
                    <a:pt x="80784" y="18967"/>
                    <a:pt x="80784" y="18931"/>
                  </a:cubicBezTo>
                  <a:cubicBezTo>
                    <a:pt x="80225" y="18967"/>
                    <a:pt x="79653" y="19003"/>
                    <a:pt x="79189" y="19039"/>
                  </a:cubicBezTo>
                  <a:close/>
                  <a:moveTo>
                    <a:pt x="68806" y="23325"/>
                  </a:moveTo>
                  <a:cubicBezTo>
                    <a:pt x="68806" y="23313"/>
                    <a:pt x="68806" y="23289"/>
                    <a:pt x="68818" y="23277"/>
                  </a:cubicBezTo>
                  <a:lnTo>
                    <a:pt x="67461" y="23277"/>
                  </a:lnTo>
                  <a:lnTo>
                    <a:pt x="67461" y="23325"/>
                  </a:lnTo>
                  <a:close/>
                  <a:moveTo>
                    <a:pt x="48137" y="30314"/>
                  </a:moveTo>
                  <a:cubicBezTo>
                    <a:pt x="48113" y="30361"/>
                    <a:pt x="48102" y="30397"/>
                    <a:pt x="48090" y="30433"/>
                  </a:cubicBezTo>
                  <a:cubicBezTo>
                    <a:pt x="48506" y="30611"/>
                    <a:pt x="48911" y="30814"/>
                    <a:pt x="49328" y="30992"/>
                  </a:cubicBezTo>
                  <a:cubicBezTo>
                    <a:pt x="49340" y="30945"/>
                    <a:pt x="49352" y="30897"/>
                    <a:pt x="49387" y="30873"/>
                  </a:cubicBezTo>
                  <a:cubicBezTo>
                    <a:pt x="48971" y="30671"/>
                    <a:pt x="48554" y="30492"/>
                    <a:pt x="48137" y="30314"/>
                  </a:cubicBezTo>
                  <a:close/>
                  <a:moveTo>
                    <a:pt x="60341" y="14800"/>
                  </a:moveTo>
                  <a:cubicBezTo>
                    <a:pt x="60341" y="14836"/>
                    <a:pt x="60353" y="14883"/>
                    <a:pt x="60353" y="14931"/>
                  </a:cubicBezTo>
                  <a:cubicBezTo>
                    <a:pt x="60853" y="14824"/>
                    <a:pt x="61377" y="14717"/>
                    <a:pt x="61889" y="14633"/>
                  </a:cubicBezTo>
                  <a:cubicBezTo>
                    <a:pt x="61889" y="14598"/>
                    <a:pt x="61889" y="14586"/>
                    <a:pt x="61865" y="14562"/>
                  </a:cubicBezTo>
                  <a:cubicBezTo>
                    <a:pt x="61365" y="14633"/>
                    <a:pt x="60841" y="14705"/>
                    <a:pt x="60341" y="14800"/>
                  </a:cubicBezTo>
                  <a:close/>
                  <a:moveTo>
                    <a:pt x="17848" y="39089"/>
                  </a:moveTo>
                  <a:cubicBezTo>
                    <a:pt x="17836" y="39113"/>
                    <a:pt x="17812" y="39148"/>
                    <a:pt x="17812" y="39172"/>
                  </a:cubicBezTo>
                  <a:cubicBezTo>
                    <a:pt x="18348" y="39363"/>
                    <a:pt x="18872" y="39565"/>
                    <a:pt x="19407" y="39744"/>
                  </a:cubicBezTo>
                  <a:cubicBezTo>
                    <a:pt x="19419" y="39708"/>
                    <a:pt x="19419" y="39684"/>
                    <a:pt x="19443" y="39648"/>
                  </a:cubicBezTo>
                  <a:cubicBezTo>
                    <a:pt x="18895" y="39470"/>
                    <a:pt x="18372" y="39279"/>
                    <a:pt x="17848" y="39089"/>
                  </a:cubicBezTo>
                  <a:close/>
                  <a:moveTo>
                    <a:pt x="15550" y="37660"/>
                  </a:moveTo>
                  <a:cubicBezTo>
                    <a:pt x="15574" y="37612"/>
                    <a:pt x="15586" y="37565"/>
                    <a:pt x="15586" y="37541"/>
                  </a:cubicBezTo>
                  <a:cubicBezTo>
                    <a:pt x="15074" y="37386"/>
                    <a:pt x="14585" y="37219"/>
                    <a:pt x="14085" y="37077"/>
                  </a:cubicBezTo>
                  <a:cubicBezTo>
                    <a:pt x="14062" y="37100"/>
                    <a:pt x="14062" y="37136"/>
                    <a:pt x="14050" y="37160"/>
                  </a:cubicBezTo>
                  <a:cubicBezTo>
                    <a:pt x="14562" y="37327"/>
                    <a:pt x="15062" y="37493"/>
                    <a:pt x="15550" y="37660"/>
                  </a:cubicBezTo>
                  <a:close/>
                  <a:moveTo>
                    <a:pt x="21015" y="40779"/>
                  </a:moveTo>
                  <a:cubicBezTo>
                    <a:pt x="21003" y="40791"/>
                    <a:pt x="20979" y="40827"/>
                    <a:pt x="20967" y="40839"/>
                  </a:cubicBezTo>
                  <a:cubicBezTo>
                    <a:pt x="21539" y="41065"/>
                    <a:pt x="22122" y="41279"/>
                    <a:pt x="22682" y="41506"/>
                  </a:cubicBezTo>
                  <a:cubicBezTo>
                    <a:pt x="22694" y="41482"/>
                    <a:pt x="22717" y="41446"/>
                    <a:pt x="22729" y="41410"/>
                  </a:cubicBezTo>
                  <a:cubicBezTo>
                    <a:pt x="22146" y="41196"/>
                    <a:pt x="21574" y="40994"/>
                    <a:pt x="21015" y="40779"/>
                  </a:cubicBezTo>
                  <a:close/>
                  <a:moveTo>
                    <a:pt x="2739" y="30076"/>
                  </a:moveTo>
                  <a:cubicBezTo>
                    <a:pt x="2667" y="30219"/>
                    <a:pt x="2620" y="30314"/>
                    <a:pt x="2560" y="30433"/>
                  </a:cubicBezTo>
                  <a:cubicBezTo>
                    <a:pt x="2858" y="30469"/>
                    <a:pt x="3108" y="30492"/>
                    <a:pt x="3370" y="30528"/>
                  </a:cubicBezTo>
                  <a:cubicBezTo>
                    <a:pt x="3382" y="30516"/>
                    <a:pt x="3382" y="30492"/>
                    <a:pt x="3394" y="30469"/>
                  </a:cubicBezTo>
                  <a:cubicBezTo>
                    <a:pt x="3191" y="30350"/>
                    <a:pt x="2989" y="30219"/>
                    <a:pt x="2739" y="30076"/>
                  </a:cubicBezTo>
                  <a:close/>
                  <a:moveTo>
                    <a:pt x="50721" y="30433"/>
                  </a:moveTo>
                  <a:cubicBezTo>
                    <a:pt x="50733" y="30397"/>
                    <a:pt x="50769" y="30338"/>
                    <a:pt x="50792" y="30290"/>
                  </a:cubicBezTo>
                  <a:cubicBezTo>
                    <a:pt x="50423" y="30123"/>
                    <a:pt x="50042" y="29957"/>
                    <a:pt x="49661" y="29814"/>
                  </a:cubicBezTo>
                  <a:cubicBezTo>
                    <a:pt x="49649" y="29838"/>
                    <a:pt x="49649" y="29861"/>
                    <a:pt x="49637" y="29885"/>
                  </a:cubicBezTo>
                  <a:cubicBezTo>
                    <a:pt x="49995" y="30064"/>
                    <a:pt x="50364" y="30254"/>
                    <a:pt x="50721" y="30433"/>
                  </a:cubicBezTo>
                  <a:close/>
                  <a:moveTo>
                    <a:pt x="61056" y="35422"/>
                  </a:moveTo>
                  <a:cubicBezTo>
                    <a:pt x="61067" y="35457"/>
                    <a:pt x="61079" y="35481"/>
                    <a:pt x="61115" y="35517"/>
                  </a:cubicBezTo>
                  <a:cubicBezTo>
                    <a:pt x="61567" y="35314"/>
                    <a:pt x="62020" y="35136"/>
                    <a:pt x="62484" y="34945"/>
                  </a:cubicBezTo>
                  <a:cubicBezTo>
                    <a:pt x="62460" y="34922"/>
                    <a:pt x="62449" y="34874"/>
                    <a:pt x="62437" y="34838"/>
                  </a:cubicBezTo>
                  <a:close/>
                  <a:moveTo>
                    <a:pt x="43172" y="32040"/>
                  </a:moveTo>
                  <a:cubicBezTo>
                    <a:pt x="43160" y="32076"/>
                    <a:pt x="43137" y="32100"/>
                    <a:pt x="43113" y="32135"/>
                  </a:cubicBezTo>
                  <a:cubicBezTo>
                    <a:pt x="43553" y="32326"/>
                    <a:pt x="43982" y="32516"/>
                    <a:pt x="44399" y="32731"/>
                  </a:cubicBezTo>
                  <a:cubicBezTo>
                    <a:pt x="44411" y="32695"/>
                    <a:pt x="44422" y="32659"/>
                    <a:pt x="44446" y="32624"/>
                  </a:cubicBezTo>
                  <a:cubicBezTo>
                    <a:pt x="44030" y="32421"/>
                    <a:pt x="43589" y="32219"/>
                    <a:pt x="43172" y="32040"/>
                  </a:cubicBezTo>
                  <a:close/>
                  <a:moveTo>
                    <a:pt x="53436" y="28337"/>
                  </a:moveTo>
                  <a:cubicBezTo>
                    <a:pt x="53436" y="28373"/>
                    <a:pt x="53436" y="28397"/>
                    <a:pt x="53412" y="28433"/>
                  </a:cubicBezTo>
                  <a:cubicBezTo>
                    <a:pt x="53936" y="28504"/>
                    <a:pt x="54436" y="28576"/>
                    <a:pt x="54960" y="28671"/>
                  </a:cubicBezTo>
                  <a:cubicBezTo>
                    <a:pt x="54960" y="28635"/>
                    <a:pt x="54983" y="28611"/>
                    <a:pt x="54983" y="28564"/>
                  </a:cubicBezTo>
                  <a:cubicBezTo>
                    <a:pt x="54459" y="28468"/>
                    <a:pt x="53936" y="28409"/>
                    <a:pt x="53436" y="28337"/>
                  </a:cubicBezTo>
                  <a:close/>
                  <a:moveTo>
                    <a:pt x="19348" y="54472"/>
                  </a:moveTo>
                  <a:cubicBezTo>
                    <a:pt x="19348" y="54507"/>
                    <a:pt x="19360" y="54531"/>
                    <a:pt x="19360" y="54567"/>
                  </a:cubicBezTo>
                  <a:cubicBezTo>
                    <a:pt x="19884" y="54483"/>
                    <a:pt x="20408" y="54424"/>
                    <a:pt x="20931" y="54353"/>
                  </a:cubicBezTo>
                  <a:cubicBezTo>
                    <a:pt x="20931" y="54329"/>
                    <a:pt x="20908" y="54281"/>
                    <a:pt x="20908" y="54245"/>
                  </a:cubicBezTo>
                  <a:cubicBezTo>
                    <a:pt x="20384" y="54341"/>
                    <a:pt x="19872" y="54400"/>
                    <a:pt x="19348" y="54472"/>
                  </a:cubicBezTo>
                  <a:close/>
                  <a:moveTo>
                    <a:pt x="19741" y="48376"/>
                  </a:moveTo>
                  <a:cubicBezTo>
                    <a:pt x="19812" y="47995"/>
                    <a:pt x="19574" y="47852"/>
                    <a:pt x="19443" y="47661"/>
                  </a:cubicBezTo>
                  <a:cubicBezTo>
                    <a:pt x="19407" y="47614"/>
                    <a:pt x="19288" y="47625"/>
                    <a:pt x="19146" y="47602"/>
                  </a:cubicBezTo>
                  <a:cubicBezTo>
                    <a:pt x="19360" y="47876"/>
                    <a:pt x="19527" y="48090"/>
                    <a:pt x="19741" y="48376"/>
                  </a:cubicBezTo>
                  <a:close/>
                  <a:moveTo>
                    <a:pt x="16669" y="38291"/>
                  </a:moveTo>
                  <a:cubicBezTo>
                    <a:pt x="16681" y="38267"/>
                    <a:pt x="16705" y="38220"/>
                    <a:pt x="16717" y="38196"/>
                  </a:cubicBezTo>
                  <a:cubicBezTo>
                    <a:pt x="16264" y="38053"/>
                    <a:pt x="15800" y="37910"/>
                    <a:pt x="15359" y="37779"/>
                  </a:cubicBezTo>
                  <a:cubicBezTo>
                    <a:pt x="15347" y="37803"/>
                    <a:pt x="15347" y="37839"/>
                    <a:pt x="15324" y="37862"/>
                  </a:cubicBezTo>
                  <a:cubicBezTo>
                    <a:pt x="15776" y="37993"/>
                    <a:pt x="16217" y="38148"/>
                    <a:pt x="16669" y="38291"/>
                  </a:cubicBezTo>
                  <a:close/>
                  <a:moveTo>
                    <a:pt x="55614" y="48102"/>
                  </a:moveTo>
                  <a:cubicBezTo>
                    <a:pt x="55317" y="48137"/>
                    <a:pt x="55043" y="48161"/>
                    <a:pt x="54745" y="48197"/>
                  </a:cubicBezTo>
                  <a:cubicBezTo>
                    <a:pt x="54829" y="48399"/>
                    <a:pt x="55281" y="48387"/>
                    <a:pt x="55614" y="48102"/>
                  </a:cubicBezTo>
                  <a:close/>
                  <a:moveTo>
                    <a:pt x="43160" y="33040"/>
                  </a:moveTo>
                  <a:cubicBezTo>
                    <a:pt x="43172" y="32993"/>
                    <a:pt x="43196" y="32945"/>
                    <a:pt x="43220" y="32909"/>
                  </a:cubicBezTo>
                  <a:cubicBezTo>
                    <a:pt x="42851" y="32731"/>
                    <a:pt x="42482" y="32564"/>
                    <a:pt x="42101" y="32386"/>
                  </a:cubicBezTo>
                  <a:cubicBezTo>
                    <a:pt x="42089" y="32421"/>
                    <a:pt x="42077" y="32457"/>
                    <a:pt x="42065" y="32493"/>
                  </a:cubicBezTo>
                  <a:cubicBezTo>
                    <a:pt x="42434" y="32683"/>
                    <a:pt x="42803" y="32862"/>
                    <a:pt x="43160" y="33040"/>
                  </a:cubicBezTo>
                  <a:close/>
                  <a:moveTo>
                    <a:pt x="54757" y="27802"/>
                  </a:moveTo>
                  <a:lnTo>
                    <a:pt x="54757" y="27921"/>
                  </a:lnTo>
                  <a:lnTo>
                    <a:pt x="56138" y="28016"/>
                  </a:lnTo>
                  <a:lnTo>
                    <a:pt x="56138" y="27968"/>
                  </a:lnTo>
                  <a:cubicBezTo>
                    <a:pt x="55674" y="27909"/>
                    <a:pt x="55221" y="27861"/>
                    <a:pt x="54757" y="27802"/>
                  </a:cubicBezTo>
                  <a:close/>
                  <a:moveTo>
                    <a:pt x="19003" y="50459"/>
                  </a:moveTo>
                  <a:cubicBezTo>
                    <a:pt x="19038" y="50423"/>
                    <a:pt x="19086" y="50400"/>
                    <a:pt x="19110" y="50364"/>
                  </a:cubicBezTo>
                  <a:cubicBezTo>
                    <a:pt x="18872" y="50054"/>
                    <a:pt x="18634" y="49757"/>
                    <a:pt x="18395" y="49435"/>
                  </a:cubicBezTo>
                  <a:cubicBezTo>
                    <a:pt x="18384" y="49459"/>
                    <a:pt x="18348" y="49471"/>
                    <a:pt x="18336" y="49483"/>
                  </a:cubicBezTo>
                  <a:cubicBezTo>
                    <a:pt x="18562" y="49816"/>
                    <a:pt x="18788" y="50138"/>
                    <a:pt x="19003" y="50459"/>
                  </a:cubicBezTo>
                  <a:close/>
                  <a:moveTo>
                    <a:pt x="34040" y="62282"/>
                  </a:moveTo>
                  <a:cubicBezTo>
                    <a:pt x="34052" y="62282"/>
                    <a:pt x="34064" y="62270"/>
                    <a:pt x="34076" y="62270"/>
                  </a:cubicBezTo>
                  <a:lnTo>
                    <a:pt x="34076" y="60425"/>
                  </a:lnTo>
                  <a:lnTo>
                    <a:pt x="34040" y="60425"/>
                  </a:lnTo>
                  <a:close/>
                  <a:moveTo>
                    <a:pt x="46494" y="30897"/>
                  </a:moveTo>
                  <a:cubicBezTo>
                    <a:pt x="46482" y="30933"/>
                    <a:pt x="46470" y="30957"/>
                    <a:pt x="46447" y="31004"/>
                  </a:cubicBezTo>
                  <a:cubicBezTo>
                    <a:pt x="46863" y="31183"/>
                    <a:pt x="47268" y="31362"/>
                    <a:pt x="47685" y="31552"/>
                  </a:cubicBezTo>
                  <a:cubicBezTo>
                    <a:pt x="47697" y="31528"/>
                    <a:pt x="47697" y="31493"/>
                    <a:pt x="47721" y="31481"/>
                  </a:cubicBezTo>
                  <a:cubicBezTo>
                    <a:pt x="47316" y="31290"/>
                    <a:pt x="46911" y="31088"/>
                    <a:pt x="46494" y="30897"/>
                  </a:cubicBezTo>
                  <a:close/>
                  <a:moveTo>
                    <a:pt x="3394" y="34207"/>
                  </a:moveTo>
                  <a:cubicBezTo>
                    <a:pt x="3346" y="34445"/>
                    <a:pt x="3310" y="34636"/>
                    <a:pt x="3274" y="34838"/>
                  </a:cubicBezTo>
                  <a:cubicBezTo>
                    <a:pt x="3215" y="35231"/>
                    <a:pt x="3215" y="35231"/>
                    <a:pt x="3394" y="35350"/>
                  </a:cubicBezTo>
                  <a:close/>
                  <a:moveTo>
                    <a:pt x="4751" y="40196"/>
                  </a:moveTo>
                  <a:cubicBezTo>
                    <a:pt x="5013" y="40232"/>
                    <a:pt x="5227" y="40244"/>
                    <a:pt x="5489" y="40256"/>
                  </a:cubicBezTo>
                  <a:cubicBezTo>
                    <a:pt x="5358" y="40077"/>
                    <a:pt x="5275" y="39982"/>
                    <a:pt x="5179" y="39863"/>
                  </a:cubicBezTo>
                  <a:cubicBezTo>
                    <a:pt x="5037" y="39982"/>
                    <a:pt x="4929" y="40065"/>
                    <a:pt x="4751" y="40196"/>
                  </a:cubicBezTo>
                  <a:close/>
                  <a:moveTo>
                    <a:pt x="48649" y="30159"/>
                  </a:moveTo>
                  <a:cubicBezTo>
                    <a:pt x="48637" y="30183"/>
                    <a:pt x="48625" y="30195"/>
                    <a:pt x="48613" y="30230"/>
                  </a:cubicBezTo>
                  <a:cubicBezTo>
                    <a:pt x="49030" y="30409"/>
                    <a:pt x="49447" y="30588"/>
                    <a:pt x="49864" y="30754"/>
                  </a:cubicBezTo>
                  <a:cubicBezTo>
                    <a:pt x="49876" y="30719"/>
                    <a:pt x="49887" y="30695"/>
                    <a:pt x="49887" y="30659"/>
                  </a:cubicBezTo>
                  <a:cubicBezTo>
                    <a:pt x="49471" y="30492"/>
                    <a:pt x="49054" y="30338"/>
                    <a:pt x="48649" y="30159"/>
                  </a:cubicBezTo>
                  <a:close/>
                  <a:moveTo>
                    <a:pt x="12609" y="36207"/>
                  </a:moveTo>
                  <a:cubicBezTo>
                    <a:pt x="12621" y="36184"/>
                    <a:pt x="12621" y="36148"/>
                    <a:pt x="12633" y="36112"/>
                  </a:cubicBezTo>
                  <a:lnTo>
                    <a:pt x="11526" y="35755"/>
                  </a:lnTo>
                  <a:cubicBezTo>
                    <a:pt x="11502" y="35779"/>
                    <a:pt x="11502" y="35815"/>
                    <a:pt x="11490" y="35850"/>
                  </a:cubicBezTo>
                  <a:close/>
                  <a:moveTo>
                    <a:pt x="3203" y="33278"/>
                  </a:moveTo>
                  <a:cubicBezTo>
                    <a:pt x="3144" y="33278"/>
                    <a:pt x="3096" y="33267"/>
                    <a:pt x="3036" y="33267"/>
                  </a:cubicBezTo>
                  <a:cubicBezTo>
                    <a:pt x="3013" y="33612"/>
                    <a:pt x="2965" y="33969"/>
                    <a:pt x="2929" y="34302"/>
                  </a:cubicBezTo>
                  <a:lnTo>
                    <a:pt x="2989" y="34302"/>
                  </a:lnTo>
                  <a:cubicBezTo>
                    <a:pt x="3048" y="33981"/>
                    <a:pt x="3132" y="33636"/>
                    <a:pt x="3203" y="33278"/>
                  </a:cubicBezTo>
                  <a:close/>
                  <a:moveTo>
                    <a:pt x="3132" y="32957"/>
                  </a:moveTo>
                  <a:cubicBezTo>
                    <a:pt x="3167" y="32969"/>
                    <a:pt x="3215" y="32969"/>
                    <a:pt x="3263" y="32981"/>
                  </a:cubicBezTo>
                  <a:cubicBezTo>
                    <a:pt x="3310" y="32636"/>
                    <a:pt x="3346" y="32314"/>
                    <a:pt x="3394" y="31969"/>
                  </a:cubicBezTo>
                  <a:cubicBezTo>
                    <a:pt x="3370" y="31969"/>
                    <a:pt x="3346" y="31969"/>
                    <a:pt x="3322" y="31957"/>
                  </a:cubicBezTo>
                  <a:cubicBezTo>
                    <a:pt x="3263" y="32302"/>
                    <a:pt x="3191" y="32624"/>
                    <a:pt x="3132" y="32957"/>
                  </a:cubicBezTo>
                  <a:close/>
                  <a:moveTo>
                    <a:pt x="79701" y="19420"/>
                  </a:moveTo>
                  <a:lnTo>
                    <a:pt x="79701" y="19396"/>
                  </a:lnTo>
                  <a:lnTo>
                    <a:pt x="78177" y="19396"/>
                  </a:lnTo>
                  <a:lnTo>
                    <a:pt x="78177" y="19420"/>
                  </a:lnTo>
                  <a:close/>
                  <a:moveTo>
                    <a:pt x="40339" y="41958"/>
                  </a:moveTo>
                  <a:cubicBezTo>
                    <a:pt x="40315" y="41922"/>
                    <a:pt x="40315" y="41910"/>
                    <a:pt x="40303" y="41875"/>
                  </a:cubicBezTo>
                  <a:cubicBezTo>
                    <a:pt x="39910" y="42041"/>
                    <a:pt x="39541" y="42220"/>
                    <a:pt x="39160" y="42387"/>
                  </a:cubicBezTo>
                  <a:lnTo>
                    <a:pt x="39196" y="42470"/>
                  </a:lnTo>
                  <a:cubicBezTo>
                    <a:pt x="39577" y="42303"/>
                    <a:pt x="39958" y="42137"/>
                    <a:pt x="40339" y="41958"/>
                  </a:cubicBezTo>
                  <a:close/>
                  <a:moveTo>
                    <a:pt x="78927" y="19705"/>
                  </a:moveTo>
                  <a:lnTo>
                    <a:pt x="78927" y="19693"/>
                  </a:lnTo>
                  <a:lnTo>
                    <a:pt x="77379" y="19693"/>
                  </a:lnTo>
                  <a:lnTo>
                    <a:pt x="77379" y="197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1903200" y="1561325"/>
              <a:ext cx="1328775" cy="450975"/>
            </a:xfrm>
            <a:custGeom>
              <a:rect b="b" l="l" r="r" t="t"/>
              <a:pathLst>
                <a:path extrusionOk="0" h="18039" w="53151">
                  <a:moveTo>
                    <a:pt x="53150" y="108"/>
                  </a:moveTo>
                  <a:cubicBezTo>
                    <a:pt x="52983" y="179"/>
                    <a:pt x="52817" y="275"/>
                    <a:pt x="52638" y="334"/>
                  </a:cubicBezTo>
                  <a:cubicBezTo>
                    <a:pt x="50947" y="953"/>
                    <a:pt x="49233" y="1537"/>
                    <a:pt x="47530" y="2192"/>
                  </a:cubicBezTo>
                  <a:cubicBezTo>
                    <a:pt x="44470" y="3370"/>
                    <a:pt x="41458" y="4704"/>
                    <a:pt x="38351" y="5763"/>
                  </a:cubicBezTo>
                  <a:cubicBezTo>
                    <a:pt x="30528" y="8395"/>
                    <a:pt x="22694" y="11038"/>
                    <a:pt x="14764" y="13336"/>
                  </a:cubicBezTo>
                  <a:cubicBezTo>
                    <a:pt x="10204" y="14657"/>
                    <a:pt x="5727" y="16241"/>
                    <a:pt x="1215" y="17705"/>
                  </a:cubicBezTo>
                  <a:cubicBezTo>
                    <a:pt x="905" y="17801"/>
                    <a:pt x="596" y="17896"/>
                    <a:pt x="298" y="18003"/>
                  </a:cubicBezTo>
                  <a:cubicBezTo>
                    <a:pt x="203" y="18027"/>
                    <a:pt x="120" y="18027"/>
                    <a:pt x="24" y="18039"/>
                  </a:cubicBezTo>
                  <a:cubicBezTo>
                    <a:pt x="12" y="18015"/>
                    <a:pt x="1" y="17967"/>
                    <a:pt x="1" y="17944"/>
                  </a:cubicBezTo>
                  <a:cubicBezTo>
                    <a:pt x="72" y="17896"/>
                    <a:pt x="167" y="17836"/>
                    <a:pt x="239" y="17801"/>
                  </a:cubicBezTo>
                  <a:cubicBezTo>
                    <a:pt x="5346" y="16158"/>
                    <a:pt x="10419" y="14384"/>
                    <a:pt x="15562" y="12848"/>
                  </a:cubicBezTo>
                  <a:cubicBezTo>
                    <a:pt x="24051" y="10324"/>
                    <a:pt x="32457" y="7549"/>
                    <a:pt x="40827" y="4668"/>
                  </a:cubicBezTo>
                  <a:cubicBezTo>
                    <a:pt x="43387" y="3775"/>
                    <a:pt x="45863" y="2644"/>
                    <a:pt x="48399" y="1656"/>
                  </a:cubicBezTo>
                  <a:cubicBezTo>
                    <a:pt x="49888" y="1072"/>
                    <a:pt x="51388" y="584"/>
                    <a:pt x="52888" y="48"/>
                  </a:cubicBezTo>
                  <a:cubicBezTo>
                    <a:pt x="52971" y="25"/>
                    <a:pt x="53055" y="25"/>
                    <a:pt x="53126" y="1"/>
                  </a:cubicBezTo>
                  <a:cubicBezTo>
                    <a:pt x="53114" y="37"/>
                    <a:pt x="53126" y="84"/>
                    <a:pt x="53150" y="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1810025" y="3068950"/>
              <a:ext cx="1001650" cy="317925"/>
            </a:xfrm>
            <a:custGeom>
              <a:rect b="b" l="l" r="r" t="t"/>
              <a:pathLst>
                <a:path extrusionOk="0" h="12717" w="40066">
                  <a:moveTo>
                    <a:pt x="40042" y="12717"/>
                  </a:moveTo>
                  <a:cubicBezTo>
                    <a:pt x="39911" y="12705"/>
                    <a:pt x="39768" y="12681"/>
                    <a:pt x="39649" y="12657"/>
                  </a:cubicBezTo>
                  <a:cubicBezTo>
                    <a:pt x="36136" y="11669"/>
                    <a:pt x="32624" y="10645"/>
                    <a:pt x="29100" y="9704"/>
                  </a:cubicBezTo>
                  <a:cubicBezTo>
                    <a:pt x="24980" y="8609"/>
                    <a:pt x="20944" y="7252"/>
                    <a:pt x="16908" y="5883"/>
                  </a:cubicBezTo>
                  <a:cubicBezTo>
                    <a:pt x="11752" y="4132"/>
                    <a:pt x="6585" y="2311"/>
                    <a:pt x="1418" y="537"/>
                  </a:cubicBezTo>
                  <a:cubicBezTo>
                    <a:pt x="1061" y="418"/>
                    <a:pt x="691" y="334"/>
                    <a:pt x="322" y="227"/>
                  </a:cubicBezTo>
                  <a:cubicBezTo>
                    <a:pt x="215" y="203"/>
                    <a:pt x="108" y="156"/>
                    <a:pt x="1" y="120"/>
                  </a:cubicBezTo>
                  <a:cubicBezTo>
                    <a:pt x="1" y="84"/>
                    <a:pt x="25" y="37"/>
                    <a:pt x="25" y="1"/>
                  </a:cubicBezTo>
                  <a:cubicBezTo>
                    <a:pt x="144" y="25"/>
                    <a:pt x="263" y="1"/>
                    <a:pt x="358" y="37"/>
                  </a:cubicBezTo>
                  <a:cubicBezTo>
                    <a:pt x="1596" y="418"/>
                    <a:pt x="2847" y="799"/>
                    <a:pt x="4073" y="1215"/>
                  </a:cubicBezTo>
                  <a:cubicBezTo>
                    <a:pt x="8192" y="2608"/>
                    <a:pt x="12288" y="4049"/>
                    <a:pt x="16408" y="5454"/>
                  </a:cubicBezTo>
                  <a:cubicBezTo>
                    <a:pt x="19277" y="6430"/>
                    <a:pt x="22147" y="7430"/>
                    <a:pt x="25064" y="8311"/>
                  </a:cubicBezTo>
                  <a:cubicBezTo>
                    <a:pt x="28743" y="9431"/>
                    <a:pt x="32445" y="10407"/>
                    <a:pt x="36136" y="11467"/>
                  </a:cubicBezTo>
                  <a:cubicBezTo>
                    <a:pt x="37327" y="11812"/>
                    <a:pt x="38518" y="12145"/>
                    <a:pt x="39732" y="12491"/>
                  </a:cubicBezTo>
                  <a:cubicBezTo>
                    <a:pt x="39851" y="12526"/>
                    <a:pt x="39946" y="12562"/>
                    <a:pt x="40065" y="12610"/>
                  </a:cubicBezTo>
                  <a:cubicBezTo>
                    <a:pt x="40054" y="12621"/>
                    <a:pt x="40042" y="12669"/>
                    <a:pt x="40042" y="127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2864625" y="2949900"/>
              <a:ext cx="767100" cy="417625"/>
            </a:xfrm>
            <a:custGeom>
              <a:rect b="b" l="l" r="r" t="t"/>
              <a:pathLst>
                <a:path extrusionOk="0" h="16705" w="30684">
                  <a:moveTo>
                    <a:pt x="1" y="16586"/>
                  </a:moveTo>
                  <a:cubicBezTo>
                    <a:pt x="108" y="16514"/>
                    <a:pt x="203" y="16419"/>
                    <a:pt x="322" y="16348"/>
                  </a:cubicBezTo>
                  <a:cubicBezTo>
                    <a:pt x="2275" y="15348"/>
                    <a:pt x="4251" y="14383"/>
                    <a:pt x="6180" y="13359"/>
                  </a:cubicBezTo>
                  <a:cubicBezTo>
                    <a:pt x="10859" y="10859"/>
                    <a:pt x="15538" y="8323"/>
                    <a:pt x="20194" y="5775"/>
                  </a:cubicBezTo>
                  <a:cubicBezTo>
                    <a:pt x="21599" y="5025"/>
                    <a:pt x="22908" y="4108"/>
                    <a:pt x="24290" y="3334"/>
                  </a:cubicBezTo>
                  <a:cubicBezTo>
                    <a:pt x="26337" y="2191"/>
                    <a:pt x="28445" y="1120"/>
                    <a:pt x="30528" y="24"/>
                  </a:cubicBezTo>
                  <a:cubicBezTo>
                    <a:pt x="30552" y="0"/>
                    <a:pt x="30612" y="0"/>
                    <a:pt x="30683" y="48"/>
                  </a:cubicBezTo>
                  <a:cubicBezTo>
                    <a:pt x="30588" y="108"/>
                    <a:pt x="30493" y="167"/>
                    <a:pt x="30386" y="215"/>
                  </a:cubicBezTo>
                  <a:cubicBezTo>
                    <a:pt x="28873" y="1001"/>
                    <a:pt x="27326" y="1774"/>
                    <a:pt x="25837" y="2608"/>
                  </a:cubicBezTo>
                  <a:cubicBezTo>
                    <a:pt x="24671" y="3251"/>
                    <a:pt x="23539" y="3977"/>
                    <a:pt x="22408" y="4680"/>
                  </a:cubicBezTo>
                  <a:cubicBezTo>
                    <a:pt x="19194" y="6668"/>
                    <a:pt x="15836" y="8418"/>
                    <a:pt x="12490" y="10180"/>
                  </a:cubicBezTo>
                  <a:cubicBezTo>
                    <a:pt x="10371" y="11299"/>
                    <a:pt x="8323" y="12526"/>
                    <a:pt x="6204" y="13633"/>
                  </a:cubicBezTo>
                  <a:cubicBezTo>
                    <a:pt x="4299" y="14645"/>
                    <a:pt x="2370" y="15598"/>
                    <a:pt x="441" y="16586"/>
                  </a:cubicBezTo>
                  <a:cubicBezTo>
                    <a:pt x="322" y="16645"/>
                    <a:pt x="191" y="16657"/>
                    <a:pt x="60" y="16705"/>
                  </a:cubicBezTo>
                  <a:cubicBezTo>
                    <a:pt x="48" y="16669"/>
                    <a:pt x="13" y="16633"/>
                    <a:pt x="1" y="165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2095500" y="3146050"/>
              <a:ext cx="754275" cy="226250"/>
            </a:xfrm>
            <a:custGeom>
              <a:rect b="b" l="l" r="r" t="t"/>
              <a:pathLst>
                <a:path extrusionOk="0" h="9050" w="30171">
                  <a:moveTo>
                    <a:pt x="12" y="1"/>
                  </a:moveTo>
                  <a:cubicBezTo>
                    <a:pt x="71" y="1"/>
                    <a:pt x="155" y="1"/>
                    <a:pt x="214" y="12"/>
                  </a:cubicBezTo>
                  <a:cubicBezTo>
                    <a:pt x="4108" y="1167"/>
                    <a:pt x="8025" y="2310"/>
                    <a:pt x="11918" y="3465"/>
                  </a:cubicBezTo>
                  <a:cubicBezTo>
                    <a:pt x="14454" y="4227"/>
                    <a:pt x="17014" y="4894"/>
                    <a:pt x="19514" y="5775"/>
                  </a:cubicBezTo>
                  <a:cubicBezTo>
                    <a:pt x="22812" y="6942"/>
                    <a:pt x="26194" y="7871"/>
                    <a:pt x="29575" y="8811"/>
                  </a:cubicBezTo>
                  <a:cubicBezTo>
                    <a:pt x="29766" y="8871"/>
                    <a:pt x="29956" y="8906"/>
                    <a:pt x="30170" y="8966"/>
                  </a:cubicBezTo>
                  <a:cubicBezTo>
                    <a:pt x="30170" y="8990"/>
                    <a:pt x="30159" y="9026"/>
                    <a:pt x="30159" y="9049"/>
                  </a:cubicBezTo>
                  <a:cubicBezTo>
                    <a:pt x="29944" y="9026"/>
                    <a:pt x="29718" y="9002"/>
                    <a:pt x="29516" y="8942"/>
                  </a:cubicBezTo>
                  <a:cubicBezTo>
                    <a:pt x="26372" y="8168"/>
                    <a:pt x="23253" y="7335"/>
                    <a:pt x="20193" y="6251"/>
                  </a:cubicBezTo>
                  <a:cubicBezTo>
                    <a:pt x="17919" y="5454"/>
                    <a:pt x="15585" y="4835"/>
                    <a:pt x="13287" y="4120"/>
                  </a:cubicBezTo>
                  <a:cubicBezTo>
                    <a:pt x="10216" y="3168"/>
                    <a:pt x="7144" y="2179"/>
                    <a:pt x="4060" y="1227"/>
                  </a:cubicBezTo>
                  <a:cubicBezTo>
                    <a:pt x="2834" y="846"/>
                    <a:pt x="1584" y="536"/>
                    <a:pt x="345" y="191"/>
                  </a:cubicBezTo>
                  <a:cubicBezTo>
                    <a:pt x="226" y="167"/>
                    <a:pt x="119" y="108"/>
                    <a:pt x="12" y="72"/>
                  </a:cubicBezTo>
                  <a:cubicBezTo>
                    <a:pt x="0" y="48"/>
                    <a:pt x="0" y="36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2108275" y="3238025"/>
              <a:ext cx="735850" cy="215525"/>
            </a:xfrm>
            <a:custGeom>
              <a:rect b="b" l="l" r="r" t="t"/>
              <a:pathLst>
                <a:path extrusionOk="0" h="8621" w="29434">
                  <a:moveTo>
                    <a:pt x="29421" y="8621"/>
                  </a:moveTo>
                  <a:cubicBezTo>
                    <a:pt x="29326" y="8597"/>
                    <a:pt x="29231" y="8597"/>
                    <a:pt x="29136" y="8585"/>
                  </a:cubicBezTo>
                  <a:cubicBezTo>
                    <a:pt x="25135" y="7442"/>
                    <a:pt x="21135" y="6323"/>
                    <a:pt x="17122" y="5144"/>
                  </a:cubicBezTo>
                  <a:cubicBezTo>
                    <a:pt x="13003" y="3930"/>
                    <a:pt x="8895" y="2620"/>
                    <a:pt x="4787" y="1382"/>
                  </a:cubicBezTo>
                  <a:cubicBezTo>
                    <a:pt x="3287" y="941"/>
                    <a:pt x="1763" y="584"/>
                    <a:pt x="251" y="179"/>
                  </a:cubicBezTo>
                  <a:cubicBezTo>
                    <a:pt x="156" y="143"/>
                    <a:pt x="84" y="120"/>
                    <a:pt x="1" y="84"/>
                  </a:cubicBezTo>
                  <a:cubicBezTo>
                    <a:pt x="1" y="60"/>
                    <a:pt x="13" y="24"/>
                    <a:pt x="13" y="1"/>
                  </a:cubicBezTo>
                  <a:cubicBezTo>
                    <a:pt x="96" y="1"/>
                    <a:pt x="203" y="1"/>
                    <a:pt x="299" y="13"/>
                  </a:cubicBezTo>
                  <a:cubicBezTo>
                    <a:pt x="2704" y="667"/>
                    <a:pt x="5121" y="1298"/>
                    <a:pt x="7502" y="1989"/>
                  </a:cubicBezTo>
                  <a:cubicBezTo>
                    <a:pt x="12741" y="3549"/>
                    <a:pt x="17944" y="5156"/>
                    <a:pt x="23182" y="6728"/>
                  </a:cubicBezTo>
                  <a:cubicBezTo>
                    <a:pt x="25135" y="7299"/>
                    <a:pt x="27112" y="7823"/>
                    <a:pt x="29076" y="8359"/>
                  </a:cubicBezTo>
                  <a:cubicBezTo>
                    <a:pt x="29195" y="8395"/>
                    <a:pt x="29314" y="8430"/>
                    <a:pt x="29421" y="8478"/>
                  </a:cubicBezTo>
                  <a:cubicBezTo>
                    <a:pt x="29433" y="8525"/>
                    <a:pt x="29433" y="8573"/>
                    <a:pt x="29421" y="86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2544950" y="1598550"/>
              <a:ext cx="663200" cy="234575"/>
            </a:xfrm>
            <a:custGeom>
              <a:rect b="b" l="l" r="r" t="t"/>
              <a:pathLst>
                <a:path extrusionOk="0" h="9383" w="26528">
                  <a:moveTo>
                    <a:pt x="26528" y="0"/>
                  </a:moveTo>
                  <a:cubicBezTo>
                    <a:pt x="17848" y="3620"/>
                    <a:pt x="8966" y="6572"/>
                    <a:pt x="0" y="9382"/>
                  </a:cubicBezTo>
                  <a:cubicBezTo>
                    <a:pt x="120" y="9335"/>
                    <a:pt x="227" y="9275"/>
                    <a:pt x="346" y="9227"/>
                  </a:cubicBezTo>
                  <a:cubicBezTo>
                    <a:pt x="2703" y="8430"/>
                    <a:pt x="5049" y="7596"/>
                    <a:pt x="7430" y="6846"/>
                  </a:cubicBezTo>
                  <a:cubicBezTo>
                    <a:pt x="13324" y="5001"/>
                    <a:pt x="19062" y="2739"/>
                    <a:pt x="24837" y="560"/>
                  </a:cubicBezTo>
                  <a:cubicBezTo>
                    <a:pt x="25301" y="381"/>
                    <a:pt x="25766" y="226"/>
                    <a:pt x="26206" y="60"/>
                  </a:cubicBezTo>
                  <a:cubicBezTo>
                    <a:pt x="26313" y="36"/>
                    <a:pt x="26420" y="36"/>
                    <a:pt x="26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2944100" y="3136825"/>
              <a:ext cx="510225" cy="276550"/>
            </a:xfrm>
            <a:custGeom>
              <a:rect b="b" l="l" r="r" t="t"/>
              <a:pathLst>
                <a:path extrusionOk="0" h="11062" w="20409">
                  <a:moveTo>
                    <a:pt x="20408" y="0"/>
                  </a:moveTo>
                  <a:cubicBezTo>
                    <a:pt x="13729" y="3882"/>
                    <a:pt x="6954" y="7585"/>
                    <a:pt x="48" y="11061"/>
                  </a:cubicBezTo>
                  <a:cubicBezTo>
                    <a:pt x="36" y="11026"/>
                    <a:pt x="13" y="11014"/>
                    <a:pt x="1" y="109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2867600" y="3208250"/>
              <a:ext cx="406025" cy="214050"/>
            </a:xfrm>
            <a:custGeom>
              <a:rect b="b" l="l" r="r" t="t"/>
              <a:pathLst>
                <a:path extrusionOk="0" h="8562" w="16241">
                  <a:moveTo>
                    <a:pt x="1" y="8562"/>
                  </a:moveTo>
                  <a:cubicBezTo>
                    <a:pt x="48" y="8443"/>
                    <a:pt x="48" y="8383"/>
                    <a:pt x="72" y="8359"/>
                  </a:cubicBezTo>
                  <a:cubicBezTo>
                    <a:pt x="5585" y="5859"/>
                    <a:pt x="10883" y="2918"/>
                    <a:pt x="16158" y="1"/>
                  </a:cubicBezTo>
                  <a:cubicBezTo>
                    <a:pt x="16193" y="25"/>
                    <a:pt x="16205" y="61"/>
                    <a:pt x="16241" y="84"/>
                  </a:cubicBezTo>
                  <a:cubicBezTo>
                    <a:pt x="16158" y="144"/>
                    <a:pt x="16098" y="227"/>
                    <a:pt x="16027" y="263"/>
                  </a:cubicBezTo>
                  <a:cubicBezTo>
                    <a:pt x="13241" y="1799"/>
                    <a:pt x="10478" y="3382"/>
                    <a:pt x="7668" y="4847"/>
                  </a:cubicBezTo>
                  <a:cubicBezTo>
                    <a:pt x="5263" y="6097"/>
                    <a:pt x="2811" y="7228"/>
                    <a:pt x="382" y="8419"/>
                  </a:cubicBezTo>
                  <a:cubicBezTo>
                    <a:pt x="298" y="8478"/>
                    <a:pt x="179" y="8502"/>
                    <a:pt x="1" y="85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2845275" y="3179100"/>
              <a:ext cx="420025" cy="217000"/>
            </a:xfrm>
            <a:custGeom>
              <a:rect b="b" l="l" r="r" t="t"/>
              <a:pathLst>
                <a:path extrusionOk="0" h="8680" w="16801">
                  <a:moveTo>
                    <a:pt x="16801" y="84"/>
                  </a:moveTo>
                  <a:cubicBezTo>
                    <a:pt x="11312" y="3108"/>
                    <a:pt x="5740" y="5989"/>
                    <a:pt x="72" y="8680"/>
                  </a:cubicBezTo>
                  <a:cubicBezTo>
                    <a:pt x="48" y="8632"/>
                    <a:pt x="13" y="8608"/>
                    <a:pt x="1" y="8561"/>
                  </a:cubicBezTo>
                  <a:cubicBezTo>
                    <a:pt x="60" y="8501"/>
                    <a:pt x="120" y="8442"/>
                    <a:pt x="191" y="8394"/>
                  </a:cubicBezTo>
                  <a:cubicBezTo>
                    <a:pt x="2680" y="7180"/>
                    <a:pt x="5192" y="6001"/>
                    <a:pt x="7668" y="4751"/>
                  </a:cubicBezTo>
                  <a:cubicBezTo>
                    <a:pt x="9585" y="3786"/>
                    <a:pt x="11443" y="2727"/>
                    <a:pt x="13348" y="1727"/>
                  </a:cubicBezTo>
                  <a:cubicBezTo>
                    <a:pt x="14407" y="1179"/>
                    <a:pt x="15479" y="631"/>
                    <a:pt x="16539" y="95"/>
                  </a:cubicBezTo>
                  <a:cubicBezTo>
                    <a:pt x="16610" y="48"/>
                    <a:pt x="16693" y="36"/>
                    <a:pt x="16777" y="0"/>
                  </a:cubicBezTo>
                  <a:cubicBezTo>
                    <a:pt x="16777" y="24"/>
                    <a:pt x="16789" y="48"/>
                    <a:pt x="16801" y="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3340575" y="3010325"/>
              <a:ext cx="411400" cy="234875"/>
            </a:xfrm>
            <a:custGeom>
              <a:rect b="b" l="l" r="r" t="t"/>
              <a:pathLst>
                <a:path extrusionOk="0" h="9395" w="16456">
                  <a:moveTo>
                    <a:pt x="1" y="9311"/>
                  </a:moveTo>
                  <a:cubicBezTo>
                    <a:pt x="60" y="9251"/>
                    <a:pt x="108" y="9192"/>
                    <a:pt x="191" y="9168"/>
                  </a:cubicBezTo>
                  <a:cubicBezTo>
                    <a:pt x="5692" y="6251"/>
                    <a:pt x="11050" y="3084"/>
                    <a:pt x="16455" y="0"/>
                  </a:cubicBezTo>
                  <a:cubicBezTo>
                    <a:pt x="11050" y="3263"/>
                    <a:pt x="5692" y="6561"/>
                    <a:pt x="48" y="9394"/>
                  </a:cubicBezTo>
                  <a:cubicBezTo>
                    <a:pt x="37" y="9359"/>
                    <a:pt x="25" y="9335"/>
                    <a:pt x="1" y="9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2339575" y="3263025"/>
              <a:ext cx="458400" cy="136350"/>
            </a:xfrm>
            <a:custGeom>
              <a:rect b="b" l="l" r="r" t="t"/>
              <a:pathLst>
                <a:path extrusionOk="0" h="5454" w="18336">
                  <a:moveTo>
                    <a:pt x="18336" y="5454"/>
                  </a:moveTo>
                  <a:cubicBezTo>
                    <a:pt x="18229" y="5442"/>
                    <a:pt x="18110" y="5430"/>
                    <a:pt x="18014" y="5394"/>
                  </a:cubicBezTo>
                  <a:cubicBezTo>
                    <a:pt x="13061" y="4001"/>
                    <a:pt x="8132" y="2596"/>
                    <a:pt x="3203" y="1168"/>
                  </a:cubicBezTo>
                  <a:cubicBezTo>
                    <a:pt x="2191" y="870"/>
                    <a:pt x="1203" y="489"/>
                    <a:pt x="203" y="144"/>
                  </a:cubicBezTo>
                  <a:cubicBezTo>
                    <a:pt x="131" y="120"/>
                    <a:pt x="60" y="72"/>
                    <a:pt x="0" y="1"/>
                  </a:cubicBezTo>
                  <a:cubicBezTo>
                    <a:pt x="6049" y="2037"/>
                    <a:pt x="12299" y="3406"/>
                    <a:pt x="18336" y="54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2906000" y="3326725"/>
              <a:ext cx="277450" cy="148250"/>
            </a:xfrm>
            <a:custGeom>
              <a:rect b="b" l="l" r="r" t="t"/>
              <a:pathLst>
                <a:path extrusionOk="0" h="5930" w="11098">
                  <a:moveTo>
                    <a:pt x="1" y="5763"/>
                  </a:moveTo>
                  <a:cubicBezTo>
                    <a:pt x="3668" y="3846"/>
                    <a:pt x="7359" y="1929"/>
                    <a:pt x="11038" y="1"/>
                  </a:cubicBezTo>
                  <a:cubicBezTo>
                    <a:pt x="11050" y="36"/>
                    <a:pt x="11085" y="60"/>
                    <a:pt x="11097" y="84"/>
                  </a:cubicBezTo>
                  <a:cubicBezTo>
                    <a:pt x="11026" y="155"/>
                    <a:pt x="10966" y="251"/>
                    <a:pt x="10871" y="298"/>
                  </a:cubicBezTo>
                  <a:cubicBezTo>
                    <a:pt x="8966" y="1334"/>
                    <a:pt x="7085" y="2358"/>
                    <a:pt x="5180" y="3370"/>
                  </a:cubicBezTo>
                  <a:cubicBezTo>
                    <a:pt x="3668" y="4156"/>
                    <a:pt x="2144" y="4930"/>
                    <a:pt x="620" y="5704"/>
                  </a:cubicBezTo>
                  <a:cubicBezTo>
                    <a:pt x="441" y="5799"/>
                    <a:pt x="251" y="5859"/>
                    <a:pt x="60" y="5930"/>
                  </a:cubicBezTo>
                  <a:cubicBezTo>
                    <a:pt x="36" y="5859"/>
                    <a:pt x="25" y="5811"/>
                    <a:pt x="1" y="57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2482450" y="3326125"/>
              <a:ext cx="363450" cy="113450"/>
            </a:xfrm>
            <a:custGeom>
              <a:rect b="b" l="l" r="r" t="t"/>
              <a:pathLst>
                <a:path extrusionOk="0" h="4538" w="14538">
                  <a:moveTo>
                    <a:pt x="0" y="1"/>
                  </a:moveTo>
                  <a:cubicBezTo>
                    <a:pt x="4858" y="1477"/>
                    <a:pt x="9692" y="2930"/>
                    <a:pt x="14538" y="4406"/>
                  </a:cubicBezTo>
                  <a:cubicBezTo>
                    <a:pt x="14157" y="4537"/>
                    <a:pt x="1107" y="63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2958700" y="3403825"/>
              <a:ext cx="223250" cy="131300"/>
            </a:xfrm>
            <a:custGeom>
              <a:rect b="b" l="l" r="r" t="t"/>
              <a:pathLst>
                <a:path extrusionOk="0" h="5252" w="8930">
                  <a:moveTo>
                    <a:pt x="8930" y="0"/>
                  </a:moveTo>
                  <a:cubicBezTo>
                    <a:pt x="8739" y="441"/>
                    <a:pt x="643" y="5227"/>
                    <a:pt x="0" y="5251"/>
                  </a:cubicBezTo>
                  <a:cubicBezTo>
                    <a:pt x="48" y="5180"/>
                    <a:pt x="72" y="5120"/>
                    <a:pt x="119" y="5096"/>
                  </a:cubicBezTo>
                  <a:cubicBezTo>
                    <a:pt x="3072" y="3394"/>
                    <a:pt x="6013" y="1703"/>
                    <a:pt x="8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3515000" y="3033250"/>
              <a:ext cx="281625" cy="158975"/>
            </a:xfrm>
            <a:custGeom>
              <a:rect b="b" l="l" r="r" t="t"/>
              <a:pathLst>
                <a:path extrusionOk="0" h="6359" w="11265">
                  <a:moveTo>
                    <a:pt x="1" y="6156"/>
                  </a:moveTo>
                  <a:cubicBezTo>
                    <a:pt x="3894" y="4370"/>
                    <a:pt x="7549" y="2096"/>
                    <a:pt x="11264" y="0"/>
                  </a:cubicBezTo>
                  <a:cubicBezTo>
                    <a:pt x="7585" y="2203"/>
                    <a:pt x="3990" y="4548"/>
                    <a:pt x="84" y="6358"/>
                  </a:cubicBezTo>
                  <a:cubicBezTo>
                    <a:pt x="60" y="6287"/>
                    <a:pt x="25" y="6215"/>
                    <a:pt x="1" y="61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3035475" y="3304100"/>
              <a:ext cx="273275" cy="153325"/>
            </a:xfrm>
            <a:custGeom>
              <a:rect b="b" l="l" r="r" t="t"/>
              <a:pathLst>
                <a:path extrusionOk="0" h="6133" w="10931">
                  <a:moveTo>
                    <a:pt x="10931" y="120"/>
                  </a:moveTo>
                  <a:cubicBezTo>
                    <a:pt x="7323" y="2132"/>
                    <a:pt x="3704" y="4132"/>
                    <a:pt x="84" y="6133"/>
                  </a:cubicBezTo>
                  <a:cubicBezTo>
                    <a:pt x="60" y="6097"/>
                    <a:pt x="25" y="6025"/>
                    <a:pt x="1" y="5990"/>
                  </a:cubicBezTo>
                  <a:cubicBezTo>
                    <a:pt x="3597" y="3942"/>
                    <a:pt x="7276" y="2072"/>
                    <a:pt x="10859" y="1"/>
                  </a:cubicBezTo>
                  <a:cubicBezTo>
                    <a:pt x="10895" y="48"/>
                    <a:pt x="10907" y="84"/>
                    <a:pt x="10931" y="1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3334025" y="3025500"/>
              <a:ext cx="242625" cy="147675"/>
            </a:xfrm>
            <a:custGeom>
              <a:rect b="b" l="l" r="r" t="t"/>
              <a:pathLst>
                <a:path extrusionOk="0" h="5907" w="9705">
                  <a:moveTo>
                    <a:pt x="1" y="5823"/>
                  </a:moveTo>
                  <a:cubicBezTo>
                    <a:pt x="3037" y="3572"/>
                    <a:pt x="6514" y="2025"/>
                    <a:pt x="9705" y="1"/>
                  </a:cubicBezTo>
                  <a:cubicBezTo>
                    <a:pt x="9621" y="60"/>
                    <a:pt x="9550" y="155"/>
                    <a:pt x="9443" y="191"/>
                  </a:cubicBezTo>
                  <a:cubicBezTo>
                    <a:pt x="8014" y="1060"/>
                    <a:pt x="6573" y="1906"/>
                    <a:pt x="5144" y="2763"/>
                  </a:cubicBezTo>
                  <a:cubicBezTo>
                    <a:pt x="3537" y="3751"/>
                    <a:pt x="1930" y="4763"/>
                    <a:pt x="322" y="5763"/>
                  </a:cubicBezTo>
                  <a:cubicBezTo>
                    <a:pt x="227" y="5799"/>
                    <a:pt x="156" y="5870"/>
                    <a:pt x="60" y="5906"/>
                  </a:cubicBezTo>
                  <a:cubicBezTo>
                    <a:pt x="49" y="5894"/>
                    <a:pt x="25" y="5870"/>
                    <a:pt x="1" y="58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3827250" y="2817450"/>
              <a:ext cx="231600" cy="166700"/>
            </a:xfrm>
            <a:custGeom>
              <a:rect b="b" l="l" r="r" t="t"/>
              <a:pathLst>
                <a:path extrusionOk="0" h="6668" w="9264">
                  <a:moveTo>
                    <a:pt x="9264" y="0"/>
                  </a:moveTo>
                  <a:cubicBezTo>
                    <a:pt x="9240" y="107"/>
                    <a:pt x="9240" y="238"/>
                    <a:pt x="9168" y="322"/>
                  </a:cubicBezTo>
                  <a:cubicBezTo>
                    <a:pt x="8895" y="560"/>
                    <a:pt x="8633" y="798"/>
                    <a:pt x="8335" y="1000"/>
                  </a:cubicBezTo>
                  <a:cubicBezTo>
                    <a:pt x="5632" y="2858"/>
                    <a:pt x="2953" y="4727"/>
                    <a:pt x="263" y="6584"/>
                  </a:cubicBezTo>
                  <a:cubicBezTo>
                    <a:pt x="203" y="6632"/>
                    <a:pt x="132" y="6644"/>
                    <a:pt x="60" y="6668"/>
                  </a:cubicBezTo>
                  <a:cubicBezTo>
                    <a:pt x="36" y="6644"/>
                    <a:pt x="24" y="6632"/>
                    <a:pt x="1" y="6596"/>
                  </a:cubicBezTo>
                  <a:cubicBezTo>
                    <a:pt x="96" y="6525"/>
                    <a:pt x="191" y="6453"/>
                    <a:pt x="298" y="6370"/>
                  </a:cubicBezTo>
                  <a:cubicBezTo>
                    <a:pt x="2656" y="4739"/>
                    <a:pt x="5037" y="3120"/>
                    <a:pt x="7406" y="1476"/>
                  </a:cubicBezTo>
                  <a:cubicBezTo>
                    <a:pt x="7930" y="1119"/>
                    <a:pt x="8406" y="714"/>
                    <a:pt x="8895" y="333"/>
                  </a:cubicBezTo>
                  <a:cubicBezTo>
                    <a:pt x="9002" y="238"/>
                    <a:pt x="9073" y="119"/>
                    <a:pt x="9168" y="24"/>
                  </a:cubicBezTo>
                  <a:cubicBezTo>
                    <a:pt x="9192" y="12"/>
                    <a:pt x="9240" y="12"/>
                    <a:pt x="9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3735575" y="2872800"/>
              <a:ext cx="198250" cy="108675"/>
            </a:xfrm>
            <a:custGeom>
              <a:rect b="b" l="l" r="r" t="t"/>
              <a:pathLst>
                <a:path extrusionOk="0" h="4347" w="7930">
                  <a:moveTo>
                    <a:pt x="7930" y="179"/>
                  </a:moveTo>
                  <a:cubicBezTo>
                    <a:pt x="5311" y="1572"/>
                    <a:pt x="2715" y="2965"/>
                    <a:pt x="84" y="4346"/>
                  </a:cubicBezTo>
                  <a:cubicBezTo>
                    <a:pt x="60" y="4299"/>
                    <a:pt x="36" y="4251"/>
                    <a:pt x="0" y="4192"/>
                  </a:cubicBezTo>
                  <a:cubicBezTo>
                    <a:pt x="2620" y="2787"/>
                    <a:pt x="5227" y="1406"/>
                    <a:pt x="7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3319750" y="3060625"/>
              <a:ext cx="171175" cy="85750"/>
            </a:xfrm>
            <a:custGeom>
              <a:rect b="b" l="l" r="r" t="t"/>
              <a:pathLst>
                <a:path extrusionOk="0" h="3430" w="6847">
                  <a:moveTo>
                    <a:pt x="0" y="3287"/>
                  </a:moveTo>
                  <a:cubicBezTo>
                    <a:pt x="2227" y="2096"/>
                    <a:pt x="4430" y="834"/>
                    <a:pt x="6847" y="1"/>
                  </a:cubicBezTo>
                  <a:cubicBezTo>
                    <a:pt x="4584" y="1143"/>
                    <a:pt x="2334" y="2286"/>
                    <a:pt x="72" y="3429"/>
                  </a:cubicBezTo>
                  <a:cubicBezTo>
                    <a:pt x="60" y="3382"/>
                    <a:pt x="24" y="3334"/>
                    <a:pt x="0" y="32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2751225" y="3444000"/>
              <a:ext cx="164325" cy="52725"/>
            </a:xfrm>
            <a:custGeom>
              <a:rect b="b" l="l" r="r" t="t"/>
              <a:pathLst>
                <a:path extrusionOk="0" h="2109" w="6573">
                  <a:moveTo>
                    <a:pt x="24" y="1"/>
                  </a:moveTo>
                  <a:cubicBezTo>
                    <a:pt x="2215" y="656"/>
                    <a:pt x="4382" y="1310"/>
                    <a:pt x="6573" y="1989"/>
                  </a:cubicBezTo>
                  <a:lnTo>
                    <a:pt x="6573" y="2072"/>
                  </a:lnTo>
                  <a:cubicBezTo>
                    <a:pt x="6454" y="2072"/>
                    <a:pt x="6335" y="2108"/>
                    <a:pt x="6251" y="2072"/>
                  </a:cubicBezTo>
                  <a:cubicBezTo>
                    <a:pt x="4227" y="1465"/>
                    <a:pt x="2203" y="858"/>
                    <a:pt x="191" y="239"/>
                  </a:cubicBezTo>
                  <a:cubicBezTo>
                    <a:pt x="120" y="227"/>
                    <a:pt x="60" y="167"/>
                    <a:pt x="0" y="120"/>
                  </a:cubicBezTo>
                  <a:cubicBezTo>
                    <a:pt x="0" y="84"/>
                    <a:pt x="12" y="48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2114250" y="3203500"/>
              <a:ext cx="186050" cy="53900"/>
            </a:xfrm>
            <a:custGeom>
              <a:rect b="b" l="l" r="r" t="t"/>
              <a:pathLst>
                <a:path extrusionOk="0" h="2156" w="7442">
                  <a:moveTo>
                    <a:pt x="0" y="96"/>
                  </a:moveTo>
                  <a:cubicBezTo>
                    <a:pt x="631" y="0"/>
                    <a:pt x="7072" y="1786"/>
                    <a:pt x="7442" y="2156"/>
                  </a:cubicBezTo>
                  <a:cubicBezTo>
                    <a:pt x="4905" y="1453"/>
                    <a:pt x="2453" y="786"/>
                    <a:pt x="0" y="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3579600" y="2998725"/>
              <a:ext cx="109275" cy="64000"/>
            </a:xfrm>
            <a:custGeom>
              <a:rect b="b" l="l" r="r" t="t"/>
              <a:pathLst>
                <a:path extrusionOk="0" h="2560" w="4371">
                  <a:moveTo>
                    <a:pt x="1" y="2477"/>
                  </a:moveTo>
                  <a:cubicBezTo>
                    <a:pt x="1429" y="1655"/>
                    <a:pt x="2858" y="845"/>
                    <a:pt x="4370" y="0"/>
                  </a:cubicBezTo>
                  <a:cubicBezTo>
                    <a:pt x="4251" y="393"/>
                    <a:pt x="572" y="2500"/>
                    <a:pt x="60" y="2560"/>
                  </a:cubicBezTo>
                  <a:cubicBezTo>
                    <a:pt x="36" y="2536"/>
                    <a:pt x="24" y="2500"/>
                    <a:pt x="1" y="24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3680800" y="2853750"/>
              <a:ext cx="160175" cy="90825"/>
            </a:xfrm>
            <a:custGeom>
              <a:rect b="b" l="l" r="r" t="t"/>
              <a:pathLst>
                <a:path extrusionOk="0" h="3633" w="6407">
                  <a:moveTo>
                    <a:pt x="1" y="3513"/>
                  </a:moveTo>
                  <a:cubicBezTo>
                    <a:pt x="2120" y="2334"/>
                    <a:pt x="4227" y="1167"/>
                    <a:pt x="6347" y="1"/>
                  </a:cubicBezTo>
                  <a:cubicBezTo>
                    <a:pt x="6359" y="24"/>
                    <a:pt x="6394" y="72"/>
                    <a:pt x="6406" y="96"/>
                  </a:cubicBezTo>
                  <a:cubicBezTo>
                    <a:pt x="4287" y="1275"/>
                    <a:pt x="2191" y="2453"/>
                    <a:pt x="84" y="3632"/>
                  </a:cubicBezTo>
                  <a:cubicBezTo>
                    <a:pt x="48" y="3596"/>
                    <a:pt x="36" y="3549"/>
                    <a:pt x="1" y="35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2343725" y="3236250"/>
              <a:ext cx="181900" cy="55075"/>
            </a:xfrm>
            <a:custGeom>
              <a:rect b="b" l="l" r="r" t="t"/>
              <a:pathLst>
                <a:path extrusionOk="0" h="2203" w="7276">
                  <a:moveTo>
                    <a:pt x="7276" y="2203"/>
                  </a:moveTo>
                  <a:cubicBezTo>
                    <a:pt x="4799" y="1679"/>
                    <a:pt x="2382" y="929"/>
                    <a:pt x="1" y="0"/>
                  </a:cubicBezTo>
                  <a:cubicBezTo>
                    <a:pt x="2442" y="738"/>
                    <a:pt x="4870" y="1465"/>
                    <a:pt x="7276" y="22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3684975" y="2885300"/>
              <a:ext cx="125025" cy="78025"/>
            </a:xfrm>
            <a:custGeom>
              <a:rect b="b" l="l" r="r" t="t"/>
              <a:pathLst>
                <a:path extrusionOk="0" h="3121" w="5001">
                  <a:moveTo>
                    <a:pt x="5001" y="120"/>
                  </a:moveTo>
                  <a:cubicBezTo>
                    <a:pt x="3370" y="1120"/>
                    <a:pt x="1715" y="2132"/>
                    <a:pt x="72" y="3120"/>
                  </a:cubicBezTo>
                  <a:cubicBezTo>
                    <a:pt x="48" y="3084"/>
                    <a:pt x="12" y="3037"/>
                    <a:pt x="0" y="2989"/>
                  </a:cubicBezTo>
                  <a:cubicBezTo>
                    <a:pt x="1655" y="1989"/>
                    <a:pt x="3287" y="1001"/>
                    <a:pt x="4941" y="1"/>
                  </a:cubicBezTo>
                  <a:cubicBezTo>
                    <a:pt x="4953" y="48"/>
                    <a:pt x="4977" y="84"/>
                    <a:pt x="5001" y="1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3719200" y="2904950"/>
              <a:ext cx="112850" cy="61950"/>
            </a:xfrm>
            <a:custGeom>
              <a:rect b="b" l="l" r="r" t="t"/>
              <a:pathLst>
                <a:path extrusionOk="0" h="2478" w="4514">
                  <a:moveTo>
                    <a:pt x="1" y="2358"/>
                  </a:moveTo>
                  <a:cubicBezTo>
                    <a:pt x="1489" y="1560"/>
                    <a:pt x="2906" y="643"/>
                    <a:pt x="4465" y="1"/>
                  </a:cubicBezTo>
                  <a:cubicBezTo>
                    <a:pt x="4477" y="36"/>
                    <a:pt x="4501" y="48"/>
                    <a:pt x="4513" y="72"/>
                  </a:cubicBezTo>
                  <a:cubicBezTo>
                    <a:pt x="3037" y="882"/>
                    <a:pt x="1560" y="1679"/>
                    <a:pt x="72" y="2477"/>
                  </a:cubicBezTo>
                  <a:cubicBezTo>
                    <a:pt x="48" y="2441"/>
                    <a:pt x="13" y="2394"/>
                    <a:pt x="1" y="23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2320225" y="3322850"/>
              <a:ext cx="154500" cy="49450"/>
            </a:xfrm>
            <a:custGeom>
              <a:rect b="b" l="l" r="r" t="t"/>
              <a:pathLst>
                <a:path extrusionOk="0" h="1978" w="6180">
                  <a:moveTo>
                    <a:pt x="24" y="1"/>
                  </a:moveTo>
                  <a:cubicBezTo>
                    <a:pt x="2084" y="656"/>
                    <a:pt x="4120" y="1322"/>
                    <a:pt x="6180" y="1977"/>
                  </a:cubicBezTo>
                  <a:cubicBezTo>
                    <a:pt x="4048" y="1596"/>
                    <a:pt x="2048" y="727"/>
                    <a:pt x="0" y="108"/>
                  </a:cubicBezTo>
                  <a:cubicBezTo>
                    <a:pt x="0" y="60"/>
                    <a:pt x="12" y="25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3051250" y="3402925"/>
              <a:ext cx="109275" cy="66400"/>
            </a:xfrm>
            <a:custGeom>
              <a:rect b="b" l="l" r="r" t="t"/>
              <a:pathLst>
                <a:path extrusionOk="0" h="2656" w="4371">
                  <a:moveTo>
                    <a:pt x="4371" y="120"/>
                  </a:moveTo>
                  <a:lnTo>
                    <a:pt x="84" y="2656"/>
                  </a:lnTo>
                  <a:cubicBezTo>
                    <a:pt x="49" y="2620"/>
                    <a:pt x="37" y="2572"/>
                    <a:pt x="1" y="2525"/>
                  </a:cubicBezTo>
                  <a:cubicBezTo>
                    <a:pt x="1430" y="1679"/>
                    <a:pt x="2858" y="834"/>
                    <a:pt x="4287" y="1"/>
                  </a:cubicBezTo>
                  <a:cubicBezTo>
                    <a:pt x="4311" y="36"/>
                    <a:pt x="4335" y="84"/>
                    <a:pt x="4371" y="1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3084600" y="1635450"/>
              <a:ext cx="124150" cy="49425"/>
            </a:xfrm>
            <a:custGeom>
              <a:rect b="b" l="l" r="r" t="t"/>
              <a:pathLst>
                <a:path extrusionOk="0" h="1977" w="4966">
                  <a:moveTo>
                    <a:pt x="4965" y="120"/>
                  </a:moveTo>
                  <a:cubicBezTo>
                    <a:pt x="3334" y="751"/>
                    <a:pt x="1679" y="1358"/>
                    <a:pt x="36" y="1977"/>
                  </a:cubicBezTo>
                  <a:cubicBezTo>
                    <a:pt x="24" y="1941"/>
                    <a:pt x="12" y="1905"/>
                    <a:pt x="0" y="1858"/>
                  </a:cubicBezTo>
                  <a:cubicBezTo>
                    <a:pt x="1632" y="1239"/>
                    <a:pt x="3287" y="632"/>
                    <a:pt x="4918" y="0"/>
                  </a:cubicBezTo>
                  <a:cubicBezTo>
                    <a:pt x="4942" y="48"/>
                    <a:pt x="4953" y="72"/>
                    <a:pt x="4965" y="1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2900050" y="3343400"/>
              <a:ext cx="86350" cy="48250"/>
            </a:xfrm>
            <a:custGeom>
              <a:rect b="b" l="l" r="r" t="t"/>
              <a:pathLst>
                <a:path extrusionOk="0" h="1930" w="3454">
                  <a:moveTo>
                    <a:pt x="3453" y="131"/>
                  </a:moveTo>
                  <a:cubicBezTo>
                    <a:pt x="2334" y="727"/>
                    <a:pt x="1203" y="1334"/>
                    <a:pt x="72" y="1929"/>
                  </a:cubicBezTo>
                  <a:cubicBezTo>
                    <a:pt x="36" y="1882"/>
                    <a:pt x="24" y="1846"/>
                    <a:pt x="1" y="1798"/>
                  </a:cubicBezTo>
                  <a:cubicBezTo>
                    <a:pt x="1132" y="1203"/>
                    <a:pt x="2239" y="596"/>
                    <a:pt x="3370" y="0"/>
                  </a:cubicBezTo>
                  <a:cubicBezTo>
                    <a:pt x="3406" y="36"/>
                    <a:pt x="3430" y="84"/>
                    <a:pt x="3453" y="1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3356350" y="3205275"/>
              <a:ext cx="84875" cy="51225"/>
            </a:xfrm>
            <a:custGeom>
              <a:rect b="b" l="l" r="r" t="t"/>
              <a:pathLst>
                <a:path extrusionOk="0" h="2049" w="3395">
                  <a:moveTo>
                    <a:pt x="1" y="1954"/>
                  </a:moveTo>
                  <a:cubicBezTo>
                    <a:pt x="1120" y="1311"/>
                    <a:pt x="2227" y="656"/>
                    <a:pt x="3335" y="1"/>
                  </a:cubicBezTo>
                  <a:cubicBezTo>
                    <a:pt x="3358" y="25"/>
                    <a:pt x="3382" y="72"/>
                    <a:pt x="3394" y="108"/>
                  </a:cubicBezTo>
                  <a:cubicBezTo>
                    <a:pt x="2311" y="787"/>
                    <a:pt x="1192" y="1418"/>
                    <a:pt x="60" y="2049"/>
                  </a:cubicBezTo>
                  <a:cubicBezTo>
                    <a:pt x="49" y="2025"/>
                    <a:pt x="37" y="1977"/>
                    <a:pt x="1" y="19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3263200" y="3260650"/>
              <a:ext cx="72350" cy="41700"/>
            </a:xfrm>
            <a:custGeom>
              <a:rect b="b" l="l" r="r" t="t"/>
              <a:pathLst>
                <a:path extrusionOk="0" h="1668" w="2894">
                  <a:moveTo>
                    <a:pt x="0" y="1608"/>
                  </a:moveTo>
                  <a:cubicBezTo>
                    <a:pt x="929" y="1084"/>
                    <a:pt x="1870" y="572"/>
                    <a:pt x="2893" y="0"/>
                  </a:cubicBezTo>
                  <a:cubicBezTo>
                    <a:pt x="2739" y="346"/>
                    <a:pt x="369" y="1667"/>
                    <a:pt x="0" y="16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1971675" y="3147250"/>
              <a:ext cx="88425" cy="30075"/>
            </a:xfrm>
            <a:custGeom>
              <a:rect b="b" l="l" r="r" t="t"/>
              <a:pathLst>
                <a:path extrusionOk="0" h="1203" w="3537">
                  <a:moveTo>
                    <a:pt x="3500" y="1203"/>
                  </a:moveTo>
                  <a:cubicBezTo>
                    <a:pt x="2334" y="846"/>
                    <a:pt x="1155" y="488"/>
                    <a:pt x="0" y="131"/>
                  </a:cubicBezTo>
                  <a:lnTo>
                    <a:pt x="48" y="0"/>
                  </a:lnTo>
                  <a:cubicBezTo>
                    <a:pt x="1203" y="357"/>
                    <a:pt x="2381" y="703"/>
                    <a:pt x="3536" y="1060"/>
                  </a:cubicBezTo>
                  <a:cubicBezTo>
                    <a:pt x="3524" y="1096"/>
                    <a:pt x="3512" y="1155"/>
                    <a:pt x="3500" y="12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2916425" y="3438950"/>
              <a:ext cx="74725" cy="48825"/>
            </a:xfrm>
            <a:custGeom>
              <a:rect b="b" l="l" r="r" t="t"/>
              <a:pathLst>
                <a:path extrusionOk="0" h="1953" w="2989">
                  <a:moveTo>
                    <a:pt x="0" y="1810"/>
                  </a:moveTo>
                  <a:cubicBezTo>
                    <a:pt x="965" y="1203"/>
                    <a:pt x="1929" y="608"/>
                    <a:pt x="2894" y="0"/>
                  </a:cubicBezTo>
                  <a:lnTo>
                    <a:pt x="2989" y="131"/>
                  </a:lnTo>
                  <a:cubicBezTo>
                    <a:pt x="2025" y="739"/>
                    <a:pt x="1048" y="1334"/>
                    <a:pt x="84" y="1953"/>
                  </a:cubicBezTo>
                  <a:cubicBezTo>
                    <a:pt x="36" y="1893"/>
                    <a:pt x="12" y="1858"/>
                    <a:pt x="0" y="18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2972375" y="3367200"/>
              <a:ext cx="86350" cy="47075"/>
            </a:xfrm>
            <a:custGeom>
              <a:rect b="b" l="l" r="r" t="t"/>
              <a:pathLst>
                <a:path extrusionOk="0" h="1883" w="3454">
                  <a:moveTo>
                    <a:pt x="1" y="1882"/>
                  </a:moveTo>
                  <a:cubicBezTo>
                    <a:pt x="1132" y="1263"/>
                    <a:pt x="2263" y="632"/>
                    <a:pt x="3394" y="1"/>
                  </a:cubicBezTo>
                  <a:cubicBezTo>
                    <a:pt x="3418" y="25"/>
                    <a:pt x="3430" y="60"/>
                    <a:pt x="3454" y="96"/>
                  </a:cubicBezTo>
                  <a:cubicBezTo>
                    <a:pt x="2323" y="751"/>
                    <a:pt x="1239" y="1453"/>
                    <a:pt x="1" y="18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2510125" y="3376450"/>
              <a:ext cx="72050" cy="28875"/>
            </a:xfrm>
            <a:custGeom>
              <a:rect b="b" l="l" r="r" t="t"/>
              <a:pathLst>
                <a:path extrusionOk="0" h="1155" w="2882">
                  <a:moveTo>
                    <a:pt x="36" y="0"/>
                  </a:moveTo>
                  <a:cubicBezTo>
                    <a:pt x="989" y="345"/>
                    <a:pt x="1929" y="667"/>
                    <a:pt x="2882" y="1012"/>
                  </a:cubicBezTo>
                  <a:cubicBezTo>
                    <a:pt x="2870" y="1048"/>
                    <a:pt x="2846" y="1095"/>
                    <a:pt x="2834" y="1155"/>
                  </a:cubicBezTo>
                  <a:cubicBezTo>
                    <a:pt x="1882" y="822"/>
                    <a:pt x="953" y="488"/>
                    <a:pt x="0" y="143"/>
                  </a:cubicBezTo>
                  <a:cubicBezTo>
                    <a:pt x="0" y="83"/>
                    <a:pt x="24" y="48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3951375" y="2707000"/>
              <a:ext cx="87825" cy="62850"/>
            </a:xfrm>
            <a:custGeom>
              <a:rect b="b" l="l" r="r" t="t"/>
              <a:pathLst>
                <a:path extrusionOk="0" h="2514" w="3513">
                  <a:moveTo>
                    <a:pt x="0" y="2442"/>
                  </a:moveTo>
                  <a:cubicBezTo>
                    <a:pt x="1143" y="1620"/>
                    <a:pt x="2298" y="822"/>
                    <a:pt x="3453" y="1"/>
                  </a:cubicBezTo>
                  <a:cubicBezTo>
                    <a:pt x="3465" y="37"/>
                    <a:pt x="3501" y="60"/>
                    <a:pt x="3513" y="72"/>
                  </a:cubicBezTo>
                  <a:cubicBezTo>
                    <a:pt x="2370" y="894"/>
                    <a:pt x="1227" y="1715"/>
                    <a:pt x="96" y="2513"/>
                  </a:cubicBezTo>
                  <a:cubicBezTo>
                    <a:pt x="48" y="2501"/>
                    <a:pt x="12" y="2477"/>
                    <a:pt x="0" y="24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3953150" y="2785900"/>
              <a:ext cx="88725" cy="62525"/>
            </a:xfrm>
            <a:custGeom>
              <a:rect b="b" l="l" r="r" t="t"/>
              <a:pathLst>
                <a:path extrusionOk="0" h="2501" w="3549">
                  <a:moveTo>
                    <a:pt x="3549" y="0"/>
                  </a:moveTo>
                  <a:cubicBezTo>
                    <a:pt x="2489" y="1000"/>
                    <a:pt x="1227" y="1726"/>
                    <a:pt x="1" y="2500"/>
                  </a:cubicBezTo>
                  <a:cubicBezTo>
                    <a:pt x="1192" y="1667"/>
                    <a:pt x="2370" y="833"/>
                    <a:pt x="35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3911500" y="2704325"/>
              <a:ext cx="74425" cy="50625"/>
            </a:xfrm>
            <a:custGeom>
              <a:rect b="b" l="l" r="r" t="t"/>
              <a:pathLst>
                <a:path extrusionOk="0" h="2025" w="2977">
                  <a:moveTo>
                    <a:pt x="0" y="1953"/>
                  </a:moveTo>
                  <a:cubicBezTo>
                    <a:pt x="988" y="1299"/>
                    <a:pt x="1953" y="656"/>
                    <a:pt x="2941" y="1"/>
                  </a:cubicBezTo>
                  <a:cubicBezTo>
                    <a:pt x="2953" y="36"/>
                    <a:pt x="2965" y="48"/>
                    <a:pt x="2977" y="72"/>
                  </a:cubicBezTo>
                  <a:cubicBezTo>
                    <a:pt x="2012" y="727"/>
                    <a:pt x="1036" y="1370"/>
                    <a:pt x="60" y="2025"/>
                  </a:cubicBezTo>
                  <a:cubicBezTo>
                    <a:pt x="48" y="2013"/>
                    <a:pt x="24" y="1989"/>
                    <a:pt x="0" y="19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3947200" y="2627825"/>
              <a:ext cx="67000" cy="47950"/>
            </a:xfrm>
            <a:custGeom>
              <a:rect b="b" l="l" r="r" t="t"/>
              <a:pathLst>
                <a:path extrusionOk="0" h="1918" w="2680">
                  <a:moveTo>
                    <a:pt x="1" y="1870"/>
                  </a:moveTo>
                  <a:cubicBezTo>
                    <a:pt x="882" y="1251"/>
                    <a:pt x="1751" y="620"/>
                    <a:pt x="2620" y="1"/>
                  </a:cubicBezTo>
                  <a:cubicBezTo>
                    <a:pt x="2644" y="25"/>
                    <a:pt x="2668" y="60"/>
                    <a:pt x="2680" y="84"/>
                  </a:cubicBezTo>
                  <a:cubicBezTo>
                    <a:pt x="1811" y="703"/>
                    <a:pt x="918" y="1311"/>
                    <a:pt x="37" y="1918"/>
                  </a:cubicBezTo>
                  <a:cubicBezTo>
                    <a:pt x="37" y="1894"/>
                    <a:pt x="25" y="1894"/>
                    <a:pt x="1" y="18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3904650" y="2693625"/>
              <a:ext cx="52100" cy="32450"/>
            </a:xfrm>
            <a:custGeom>
              <a:rect b="b" l="l" r="r" t="t"/>
              <a:pathLst>
                <a:path extrusionOk="0" h="1298" w="2084">
                  <a:moveTo>
                    <a:pt x="0" y="1226"/>
                  </a:moveTo>
                  <a:cubicBezTo>
                    <a:pt x="679" y="822"/>
                    <a:pt x="1369" y="405"/>
                    <a:pt x="2036" y="0"/>
                  </a:cubicBezTo>
                  <a:cubicBezTo>
                    <a:pt x="2048" y="36"/>
                    <a:pt x="2060" y="48"/>
                    <a:pt x="2084" y="72"/>
                  </a:cubicBezTo>
                  <a:cubicBezTo>
                    <a:pt x="1393" y="476"/>
                    <a:pt x="726" y="893"/>
                    <a:pt x="36" y="1298"/>
                  </a:cubicBezTo>
                  <a:cubicBezTo>
                    <a:pt x="24" y="1286"/>
                    <a:pt x="12" y="1250"/>
                    <a:pt x="0" y="12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3907625" y="2674575"/>
              <a:ext cx="40800" cy="29175"/>
            </a:xfrm>
            <a:custGeom>
              <a:rect b="b" l="l" r="r" t="t"/>
              <a:pathLst>
                <a:path extrusionOk="0" h="1167" w="1632">
                  <a:moveTo>
                    <a:pt x="1631" y="36"/>
                  </a:moveTo>
                  <a:cubicBezTo>
                    <a:pt x="1108" y="405"/>
                    <a:pt x="572" y="798"/>
                    <a:pt x="60" y="1167"/>
                  </a:cubicBezTo>
                  <a:cubicBezTo>
                    <a:pt x="36" y="1131"/>
                    <a:pt x="12" y="1107"/>
                    <a:pt x="0" y="1072"/>
                  </a:cubicBezTo>
                  <a:lnTo>
                    <a:pt x="1608" y="0"/>
                  </a:lnTo>
                  <a:cubicBezTo>
                    <a:pt x="1608" y="24"/>
                    <a:pt x="1620" y="24"/>
                    <a:pt x="1631" y="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2931600" y="1843225"/>
              <a:ext cx="630175" cy="200925"/>
            </a:xfrm>
            <a:custGeom>
              <a:rect b="b" l="l" r="r" t="t"/>
              <a:pathLst>
                <a:path extrusionOk="0" h="8037" w="25207">
                  <a:moveTo>
                    <a:pt x="17824" y="3774"/>
                  </a:moveTo>
                  <a:cubicBezTo>
                    <a:pt x="17848" y="3762"/>
                    <a:pt x="17801" y="3786"/>
                    <a:pt x="17729" y="3881"/>
                  </a:cubicBezTo>
                  <a:cubicBezTo>
                    <a:pt x="20229" y="4596"/>
                    <a:pt x="22694" y="5310"/>
                    <a:pt x="25206" y="6036"/>
                  </a:cubicBezTo>
                  <a:cubicBezTo>
                    <a:pt x="25004" y="6108"/>
                    <a:pt x="24837" y="6179"/>
                    <a:pt x="24706" y="6227"/>
                  </a:cubicBezTo>
                  <a:cubicBezTo>
                    <a:pt x="24778" y="6334"/>
                    <a:pt x="24944" y="6441"/>
                    <a:pt x="24932" y="6525"/>
                  </a:cubicBezTo>
                  <a:cubicBezTo>
                    <a:pt x="24909" y="6620"/>
                    <a:pt x="24766" y="6739"/>
                    <a:pt x="24647" y="6775"/>
                  </a:cubicBezTo>
                  <a:cubicBezTo>
                    <a:pt x="23349" y="7168"/>
                    <a:pt x="22039" y="7537"/>
                    <a:pt x="20729" y="7918"/>
                  </a:cubicBezTo>
                  <a:cubicBezTo>
                    <a:pt x="20551" y="7953"/>
                    <a:pt x="20360" y="8037"/>
                    <a:pt x="20265" y="7775"/>
                  </a:cubicBezTo>
                  <a:cubicBezTo>
                    <a:pt x="20253" y="7763"/>
                    <a:pt x="20241" y="7739"/>
                    <a:pt x="20229" y="7715"/>
                  </a:cubicBezTo>
                  <a:cubicBezTo>
                    <a:pt x="19729" y="7656"/>
                    <a:pt x="19313" y="7358"/>
                    <a:pt x="18836" y="7275"/>
                  </a:cubicBezTo>
                  <a:cubicBezTo>
                    <a:pt x="18336" y="7168"/>
                    <a:pt x="17824" y="7049"/>
                    <a:pt x="17324" y="6906"/>
                  </a:cubicBezTo>
                  <a:cubicBezTo>
                    <a:pt x="16622" y="6691"/>
                    <a:pt x="15943" y="6453"/>
                    <a:pt x="15253" y="6251"/>
                  </a:cubicBezTo>
                  <a:cubicBezTo>
                    <a:pt x="15110" y="6203"/>
                    <a:pt x="14943" y="6215"/>
                    <a:pt x="14776" y="6203"/>
                  </a:cubicBezTo>
                  <a:cubicBezTo>
                    <a:pt x="14729" y="6203"/>
                    <a:pt x="14669" y="6227"/>
                    <a:pt x="14645" y="6203"/>
                  </a:cubicBezTo>
                  <a:cubicBezTo>
                    <a:pt x="13205" y="5501"/>
                    <a:pt x="11597" y="5275"/>
                    <a:pt x="10085" y="4763"/>
                  </a:cubicBezTo>
                  <a:cubicBezTo>
                    <a:pt x="9871" y="4679"/>
                    <a:pt x="9645" y="4667"/>
                    <a:pt x="9419" y="4548"/>
                  </a:cubicBezTo>
                  <a:cubicBezTo>
                    <a:pt x="9240" y="4465"/>
                    <a:pt x="9002" y="4489"/>
                    <a:pt x="8776" y="4524"/>
                  </a:cubicBezTo>
                  <a:cubicBezTo>
                    <a:pt x="8573" y="4536"/>
                    <a:pt x="8383" y="4608"/>
                    <a:pt x="8168" y="4655"/>
                  </a:cubicBezTo>
                  <a:cubicBezTo>
                    <a:pt x="8156" y="4620"/>
                    <a:pt x="8145" y="4584"/>
                    <a:pt x="8121" y="4548"/>
                  </a:cubicBezTo>
                  <a:cubicBezTo>
                    <a:pt x="8276" y="4477"/>
                    <a:pt x="8418" y="4405"/>
                    <a:pt x="8633" y="4310"/>
                  </a:cubicBezTo>
                  <a:cubicBezTo>
                    <a:pt x="7406" y="3941"/>
                    <a:pt x="6240" y="3596"/>
                    <a:pt x="5061" y="3227"/>
                  </a:cubicBezTo>
                  <a:cubicBezTo>
                    <a:pt x="4132" y="2941"/>
                    <a:pt x="3227" y="2643"/>
                    <a:pt x="2322" y="2334"/>
                  </a:cubicBezTo>
                  <a:cubicBezTo>
                    <a:pt x="1953" y="2215"/>
                    <a:pt x="1572" y="2048"/>
                    <a:pt x="1191" y="1941"/>
                  </a:cubicBezTo>
                  <a:cubicBezTo>
                    <a:pt x="953" y="1881"/>
                    <a:pt x="679" y="1905"/>
                    <a:pt x="429" y="1869"/>
                  </a:cubicBezTo>
                  <a:cubicBezTo>
                    <a:pt x="310" y="1857"/>
                    <a:pt x="167" y="1798"/>
                    <a:pt x="108" y="1703"/>
                  </a:cubicBezTo>
                  <a:cubicBezTo>
                    <a:pt x="1" y="1512"/>
                    <a:pt x="179" y="1453"/>
                    <a:pt x="322" y="1405"/>
                  </a:cubicBezTo>
                  <a:cubicBezTo>
                    <a:pt x="834" y="1274"/>
                    <a:pt x="1334" y="1155"/>
                    <a:pt x="1834" y="1012"/>
                  </a:cubicBezTo>
                  <a:cubicBezTo>
                    <a:pt x="2918" y="691"/>
                    <a:pt x="4001" y="357"/>
                    <a:pt x="5085" y="36"/>
                  </a:cubicBezTo>
                  <a:cubicBezTo>
                    <a:pt x="5239" y="0"/>
                    <a:pt x="5406" y="12"/>
                    <a:pt x="5549" y="60"/>
                  </a:cubicBezTo>
                  <a:cubicBezTo>
                    <a:pt x="9359" y="1250"/>
                    <a:pt x="13157" y="2453"/>
                    <a:pt x="16967" y="3643"/>
                  </a:cubicBezTo>
                  <a:cubicBezTo>
                    <a:pt x="17265" y="3751"/>
                    <a:pt x="17562" y="3751"/>
                    <a:pt x="17824" y="3774"/>
                  </a:cubicBezTo>
                  <a:close/>
                  <a:moveTo>
                    <a:pt x="13217" y="3774"/>
                  </a:moveTo>
                  <a:cubicBezTo>
                    <a:pt x="13217" y="3822"/>
                    <a:pt x="13229" y="3846"/>
                    <a:pt x="13229" y="3893"/>
                  </a:cubicBezTo>
                  <a:cubicBezTo>
                    <a:pt x="12443" y="4060"/>
                    <a:pt x="11633" y="4239"/>
                    <a:pt x="10847" y="4393"/>
                  </a:cubicBezTo>
                  <a:cubicBezTo>
                    <a:pt x="11204" y="4620"/>
                    <a:pt x="11514" y="4715"/>
                    <a:pt x="11907" y="4560"/>
                  </a:cubicBezTo>
                  <a:cubicBezTo>
                    <a:pt x="12371" y="4382"/>
                    <a:pt x="12859" y="4262"/>
                    <a:pt x="13336" y="4132"/>
                  </a:cubicBezTo>
                  <a:cubicBezTo>
                    <a:pt x="13407" y="4120"/>
                    <a:pt x="13502" y="4132"/>
                    <a:pt x="13586" y="4132"/>
                  </a:cubicBezTo>
                  <a:cubicBezTo>
                    <a:pt x="13586" y="4179"/>
                    <a:pt x="13598" y="4203"/>
                    <a:pt x="13598" y="4251"/>
                  </a:cubicBezTo>
                  <a:cubicBezTo>
                    <a:pt x="13026" y="4417"/>
                    <a:pt x="12455" y="4596"/>
                    <a:pt x="11871" y="4763"/>
                  </a:cubicBezTo>
                  <a:cubicBezTo>
                    <a:pt x="11895" y="4786"/>
                    <a:pt x="11895" y="4822"/>
                    <a:pt x="11907" y="4858"/>
                  </a:cubicBezTo>
                  <a:cubicBezTo>
                    <a:pt x="12788" y="5036"/>
                    <a:pt x="13562" y="4465"/>
                    <a:pt x="14419" y="4501"/>
                  </a:cubicBezTo>
                  <a:cubicBezTo>
                    <a:pt x="13824" y="4667"/>
                    <a:pt x="13229" y="4834"/>
                    <a:pt x="12621" y="5001"/>
                  </a:cubicBezTo>
                  <a:cubicBezTo>
                    <a:pt x="13217" y="5310"/>
                    <a:pt x="13681" y="5370"/>
                    <a:pt x="14276" y="5203"/>
                  </a:cubicBezTo>
                  <a:cubicBezTo>
                    <a:pt x="15181" y="4953"/>
                    <a:pt x="16086" y="4727"/>
                    <a:pt x="16991" y="4477"/>
                  </a:cubicBezTo>
                  <a:cubicBezTo>
                    <a:pt x="17146" y="4429"/>
                    <a:pt x="17289" y="4382"/>
                    <a:pt x="17455" y="4346"/>
                  </a:cubicBezTo>
                  <a:cubicBezTo>
                    <a:pt x="17015" y="4120"/>
                    <a:pt x="16610" y="4120"/>
                    <a:pt x="16181" y="4262"/>
                  </a:cubicBezTo>
                  <a:cubicBezTo>
                    <a:pt x="15622" y="4465"/>
                    <a:pt x="15050" y="4608"/>
                    <a:pt x="14479" y="4774"/>
                  </a:cubicBezTo>
                  <a:cubicBezTo>
                    <a:pt x="14395" y="4798"/>
                    <a:pt x="14300" y="4822"/>
                    <a:pt x="14217" y="4846"/>
                  </a:cubicBezTo>
                  <a:cubicBezTo>
                    <a:pt x="14217" y="4822"/>
                    <a:pt x="14193" y="4798"/>
                    <a:pt x="14193" y="4774"/>
                  </a:cubicBezTo>
                  <a:cubicBezTo>
                    <a:pt x="14955" y="4548"/>
                    <a:pt x="15717" y="4310"/>
                    <a:pt x="16515" y="4072"/>
                  </a:cubicBezTo>
                  <a:cubicBezTo>
                    <a:pt x="16038" y="3870"/>
                    <a:pt x="15645" y="3810"/>
                    <a:pt x="15193" y="3965"/>
                  </a:cubicBezTo>
                  <a:cubicBezTo>
                    <a:pt x="14610" y="4179"/>
                    <a:pt x="14014" y="4322"/>
                    <a:pt x="13419" y="4501"/>
                  </a:cubicBezTo>
                  <a:cubicBezTo>
                    <a:pt x="13336" y="4536"/>
                    <a:pt x="13229" y="4548"/>
                    <a:pt x="13145" y="4560"/>
                  </a:cubicBezTo>
                  <a:cubicBezTo>
                    <a:pt x="13145" y="4536"/>
                    <a:pt x="13121" y="4524"/>
                    <a:pt x="13121" y="4489"/>
                  </a:cubicBezTo>
                  <a:cubicBezTo>
                    <a:pt x="13895" y="4251"/>
                    <a:pt x="14657" y="4012"/>
                    <a:pt x="15503" y="3751"/>
                  </a:cubicBezTo>
                  <a:cubicBezTo>
                    <a:pt x="14991" y="3584"/>
                    <a:pt x="14526" y="3453"/>
                    <a:pt x="14074" y="3298"/>
                  </a:cubicBezTo>
                  <a:cubicBezTo>
                    <a:pt x="13740" y="3179"/>
                    <a:pt x="13443" y="3155"/>
                    <a:pt x="13062" y="3286"/>
                  </a:cubicBezTo>
                  <a:cubicBezTo>
                    <a:pt x="12193" y="3596"/>
                    <a:pt x="11300" y="3822"/>
                    <a:pt x="10407" y="4072"/>
                  </a:cubicBezTo>
                  <a:cubicBezTo>
                    <a:pt x="10288" y="4108"/>
                    <a:pt x="10181" y="4143"/>
                    <a:pt x="10073" y="4179"/>
                  </a:cubicBezTo>
                  <a:cubicBezTo>
                    <a:pt x="10085" y="4227"/>
                    <a:pt x="10085" y="4251"/>
                    <a:pt x="10109" y="4298"/>
                  </a:cubicBezTo>
                  <a:cubicBezTo>
                    <a:pt x="10288" y="4286"/>
                    <a:pt x="10478" y="4298"/>
                    <a:pt x="10657" y="4251"/>
                  </a:cubicBezTo>
                  <a:cubicBezTo>
                    <a:pt x="11419" y="4084"/>
                    <a:pt x="12169" y="3905"/>
                    <a:pt x="12931" y="3751"/>
                  </a:cubicBezTo>
                  <a:cubicBezTo>
                    <a:pt x="13002" y="3727"/>
                    <a:pt x="13109" y="3762"/>
                    <a:pt x="13217" y="3774"/>
                  </a:cubicBezTo>
                  <a:close/>
                  <a:moveTo>
                    <a:pt x="13062" y="3060"/>
                  </a:moveTo>
                  <a:cubicBezTo>
                    <a:pt x="13062" y="3036"/>
                    <a:pt x="13062" y="3000"/>
                    <a:pt x="13086" y="2989"/>
                  </a:cubicBezTo>
                  <a:cubicBezTo>
                    <a:pt x="12883" y="2941"/>
                    <a:pt x="12681" y="2834"/>
                    <a:pt x="12502" y="2881"/>
                  </a:cubicBezTo>
                  <a:cubicBezTo>
                    <a:pt x="11800" y="3036"/>
                    <a:pt x="11097" y="3227"/>
                    <a:pt x="10407" y="3381"/>
                  </a:cubicBezTo>
                  <a:cubicBezTo>
                    <a:pt x="10347" y="3405"/>
                    <a:pt x="10264" y="3370"/>
                    <a:pt x="10204" y="3370"/>
                  </a:cubicBezTo>
                  <a:cubicBezTo>
                    <a:pt x="10204" y="3322"/>
                    <a:pt x="10192" y="3286"/>
                    <a:pt x="10192" y="3250"/>
                  </a:cubicBezTo>
                  <a:cubicBezTo>
                    <a:pt x="10835" y="3084"/>
                    <a:pt x="11454" y="2929"/>
                    <a:pt x="12169" y="2727"/>
                  </a:cubicBezTo>
                  <a:cubicBezTo>
                    <a:pt x="11502" y="2512"/>
                    <a:pt x="10895" y="2298"/>
                    <a:pt x="10300" y="2107"/>
                  </a:cubicBezTo>
                  <a:cubicBezTo>
                    <a:pt x="9942" y="1988"/>
                    <a:pt x="9609" y="1810"/>
                    <a:pt x="9192" y="2036"/>
                  </a:cubicBezTo>
                  <a:cubicBezTo>
                    <a:pt x="8835" y="2215"/>
                    <a:pt x="8395" y="2227"/>
                    <a:pt x="7990" y="2334"/>
                  </a:cubicBezTo>
                  <a:lnTo>
                    <a:pt x="5799" y="2869"/>
                  </a:lnTo>
                  <a:cubicBezTo>
                    <a:pt x="5799" y="2893"/>
                    <a:pt x="5799" y="2929"/>
                    <a:pt x="5823" y="2953"/>
                  </a:cubicBezTo>
                  <a:cubicBezTo>
                    <a:pt x="6025" y="2953"/>
                    <a:pt x="6251" y="3000"/>
                    <a:pt x="6454" y="2953"/>
                  </a:cubicBezTo>
                  <a:cubicBezTo>
                    <a:pt x="7204" y="2786"/>
                    <a:pt x="7942" y="2596"/>
                    <a:pt x="8692" y="2441"/>
                  </a:cubicBezTo>
                  <a:cubicBezTo>
                    <a:pt x="8764" y="2417"/>
                    <a:pt x="8859" y="2488"/>
                    <a:pt x="8942" y="2524"/>
                  </a:cubicBezTo>
                  <a:cubicBezTo>
                    <a:pt x="8871" y="2572"/>
                    <a:pt x="8811" y="2643"/>
                    <a:pt x="8740" y="2679"/>
                  </a:cubicBezTo>
                  <a:cubicBezTo>
                    <a:pt x="8597" y="2715"/>
                    <a:pt x="8466" y="2715"/>
                    <a:pt x="8335" y="2750"/>
                  </a:cubicBezTo>
                  <a:cubicBezTo>
                    <a:pt x="7787" y="2869"/>
                    <a:pt x="7252" y="3000"/>
                    <a:pt x="6692" y="3131"/>
                  </a:cubicBezTo>
                  <a:cubicBezTo>
                    <a:pt x="6692" y="3167"/>
                    <a:pt x="6692" y="3191"/>
                    <a:pt x="6716" y="3227"/>
                  </a:cubicBezTo>
                  <a:cubicBezTo>
                    <a:pt x="6930" y="3274"/>
                    <a:pt x="7168" y="3393"/>
                    <a:pt x="7383" y="3346"/>
                  </a:cubicBezTo>
                  <a:cubicBezTo>
                    <a:pt x="7740" y="3274"/>
                    <a:pt x="8085" y="3096"/>
                    <a:pt x="8442" y="3000"/>
                  </a:cubicBezTo>
                  <a:cubicBezTo>
                    <a:pt x="9157" y="2822"/>
                    <a:pt x="9871" y="2655"/>
                    <a:pt x="10597" y="2500"/>
                  </a:cubicBezTo>
                  <a:cubicBezTo>
                    <a:pt x="10609" y="2500"/>
                    <a:pt x="10621" y="2524"/>
                    <a:pt x="10621" y="2536"/>
                  </a:cubicBezTo>
                  <a:cubicBezTo>
                    <a:pt x="9657" y="2834"/>
                    <a:pt x="8680" y="3119"/>
                    <a:pt x="7704" y="3417"/>
                  </a:cubicBezTo>
                  <a:cubicBezTo>
                    <a:pt x="7704" y="3453"/>
                    <a:pt x="7728" y="3477"/>
                    <a:pt x="7728" y="3524"/>
                  </a:cubicBezTo>
                  <a:cubicBezTo>
                    <a:pt x="8442" y="3691"/>
                    <a:pt x="9097" y="3286"/>
                    <a:pt x="9788" y="3239"/>
                  </a:cubicBezTo>
                  <a:cubicBezTo>
                    <a:pt x="9811" y="3286"/>
                    <a:pt x="9823" y="3334"/>
                    <a:pt x="9823" y="3370"/>
                  </a:cubicBezTo>
                  <a:cubicBezTo>
                    <a:pt x="9407" y="3489"/>
                    <a:pt x="8990" y="3596"/>
                    <a:pt x="8561" y="3715"/>
                  </a:cubicBezTo>
                  <a:lnTo>
                    <a:pt x="8561" y="3810"/>
                  </a:lnTo>
                  <a:cubicBezTo>
                    <a:pt x="8942" y="3893"/>
                    <a:pt x="9371" y="4120"/>
                    <a:pt x="9716" y="4048"/>
                  </a:cubicBezTo>
                  <a:cubicBezTo>
                    <a:pt x="10835" y="3762"/>
                    <a:pt x="11955" y="3393"/>
                    <a:pt x="13062" y="3060"/>
                  </a:cubicBezTo>
                  <a:close/>
                  <a:moveTo>
                    <a:pt x="14193" y="5417"/>
                  </a:moveTo>
                  <a:lnTo>
                    <a:pt x="14193" y="5536"/>
                  </a:lnTo>
                  <a:cubicBezTo>
                    <a:pt x="14383" y="5513"/>
                    <a:pt x="14598" y="5536"/>
                    <a:pt x="14776" y="5489"/>
                  </a:cubicBezTo>
                  <a:cubicBezTo>
                    <a:pt x="15574" y="5286"/>
                    <a:pt x="16372" y="5084"/>
                    <a:pt x="17169" y="4870"/>
                  </a:cubicBezTo>
                  <a:cubicBezTo>
                    <a:pt x="17265" y="4858"/>
                    <a:pt x="17348" y="4870"/>
                    <a:pt x="17455" y="4870"/>
                  </a:cubicBezTo>
                  <a:cubicBezTo>
                    <a:pt x="17455" y="4917"/>
                    <a:pt x="17467" y="4965"/>
                    <a:pt x="17467" y="5013"/>
                  </a:cubicBezTo>
                  <a:cubicBezTo>
                    <a:pt x="16634" y="5215"/>
                    <a:pt x="15800" y="5441"/>
                    <a:pt x="14979" y="5644"/>
                  </a:cubicBezTo>
                  <a:cubicBezTo>
                    <a:pt x="14979" y="5691"/>
                    <a:pt x="14979" y="5727"/>
                    <a:pt x="15003" y="5763"/>
                  </a:cubicBezTo>
                  <a:cubicBezTo>
                    <a:pt x="15264" y="5763"/>
                    <a:pt x="15550" y="5810"/>
                    <a:pt x="15824" y="5751"/>
                  </a:cubicBezTo>
                  <a:cubicBezTo>
                    <a:pt x="16729" y="5548"/>
                    <a:pt x="17634" y="5286"/>
                    <a:pt x="18539" y="5072"/>
                  </a:cubicBezTo>
                  <a:cubicBezTo>
                    <a:pt x="18658" y="5036"/>
                    <a:pt x="18765" y="5036"/>
                    <a:pt x="18884" y="5024"/>
                  </a:cubicBezTo>
                  <a:cubicBezTo>
                    <a:pt x="18896" y="5072"/>
                    <a:pt x="18908" y="5132"/>
                    <a:pt x="18908" y="5167"/>
                  </a:cubicBezTo>
                  <a:cubicBezTo>
                    <a:pt x="17920" y="5429"/>
                    <a:pt x="16931" y="5691"/>
                    <a:pt x="15931" y="5941"/>
                  </a:cubicBezTo>
                  <a:cubicBezTo>
                    <a:pt x="15931" y="5977"/>
                    <a:pt x="15955" y="6025"/>
                    <a:pt x="15955" y="6048"/>
                  </a:cubicBezTo>
                  <a:cubicBezTo>
                    <a:pt x="16134" y="6036"/>
                    <a:pt x="16312" y="6048"/>
                    <a:pt x="16467" y="6001"/>
                  </a:cubicBezTo>
                  <a:cubicBezTo>
                    <a:pt x="17348" y="5751"/>
                    <a:pt x="18229" y="5465"/>
                    <a:pt x="19110" y="5203"/>
                  </a:cubicBezTo>
                  <a:cubicBezTo>
                    <a:pt x="19313" y="5144"/>
                    <a:pt x="19527" y="5072"/>
                    <a:pt x="19729" y="5013"/>
                  </a:cubicBezTo>
                  <a:cubicBezTo>
                    <a:pt x="19170" y="4786"/>
                    <a:pt x="18622" y="4620"/>
                    <a:pt x="18062" y="4477"/>
                  </a:cubicBezTo>
                  <a:cubicBezTo>
                    <a:pt x="17979" y="4441"/>
                    <a:pt x="17860" y="4453"/>
                    <a:pt x="17753" y="4489"/>
                  </a:cubicBezTo>
                  <a:cubicBezTo>
                    <a:pt x="16574" y="4786"/>
                    <a:pt x="15384" y="5096"/>
                    <a:pt x="14193" y="5417"/>
                  </a:cubicBezTo>
                  <a:close/>
                  <a:moveTo>
                    <a:pt x="3501" y="2107"/>
                  </a:moveTo>
                  <a:lnTo>
                    <a:pt x="3501" y="2215"/>
                  </a:lnTo>
                  <a:cubicBezTo>
                    <a:pt x="3704" y="2238"/>
                    <a:pt x="3930" y="2334"/>
                    <a:pt x="4120" y="2286"/>
                  </a:cubicBezTo>
                  <a:cubicBezTo>
                    <a:pt x="5406" y="2000"/>
                    <a:pt x="6668" y="1679"/>
                    <a:pt x="7930" y="1381"/>
                  </a:cubicBezTo>
                  <a:cubicBezTo>
                    <a:pt x="7680" y="1250"/>
                    <a:pt x="7383" y="1107"/>
                    <a:pt x="7133" y="1167"/>
                  </a:cubicBezTo>
                  <a:cubicBezTo>
                    <a:pt x="5906" y="1453"/>
                    <a:pt x="4704" y="1798"/>
                    <a:pt x="3501" y="2107"/>
                  </a:cubicBezTo>
                  <a:close/>
                  <a:moveTo>
                    <a:pt x="19003" y="6810"/>
                  </a:moveTo>
                  <a:cubicBezTo>
                    <a:pt x="19313" y="6989"/>
                    <a:pt x="19598" y="7096"/>
                    <a:pt x="19956" y="7001"/>
                  </a:cubicBezTo>
                  <a:cubicBezTo>
                    <a:pt x="21194" y="6691"/>
                    <a:pt x="22432" y="6429"/>
                    <a:pt x="23658" y="6132"/>
                  </a:cubicBezTo>
                  <a:lnTo>
                    <a:pt x="23658" y="6036"/>
                  </a:lnTo>
                  <a:cubicBezTo>
                    <a:pt x="23468" y="6025"/>
                    <a:pt x="23265" y="5965"/>
                    <a:pt x="23063" y="5989"/>
                  </a:cubicBezTo>
                  <a:cubicBezTo>
                    <a:pt x="22396" y="6096"/>
                    <a:pt x="21730" y="6227"/>
                    <a:pt x="21063" y="6370"/>
                  </a:cubicBezTo>
                  <a:cubicBezTo>
                    <a:pt x="20360" y="6513"/>
                    <a:pt x="19670" y="6668"/>
                    <a:pt x="19003" y="6810"/>
                  </a:cubicBezTo>
                  <a:close/>
                  <a:moveTo>
                    <a:pt x="17348" y="6346"/>
                  </a:moveTo>
                  <a:cubicBezTo>
                    <a:pt x="17348" y="6394"/>
                    <a:pt x="17348" y="6441"/>
                    <a:pt x="17372" y="6477"/>
                  </a:cubicBezTo>
                  <a:cubicBezTo>
                    <a:pt x="17670" y="6477"/>
                    <a:pt x="17979" y="6537"/>
                    <a:pt x="18265" y="6465"/>
                  </a:cubicBezTo>
                  <a:cubicBezTo>
                    <a:pt x="19253" y="6227"/>
                    <a:pt x="20241" y="5941"/>
                    <a:pt x="21218" y="5691"/>
                  </a:cubicBezTo>
                  <a:cubicBezTo>
                    <a:pt x="21384" y="5644"/>
                    <a:pt x="21551" y="5608"/>
                    <a:pt x="21730" y="5560"/>
                  </a:cubicBezTo>
                  <a:cubicBezTo>
                    <a:pt x="21730" y="5513"/>
                    <a:pt x="21718" y="5489"/>
                    <a:pt x="21718" y="5441"/>
                  </a:cubicBezTo>
                  <a:cubicBezTo>
                    <a:pt x="21396" y="5441"/>
                    <a:pt x="21075" y="5382"/>
                    <a:pt x="20789" y="5453"/>
                  </a:cubicBezTo>
                  <a:cubicBezTo>
                    <a:pt x="19789" y="5691"/>
                    <a:pt x="18813" y="5965"/>
                    <a:pt x="17824" y="6227"/>
                  </a:cubicBezTo>
                  <a:cubicBezTo>
                    <a:pt x="17646" y="6263"/>
                    <a:pt x="17503" y="6310"/>
                    <a:pt x="17348" y="6346"/>
                  </a:cubicBezTo>
                  <a:close/>
                  <a:moveTo>
                    <a:pt x="20670" y="5263"/>
                  </a:moveTo>
                  <a:cubicBezTo>
                    <a:pt x="20670" y="5215"/>
                    <a:pt x="20658" y="5155"/>
                    <a:pt x="20658" y="5120"/>
                  </a:cubicBezTo>
                  <a:cubicBezTo>
                    <a:pt x="20372" y="5132"/>
                    <a:pt x="20075" y="5084"/>
                    <a:pt x="19801" y="5155"/>
                  </a:cubicBezTo>
                  <a:cubicBezTo>
                    <a:pt x="18836" y="5429"/>
                    <a:pt x="17872" y="5727"/>
                    <a:pt x="16908" y="6025"/>
                  </a:cubicBezTo>
                  <a:cubicBezTo>
                    <a:pt x="16800" y="6048"/>
                    <a:pt x="16717" y="6096"/>
                    <a:pt x="16622" y="6132"/>
                  </a:cubicBezTo>
                  <a:cubicBezTo>
                    <a:pt x="16634" y="6167"/>
                    <a:pt x="16634" y="6203"/>
                    <a:pt x="16658" y="6251"/>
                  </a:cubicBezTo>
                  <a:cubicBezTo>
                    <a:pt x="16848" y="6227"/>
                    <a:pt x="17050" y="6251"/>
                    <a:pt x="17253" y="6203"/>
                  </a:cubicBezTo>
                  <a:cubicBezTo>
                    <a:pt x="18051" y="5989"/>
                    <a:pt x="18848" y="5751"/>
                    <a:pt x="19658" y="5536"/>
                  </a:cubicBezTo>
                  <a:cubicBezTo>
                    <a:pt x="19991" y="5453"/>
                    <a:pt x="20325" y="5370"/>
                    <a:pt x="20670" y="5263"/>
                  </a:cubicBezTo>
                  <a:close/>
                  <a:moveTo>
                    <a:pt x="24456" y="6322"/>
                  </a:moveTo>
                  <a:lnTo>
                    <a:pt x="24456" y="6263"/>
                  </a:lnTo>
                  <a:cubicBezTo>
                    <a:pt x="24313" y="6251"/>
                    <a:pt x="24182" y="6203"/>
                    <a:pt x="24063" y="6215"/>
                  </a:cubicBezTo>
                  <a:cubicBezTo>
                    <a:pt x="23801" y="6263"/>
                    <a:pt x="23527" y="6370"/>
                    <a:pt x="23265" y="6429"/>
                  </a:cubicBezTo>
                  <a:cubicBezTo>
                    <a:pt x="22218" y="6668"/>
                    <a:pt x="21182" y="6906"/>
                    <a:pt x="20122" y="7144"/>
                  </a:cubicBezTo>
                  <a:lnTo>
                    <a:pt x="20122" y="7263"/>
                  </a:lnTo>
                  <a:cubicBezTo>
                    <a:pt x="20372" y="7275"/>
                    <a:pt x="20646" y="7346"/>
                    <a:pt x="20860" y="7287"/>
                  </a:cubicBezTo>
                  <a:cubicBezTo>
                    <a:pt x="22075" y="6989"/>
                    <a:pt x="23265" y="6644"/>
                    <a:pt x="24456" y="6322"/>
                  </a:cubicBezTo>
                  <a:close/>
                  <a:moveTo>
                    <a:pt x="2275" y="1703"/>
                  </a:moveTo>
                  <a:cubicBezTo>
                    <a:pt x="2275" y="1738"/>
                    <a:pt x="2275" y="1762"/>
                    <a:pt x="2287" y="1798"/>
                  </a:cubicBezTo>
                  <a:cubicBezTo>
                    <a:pt x="2453" y="1786"/>
                    <a:pt x="2620" y="1810"/>
                    <a:pt x="2787" y="1762"/>
                  </a:cubicBezTo>
                  <a:cubicBezTo>
                    <a:pt x="3442" y="1584"/>
                    <a:pt x="4096" y="1381"/>
                    <a:pt x="4763" y="1203"/>
                  </a:cubicBezTo>
                  <a:cubicBezTo>
                    <a:pt x="5263" y="1072"/>
                    <a:pt x="5775" y="953"/>
                    <a:pt x="6275" y="810"/>
                  </a:cubicBezTo>
                  <a:lnTo>
                    <a:pt x="6275" y="726"/>
                  </a:lnTo>
                  <a:cubicBezTo>
                    <a:pt x="6097" y="703"/>
                    <a:pt x="5906" y="619"/>
                    <a:pt x="5763" y="667"/>
                  </a:cubicBezTo>
                  <a:cubicBezTo>
                    <a:pt x="4585" y="1024"/>
                    <a:pt x="3442" y="1369"/>
                    <a:pt x="2275" y="1703"/>
                  </a:cubicBezTo>
                  <a:close/>
                  <a:moveTo>
                    <a:pt x="8597" y="1607"/>
                  </a:moveTo>
                  <a:cubicBezTo>
                    <a:pt x="8585" y="1560"/>
                    <a:pt x="8585" y="1512"/>
                    <a:pt x="8573" y="1465"/>
                  </a:cubicBezTo>
                  <a:cubicBezTo>
                    <a:pt x="8359" y="1500"/>
                    <a:pt x="8145" y="1500"/>
                    <a:pt x="7930" y="1560"/>
                  </a:cubicBezTo>
                  <a:cubicBezTo>
                    <a:pt x="6740" y="1846"/>
                    <a:pt x="5537" y="2119"/>
                    <a:pt x="4346" y="2405"/>
                  </a:cubicBezTo>
                  <a:lnTo>
                    <a:pt x="4346" y="2512"/>
                  </a:lnTo>
                  <a:cubicBezTo>
                    <a:pt x="4513" y="2512"/>
                    <a:pt x="4668" y="2560"/>
                    <a:pt x="4835" y="2524"/>
                  </a:cubicBezTo>
                  <a:cubicBezTo>
                    <a:pt x="6097" y="2215"/>
                    <a:pt x="7347" y="1905"/>
                    <a:pt x="8597" y="1607"/>
                  </a:cubicBezTo>
                  <a:close/>
                  <a:moveTo>
                    <a:pt x="9252" y="1798"/>
                  </a:moveTo>
                  <a:cubicBezTo>
                    <a:pt x="8990" y="1667"/>
                    <a:pt x="5823" y="2310"/>
                    <a:pt x="5073" y="2703"/>
                  </a:cubicBezTo>
                  <a:cubicBezTo>
                    <a:pt x="5204" y="2738"/>
                    <a:pt x="5358" y="2762"/>
                    <a:pt x="5489" y="2738"/>
                  </a:cubicBezTo>
                  <a:cubicBezTo>
                    <a:pt x="6752" y="2417"/>
                    <a:pt x="8002" y="2107"/>
                    <a:pt x="9252" y="1798"/>
                  </a:cubicBezTo>
                  <a:close/>
                  <a:moveTo>
                    <a:pt x="22611" y="5810"/>
                  </a:moveTo>
                  <a:lnTo>
                    <a:pt x="22611" y="5691"/>
                  </a:lnTo>
                  <a:cubicBezTo>
                    <a:pt x="22396" y="5691"/>
                    <a:pt x="22194" y="5644"/>
                    <a:pt x="21992" y="5691"/>
                  </a:cubicBezTo>
                  <a:cubicBezTo>
                    <a:pt x="21337" y="5846"/>
                    <a:pt x="20694" y="6025"/>
                    <a:pt x="20039" y="6179"/>
                  </a:cubicBezTo>
                  <a:lnTo>
                    <a:pt x="18348" y="6632"/>
                  </a:lnTo>
                  <a:cubicBezTo>
                    <a:pt x="18348" y="6656"/>
                    <a:pt x="18360" y="6679"/>
                    <a:pt x="18360" y="6703"/>
                  </a:cubicBezTo>
                  <a:cubicBezTo>
                    <a:pt x="19777" y="6429"/>
                    <a:pt x="21194" y="6108"/>
                    <a:pt x="22611" y="5810"/>
                  </a:cubicBezTo>
                  <a:close/>
                  <a:moveTo>
                    <a:pt x="5025" y="369"/>
                  </a:moveTo>
                  <a:cubicBezTo>
                    <a:pt x="4811" y="500"/>
                    <a:pt x="4644" y="631"/>
                    <a:pt x="4466" y="691"/>
                  </a:cubicBezTo>
                  <a:cubicBezTo>
                    <a:pt x="3644" y="964"/>
                    <a:pt x="2811" y="1214"/>
                    <a:pt x="1977" y="1465"/>
                  </a:cubicBezTo>
                  <a:cubicBezTo>
                    <a:pt x="1918" y="1488"/>
                    <a:pt x="1858" y="1524"/>
                    <a:pt x="1799" y="1560"/>
                  </a:cubicBezTo>
                  <a:cubicBezTo>
                    <a:pt x="1810" y="1607"/>
                    <a:pt x="1834" y="1631"/>
                    <a:pt x="1846" y="1679"/>
                  </a:cubicBezTo>
                  <a:cubicBezTo>
                    <a:pt x="3061" y="1322"/>
                    <a:pt x="4287" y="953"/>
                    <a:pt x="5609" y="560"/>
                  </a:cubicBezTo>
                  <a:cubicBezTo>
                    <a:pt x="5454" y="500"/>
                    <a:pt x="5418" y="488"/>
                    <a:pt x="5370" y="476"/>
                  </a:cubicBezTo>
                  <a:cubicBezTo>
                    <a:pt x="5228" y="441"/>
                    <a:pt x="5085" y="393"/>
                    <a:pt x="5025" y="369"/>
                  </a:cubicBezTo>
                  <a:close/>
                  <a:moveTo>
                    <a:pt x="6894" y="1036"/>
                  </a:moveTo>
                  <a:cubicBezTo>
                    <a:pt x="6894" y="1012"/>
                    <a:pt x="6871" y="976"/>
                    <a:pt x="6859" y="953"/>
                  </a:cubicBezTo>
                  <a:cubicBezTo>
                    <a:pt x="5537" y="1155"/>
                    <a:pt x="4251" y="1572"/>
                    <a:pt x="2965" y="1929"/>
                  </a:cubicBezTo>
                  <a:cubicBezTo>
                    <a:pt x="2977" y="1976"/>
                    <a:pt x="2989" y="2024"/>
                    <a:pt x="2989" y="2084"/>
                  </a:cubicBezTo>
                  <a:cubicBezTo>
                    <a:pt x="4299" y="1715"/>
                    <a:pt x="5597" y="1381"/>
                    <a:pt x="6894" y="10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2758675" y="2213200"/>
              <a:ext cx="128000" cy="55100"/>
            </a:xfrm>
            <a:custGeom>
              <a:rect b="b" l="l" r="r" t="t"/>
              <a:pathLst>
                <a:path extrusionOk="0" h="2204" w="5120">
                  <a:moveTo>
                    <a:pt x="0" y="0"/>
                  </a:moveTo>
                  <a:cubicBezTo>
                    <a:pt x="1738" y="715"/>
                    <a:pt x="3453" y="1405"/>
                    <a:pt x="5120" y="2084"/>
                  </a:cubicBezTo>
                  <a:cubicBezTo>
                    <a:pt x="4775" y="2203"/>
                    <a:pt x="369" y="46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2451175" y="2097125"/>
              <a:ext cx="83375" cy="47050"/>
            </a:xfrm>
            <a:custGeom>
              <a:rect b="b" l="l" r="r" t="t"/>
              <a:pathLst>
                <a:path extrusionOk="0" h="1882" w="3335">
                  <a:moveTo>
                    <a:pt x="1" y="0"/>
                  </a:moveTo>
                  <a:cubicBezTo>
                    <a:pt x="1120" y="572"/>
                    <a:pt x="2227" y="1155"/>
                    <a:pt x="3335" y="1715"/>
                  </a:cubicBezTo>
                  <a:cubicBezTo>
                    <a:pt x="3037" y="1881"/>
                    <a:pt x="132" y="38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2656875" y="2198900"/>
              <a:ext cx="83350" cy="45575"/>
            </a:xfrm>
            <a:custGeom>
              <a:rect b="b" l="l" r="r" t="t"/>
              <a:pathLst>
                <a:path extrusionOk="0" h="1823" w="3334">
                  <a:moveTo>
                    <a:pt x="3334" y="1680"/>
                  </a:moveTo>
                  <a:cubicBezTo>
                    <a:pt x="2965" y="1823"/>
                    <a:pt x="250" y="442"/>
                    <a:pt x="0" y="1"/>
                  </a:cubicBezTo>
                  <a:cubicBezTo>
                    <a:pt x="1107" y="561"/>
                    <a:pt x="2227" y="1132"/>
                    <a:pt x="3334" y="16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2480650" y="2052475"/>
              <a:ext cx="68800" cy="39300"/>
            </a:xfrm>
            <a:custGeom>
              <a:rect b="b" l="l" r="r" t="t"/>
              <a:pathLst>
                <a:path extrusionOk="0" h="1572" w="2752">
                  <a:moveTo>
                    <a:pt x="48" y="0"/>
                  </a:moveTo>
                  <a:cubicBezTo>
                    <a:pt x="108" y="24"/>
                    <a:pt x="179" y="0"/>
                    <a:pt x="227" y="36"/>
                  </a:cubicBezTo>
                  <a:cubicBezTo>
                    <a:pt x="1001" y="453"/>
                    <a:pt x="1787" y="857"/>
                    <a:pt x="2561" y="1286"/>
                  </a:cubicBezTo>
                  <a:cubicBezTo>
                    <a:pt x="2644" y="1334"/>
                    <a:pt x="2692" y="1465"/>
                    <a:pt x="2751" y="1548"/>
                  </a:cubicBezTo>
                  <a:cubicBezTo>
                    <a:pt x="2644" y="1536"/>
                    <a:pt x="2525" y="1572"/>
                    <a:pt x="2441" y="1524"/>
                  </a:cubicBezTo>
                  <a:cubicBezTo>
                    <a:pt x="1715" y="1131"/>
                    <a:pt x="1001" y="738"/>
                    <a:pt x="286" y="333"/>
                  </a:cubicBezTo>
                  <a:cubicBezTo>
                    <a:pt x="179" y="274"/>
                    <a:pt x="84" y="167"/>
                    <a:pt x="1" y="83"/>
                  </a:cubicBezTo>
                  <a:cubicBezTo>
                    <a:pt x="25" y="48"/>
                    <a:pt x="25" y="36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2283300" y="2025075"/>
              <a:ext cx="103625" cy="48250"/>
            </a:xfrm>
            <a:custGeom>
              <a:rect b="b" l="l" r="r" t="t"/>
              <a:pathLst>
                <a:path extrusionOk="0" h="1930" w="4145">
                  <a:moveTo>
                    <a:pt x="4049" y="1930"/>
                  </a:moveTo>
                  <a:cubicBezTo>
                    <a:pt x="2692" y="1334"/>
                    <a:pt x="1358" y="727"/>
                    <a:pt x="1" y="132"/>
                  </a:cubicBezTo>
                  <a:cubicBezTo>
                    <a:pt x="13" y="84"/>
                    <a:pt x="48" y="36"/>
                    <a:pt x="60" y="1"/>
                  </a:cubicBezTo>
                  <a:cubicBezTo>
                    <a:pt x="1418" y="596"/>
                    <a:pt x="2775" y="1168"/>
                    <a:pt x="4144" y="1775"/>
                  </a:cubicBezTo>
                  <a:cubicBezTo>
                    <a:pt x="4109" y="1810"/>
                    <a:pt x="4085" y="1870"/>
                    <a:pt x="4049" y="19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2264550" y="2056325"/>
              <a:ext cx="112550" cy="50925"/>
            </a:xfrm>
            <a:custGeom>
              <a:rect b="b" l="l" r="r" t="t"/>
              <a:pathLst>
                <a:path extrusionOk="0" h="2037" w="4502">
                  <a:moveTo>
                    <a:pt x="36" y="1"/>
                  </a:moveTo>
                  <a:cubicBezTo>
                    <a:pt x="1525" y="620"/>
                    <a:pt x="3013" y="1263"/>
                    <a:pt x="4501" y="1894"/>
                  </a:cubicBezTo>
                  <a:cubicBezTo>
                    <a:pt x="4489" y="1930"/>
                    <a:pt x="4466" y="1977"/>
                    <a:pt x="4442" y="2037"/>
                  </a:cubicBezTo>
                  <a:cubicBezTo>
                    <a:pt x="2954" y="1394"/>
                    <a:pt x="1489" y="775"/>
                    <a:pt x="1" y="132"/>
                  </a:cubicBezTo>
                  <a:cubicBezTo>
                    <a:pt x="1" y="72"/>
                    <a:pt x="25" y="37"/>
                    <a:pt x="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3049475" y="1808100"/>
              <a:ext cx="111350" cy="52400"/>
            </a:xfrm>
            <a:custGeom>
              <a:rect b="b" l="l" r="r" t="t"/>
              <a:pathLst>
                <a:path extrusionOk="0" h="2096" w="4454">
                  <a:moveTo>
                    <a:pt x="4453" y="2096"/>
                  </a:moveTo>
                  <a:cubicBezTo>
                    <a:pt x="2858" y="1667"/>
                    <a:pt x="1477" y="786"/>
                    <a:pt x="1" y="107"/>
                  </a:cubicBezTo>
                  <a:cubicBezTo>
                    <a:pt x="12" y="72"/>
                    <a:pt x="36" y="36"/>
                    <a:pt x="48" y="0"/>
                  </a:cubicBezTo>
                  <a:cubicBezTo>
                    <a:pt x="1501" y="691"/>
                    <a:pt x="2977" y="1405"/>
                    <a:pt x="4453" y="20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3619200" y="1933400"/>
              <a:ext cx="119075" cy="28300"/>
            </a:xfrm>
            <a:custGeom>
              <a:rect b="b" l="l" r="r" t="t"/>
              <a:pathLst>
                <a:path extrusionOk="0" h="1132" w="4763">
                  <a:moveTo>
                    <a:pt x="4751" y="1132"/>
                  </a:moveTo>
                  <a:cubicBezTo>
                    <a:pt x="4465" y="1072"/>
                    <a:pt x="4167" y="1036"/>
                    <a:pt x="3882" y="965"/>
                  </a:cubicBezTo>
                  <a:cubicBezTo>
                    <a:pt x="3346" y="870"/>
                    <a:pt x="2810" y="644"/>
                    <a:pt x="2274" y="655"/>
                  </a:cubicBezTo>
                  <a:cubicBezTo>
                    <a:pt x="1512" y="667"/>
                    <a:pt x="905" y="286"/>
                    <a:pt x="226" y="120"/>
                  </a:cubicBezTo>
                  <a:cubicBezTo>
                    <a:pt x="143" y="108"/>
                    <a:pt x="83" y="48"/>
                    <a:pt x="0" y="1"/>
                  </a:cubicBezTo>
                  <a:cubicBezTo>
                    <a:pt x="1607" y="346"/>
                    <a:pt x="3167" y="691"/>
                    <a:pt x="4751" y="1025"/>
                  </a:cubicBezTo>
                  <a:cubicBezTo>
                    <a:pt x="4763" y="1072"/>
                    <a:pt x="4751" y="1108"/>
                    <a:pt x="4751" y="11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2489275" y="1986975"/>
              <a:ext cx="67000" cy="32775"/>
            </a:xfrm>
            <a:custGeom>
              <a:rect b="b" l="l" r="r" t="t"/>
              <a:pathLst>
                <a:path extrusionOk="0" h="1311" w="2680">
                  <a:moveTo>
                    <a:pt x="72" y="1"/>
                  </a:moveTo>
                  <a:cubicBezTo>
                    <a:pt x="156" y="36"/>
                    <a:pt x="263" y="48"/>
                    <a:pt x="358" y="96"/>
                  </a:cubicBezTo>
                  <a:cubicBezTo>
                    <a:pt x="1061" y="406"/>
                    <a:pt x="1787" y="739"/>
                    <a:pt x="2489" y="1060"/>
                  </a:cubicBezTo>
                  <a:cubicBezTo>
                    <a:pt x="2573" y="1108"/>
                    <a:pt x="2608" y="1215"/>
                    <a:pt x="2680" y="1299"/>
                  </a:cubicBezTo>
                  <a:cubicBezTo>
                    <a:pt x="2585" y="1299"/>
                    <a:pt x="2477" y="1310"/>
                    <a:pt x="2394" y="1287"/>
                  </a:cubicBezTo>
                  <a:cubicBezTo>
                    <a:pt x="1668" y="953"/>
                    <a:pt x="953" y="620"/>
                    <a:pt x="215" y="275"/>
                  </a:cubicBezTo>
                  <a:cubicBezTo>
                    <a:pt x="144" y="227"/>
                    <a:pt x="72" y="167"/>
                    <a:pt x="1" y="120"/>
                  </a:cubicBezTo>
                  <a:cubicBezTo>
                    <a:pt x="37" y="84"/>
                    <a:pt x="61" y="48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2494650" y="1967050"/>
              <a:ext cx="83950" cy="46150"/>
            </a:xfrm>
            <a:custGeom>
              <a:rect b="b" l="l" r="r" t="t"/>
              <a:pathLst>
                <a:path extrusionOk="0" h="1846" w="3358">
                  <a:moveTo>
                    <a:pt x="0" y="0"/>
                  </a:moveTo>
                  <a:cubicBezTo>
                    <a:pt x="1119" y="583"/>
                    <a:pt x="2227" y="1143"/>
                    <a:pt x="3358" y="1726"/>
                  </a:cubicBezTo>
                  <a:cubicBezTo>
                    <a:pt x="3120" y="1845"/>
                    <a:pt x="346" y="4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2664000" y="2131950"/>
              <a:ext cx="71175" cy="35150"/>
            </a:xfrm>
            <a:custGeom>
              <a:rect b="b" l="l" r="r" t="t"/>
              <a:pathLst>
                <a:path extrusionOk="0" h="1406" w="2847">
                  <a:moveTo>
                    <a:pt x="1" y="0"/>
                  </a:moveTo>
                  <a:cubicBezTo>
                    <a:pt x="942" y="417"/>
                    <a:pt x="1882" y="810"/>
                    <a:pt x="2847" y="1238"/>
                  </a:cubicBezTo>
                  <a:cubicBezTo>
                    <a:pt x="2513" y="1405"/>
                    <a:pt x="299" y="47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3420350" y="1917925"/>
              <a:ext cx="69975" cy="26825"/>
            </a:xfrm>
            <a:custGeom>
              <a:rect b="b" l="l" r="r" t="t"/>
              <a:pathLst>
                <a:path extrusionOk="0" h="1073" w="2799">
                  <a:moveTo>
                    <a:pt x="2799" y="882"/>
                  </a:moveTo>
                  <a:cubicBezTo>
                    <a:pt x="2382" y="1072"/>
                    <a:pt x="215" y="405"/>
                    <a:pt x="1" y="1"/>
                  </a:cubicBezTo>
                  <a:cubicBezTo>
                    <a:pt x="929" y="298"/>
                    <a:pt x="1834" y="584"/>
                    <a:pt x="2799" y="8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2820275" y="2013175"/>
              <a:ext cx="70875" cy="40500"/>
            </a:xfrm>
            <a:custGeom>
              <a:rect b="b" l="l" r="r" t="t"/>
              <a:pathLst>
                <a:path extrusionOk="0" h="1620" w="2835">
                  <a:moveTo>
                    <a:pt x="60" y="0"/>
                  </a:moveTo>
                  <a:cubicBezTo>
                    <a:pt x="953" y="501"/>
                    <a:pt x="1858" y="1024"/>
                    <a:pt x="2834" y="1572"/>
                  </a:cubicBezTo>
                  <a:cubicBezTo>
                    <a:pt x="2668" y="1572"/>
                    <a:pt x="2549" y="1620"/>
                    <a:pt x="2453" y="1572"/>
                  </a:cubicBezTo>
                  <a:cubicBezTo>
                    <a:pt x="1644" y="1120"/>
                    <a:pt x="822" y="643"/>
                    <a:pt x="13" y="179"/>
                  </a:cubicBezTo>
                  <a:cubicBezTo>
                    <a:pt x="1" y="179"/>
                    <a:pt x="1" y="131"/>
                    <a:pt x="1" y="120"/>
                  </a:cubicBezTo>
                  <a:cubicBezTo>
                    <a:pt x="36" y="72"/>
                    <a:pt x="48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2515175" y="2093250"/>
              <a:ext cx="90825" cy="49125"/>
            </a:xfrm>
            <a:custGeom>
              <a:rect b="b" l="l" r="r" t="t"/>
              <a:pathLst>
                <a:path extrusionOk="0" h="1965" w="3633">
                  <a:moveTo>
                    <a:pt x="60" y="0"/>
                  </a:moveTo>
                  <a:cubicBezTo>
                    <a:pt x="1251" y="607"/>
                    <a:pt x="2442" y="1203"/>
                    <a:pt x="3632" y="1810"/>
                  </a:cubicBezTo>
                  <a:cubicBezTo>
                    <a:pt x="3597" y="1858"/>
                    <a:pt x="3585" y="1917"/>
                    <a:pt x="3561" y="1965"/>
                  </a:cubicBezTo>
                  <a:cubicBezTo>
                    <a:pt x="2370" y="1346"/>
                    <a:pt x="1191" y="738"/>
                    <a:pt x="1" y="131"/>
                  </a:cubicBezTo>
                  <a:cubicBezTo>
                    <a:pt x="13" y="84"/>
                    <a:pt x="37" y="36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2268725" y="2041150"/>
              <a:ext cx="72650" cy="31575"/>
            </a:xfrm>
            <a:custGeom>
              <a:rect b="b" l="l" r="r" t="t"/>
              <a:pathLst>
                <a:path extrusionOk="0" h="1263" w="2906">
                  <a:moveTo>
                    <a:pt x="36" y="1"/>
                  </a:moveTo>
                  <a:cubicBezTo>
                    <a:pt x="429" y="1"/>
                    <a:pt x="2834" y="977"/>
                    <a:pt x="2906" y="1263"/>
                  </a:cubicBezTo>
                  <a:cubicBezTo>
                    <a:pt x="1941" y="870"/>
                    <a:pt x="977" y="489"/>
                    <a:pt x="0" y="84"/>
                  </a:cubicBezTo>
                  <a:cubicBezTo>
                    <a:pt x="24" y="48"/>
                    <a:pt x="24" y="24"/>
                    <a:pt x="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2615200" y="2010800"/>
              <a:ext cx="58950" cy="24725"/>
            </a:xfrm>
            <a:custGeom>
              <a:rect b="b" l="l" r="r" t="t"/>
              <a:pathLst>
                <a:path extrusionOk="0" h="989" w="2358">
                  <a:moveTo>
                    <a:pt x="84" y="0"/>
                  </a:moveTo>
                  <a:cubicBezTo>
                    <a:pt x="215" y="48"/>
                    <a:pt x="346" y="72"/>
                    <a:pt x="477" y="119"/>
                  </a:cubicBezTo>
                  <a:cubicBezTo>
                    <a:pt x="1048" y="334"/>
                    <a:pt x="1608" y="536"/>
                    <a:pt x="2167" y="750"/>
                  </a:cubicBezTo>
                  <a:cubicBezTo>
                    <a:pt x="2239" y="774"/>
                    <a:pt x="2298" y="881"/>
                    <a:pt x="2358" y="941"/>
                  </a:cubicBezTo>
                  <a:cubicBezTo>
                    <a:pt x="2263" y="953"/>
                    <a:pt x="2167" y="988"/>
                    <a:pt x="2084" y="965"/>
                  </a:cubicBezTo>
                  <a:cubicBezTo>
                    <a:pt x="1465" y="727"/>
                    <a:pt x="834" y="500"/>
                    <a:pt x="215" y="238"/>
                  </a:cubicBezTo>
                  <a:cubicBezTo>
                    <a:pt x="131" y="215"/>
                    <a:pt x="84" y="155"/>
                    <a:pt x="0" y="107"/>
                  </a:cubicBezTo>
                  <a:cubicBezTo>
                    <a:pt x="36" y="72"/>
                    <a:pt x="48" y="36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2302650" y="2016150"/>
              <a:ext cx="107175" cy="46750"/>
            </a:xfrm>
            <a:custGeom>
              <a:rect b="b" l="l" r="r" t="t"/>
              <a:pathLst>
                <a:path extrusionOk="0" h="1870" w="4287">
                  <a:moveTo>
                    <a:pt x="4251" y="1870"/>
                  </a:moveTo>
                  <a:cubicBezTo>
                    <a:pt x="2834" y="1275"/>
                    <a:pt x="1418" y="703"/>
                    <a:pt x="1" y="108"/>
                  </a:cubicBezTo>
                  <a:cubicBezTo>
                    <a:pt x="25" y="72"/>
                    <a:pt x="36" y="24"/>
                    <a:pt x="48" y="1"/>
                  </a:cubicBezTo>
                  <a:cubicBezTo>
                    <a:pt x="1465" y="584"/>
                    <a:pt x="2870" y="1179"/>
                    <a:pt x="4287" y="1751"/>
                  </a:cubicBezTo>
                  <a:cubicBezTo>
                    <a:pt x="4275" y="1798"/>
                    <a:pt x="4263" y="1846"/>
                    <a:pt x="4251" y="18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3505200" y="1930425"/>
              <a:ext cx="63700" cy="20275"/>
            </a:xfrm>
            <a:custGeom>
              <a:rect b="b" l="l" r="r" t="t"/>
              <a:pathLst>
                <a:path extrusionOk="0" h="811" w="2548">
                  <a:moveTo>
                    <a:pt x="2548" y="739"/>
                  </a:moveTo>
                  <a:cubicBezTo>
                    <a:pt x="2369" y="751"/>
                    <a:pt x="2179" y="810"/>
                    <a:pt x="2000" y="763"/>
                  </a:cubicBezTo>
                  <a:cubicBezTo>
                    <a:pt x="1393" y="596"/>
                    <a:pt x="774" y="417"/>
                    <a:pt x="167" y="227"/>
                  </a:cubicBezTo>
                  <a:cubicBezTo>
                    <a:pt x="95" y="215"/>
                    <a:pt x="48" y="108"/>
                    <a:pt x="0" y="48"/>
                  </a:cubicBezTo>
                  <a:cubicBezTo>
                    <a:pt x="95" y="36"/>
                    <a:pt x="202" y="1"/>
                    <a:pt x="274" y="36"/>
                  </a:cubicBezTo>
                  <a:cubicBezTo>
                    <a:pt x="810" y="179"/>
                    <a:pt x="1334" y="358"/>
                    <a:pt x="1869" y="513"/>
                  </a:cubicBezTo>
                  <a:cubicBezTo>
                    <a:pt x="2072" y="572"/>
                    <a:pt x="2310" y="572"/>
                    <a:pt x="2536" y="596"/>
                  </a:cubicBezTo>
                  <a:cubicBezTo>
                    <a:pt x="2536" y="644"/>
                    <a:pt x="2536" y="691"/>
                    <a:pt x="2548" y="7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3548350" y="1981625"/>
              <a:ext cx="76825" cy="21450"/>
            </a:xfrm>
            <a:custGeom>
              <a:rect b="b" l="l" r="r" t="t"/>
              <a:pathLst>
                <a:path extrusionOk="0" h="858" w="3073">
                  <a:moveTo>
                    <a:pt x="3060" y="858"/>
                  </a:moveTo>
                  <a:cubicBezTo>
                    <a:pt x="2001" y="798"/>
                    <a:pt x="1001" y="441"/>
                    <a:pt x="0" y="131"/>
                  </a:cubicBezTo>
                  <a:cubicBezTo>
                    <a:pt x="24" y="84"/>
                    <a:pt x="24" y="36"/>
                    <a:pt x="36" y="0"/>
                  </a:cubicBezTo>
                  <a:cubicBezTo>
                    <a:pt x="1048" y="262"/>
                    <a:pt x="2060" y="512"/>
                    <a:pt x="3072" y="786"/>
                  </a:cubicBezTo>
                  <a:cubicBezTo>
                    <a:pt x="3072" y="798"/>
                    <a:pt x="3060" y="834"/>
                    <a:pt x="3060" y="8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2375275" y="2086100"/>
              <a:ext cx="74450" cy="38725"/>
            </a:xfrm>
            <a:custGeom>
              <a:rect b="b" l="l" r="r" t="t"/>
              <a:pathLst>
                <a:path extrusionOk="0" h="1549" w="2978">
                  <a:moveTo>
                    <a:pt x="72" y="1"/>
                  </a:moveTo>
                  <a:cubicBezTo>
                    <a:pt x="1049" y="465"/>
                    <a:pt x="2013" y="941"/>
                    <a:pt x="2977" y="1394"/>
                  </a:cubicBezTo>
                  <a:cubicBezTo>
                    <a:pt x="2942" y="1441"/>
                    <a:pt x="2930" y="1501"/>
                    <a:pt x="2906" y="1548"/>
                  </a:cubicBezTo>
                  <a:cubicBezTo>
                    <a:pt x="1942" y="1072"/>
                    <a:pt x="965" y="596"/>
                    <a:pt x="1" y="131"/>
                  </a:cubicBezTo>
                  <a:cubicBezTo>
                    <a:pt x="37" y="108"/>
                    <a:pt x="60" y="60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2658050" y="2149800"/>
              <a:ext cx="65825" cy="32175"/>
            </a:xfrm>
            <a:custGeom>
              <a:rect b="b" l="l" r="r" t="t"/>
              <a:pathLst>
                <a:path extrusionOk="0" h="1287" w="2633">
                  <a:moveTo>
                    <a:pt x="1" y="0"/>
                  </a:moveTo>
                  <a:cubicBezTo>
                    <a:pt x="906" y="417"/>
                    <a:pt x="1727" y="786"/>
                    <a:pt x="2632" y="1191"/>
                  </a:cubicBezTo>
                  <a:cubicBezTo>
                    <a:pt x="2192" y="1286"/>
                    <a:pt x="251" y="38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2752725" y="2198025"/>
              <a:ext cx="77400" cy="28000"/>
            </a:xfrm>
            <a:custGeom>
              <a:rect b="b" l="l" r="r" t="t"/>
              <a:pathLst>
                <a:path extrusionOk="0" h="1120" w="3096">
                  <a:moveTo>
                    <a:pt x="36" y="0"/>
                  </a:moveTo>
                  <a:cubicBezTo>
                    <a:pt x="1048" y="346"/>
                    <a:pt x="2084" y="667"/>
                    <a:pt x="3096" y="1012"/>
                  </a:cubicBezTo>
                  <a:cubicBezTo>
                    <a:pt x="3072" y="1048"/>
                    <a:pt x="3072" y="1084"/>
                    <a:pt x="3060" y="1119"/>
                  </a:cubicBezTo>
                  <a:cubicBezTo>
                    <a:pt x="2000" y="905"/>
                    <a:pt x="1024" y="488"/>
                    <a:pt x="0" y="155"/>
                  </a:cubicBezTo>
                  <a:cubicBezTo>
                    <a:pt x="12" y="96"/>
                    <a:pt x="24" y="48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2856000" y="2194750"/>
              <a:ext cx="70275" cy="27400"/>
            </a:xfrm>
            <a:custGeom>
              <a:rect b="b" l="l" r="r" t="t"/>
              <a:pathLst>
                <a:path extrusionOk="0" h="1096" w="2811">
                  <a:moveTo>
                    <a:pt x="2787" y="1096"/>
                  </a:moveTo>
                  <a:cubicBezTo>
                    <a:pt x="1798" y="905"/>
                    <a:pt x="893" y="548"/>
                    <a:pt x="0" y="119"/>
                  </a:cubicBezTo>
                  <a:cubicBezTo>
                    <a:pt x="12" y="72"/>
                    <a:pt x="36" y="48"/>
                    <a:pt x="48" y="0"/>
                  </a:cubicBezTo>
                  <a:cubicBezTo>
                    <a:pt x="965" y="322"/>
                    <a:pt x="1894" y="667"/>
                    <a:pt x="2810" y="989"/>
                  </a:cubicBezTo>
                  <a:cubicBezTo>
                    <a:pt x="2798" y="1024"/>
                    <a:pt x="2787" y="1060"/>
                    <a:pt x="2787" y="10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3526625" y="1905125"/>
              <a:ext cx="69375" cy="23250"/>
            </a:xfrm>
            <a:custGeom>
              <a:rect b="b" l="l" r="r" t="t"/>
              <a:pathLst>
                <a:path extrusionOk="0" h="930" w="2775">
                  <a:moveTo>
                    <a:pt x="2739" y="929"/>
                  </a:moveTo>
                  <a:cubicBezTo>
                    <a:pt x="1822" y="679"/>
                    <a:pt x="905" y="417"/>
                    <a:pt x="0" y="167"/>
                  </a:cubicBezTo>
                  <a:cubicBezTo>
                    <a:pt x="12" y="108"/>
                    <a:pt x="24" y="48"/>
                    <a:pt x="36" y="1"/>
                  </a:cubicBezTo>
                  <a:cubicBezTo>
                    <a:pt x="953" y="251"/>
                    <a:pt x="1870" y="513"/>
                    <a:pt x="2774" y="763"/>
                  </a:cubicBezTo>
                  <a:cubicBezTo>
                    <a:pt x="2751" y="810"/>
                    <a:pt x="2751" y="870"/>
                    <a:pt x="2739" y="9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2371125" y="1989950"/>
              <a:ext cx="72650" cy="31875"/>
            </a:xfrm>
            <a:custGeom>
              <a:rect b="b" l="l" r="r" t="t"/>
              <a:pathLst>
                <a:path extrusionOk="0" h="1275" w="2906">
                  <a:moveTo>
                    <a:pt x="2846" y="1275"/>
                  </a:moveTo>
                  <a:cubicBezTo>
                    <a:pt x="1893" y="894"/>
                    <a:pt x="953" y="513"/>
                    <a:pt x="0" y="144"/>
                  </a:cubicBezTo>
                  <a:lnTo>
                    <a:pt x="48" y="1"/>
                  </a:lnTo>
                  <a:cubicBezTo>
                    <a:pt x="1000" y="382"/>
                    <a:pt x="1953" y="751"/>
                    <a:pt x="2905" y="1108"/>
                  </a:cubicBezTo>
                  <a:cubicBezTo>
                    <a:pt x="2882" y="1168"/>
                    <a:pt x="2858" y="1203"/>
                    <a:pt x="2846" y="1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2407425" y="1990250"/>
              <a:ext cx="74750" cy="28300"/>
            </a:xfrm>
            <a:custGeom>
              <a:rect b="b" l="l" r="r" t="t"/>
              <a:pathLst>
                <a:path extrusionOk="0" h="1132" w="2990">
                  <a:moveTo>
                    <a:pt x="25" y="1"/>
                  </a:moveTo>
                  <a:cubicBezTo>
                    <a:pt x="1013" y="334"/>
                    <a:pt x="1989" y="679"/>
                    <a:pt x="2989" y="1001"/>
                  </a:cubicBezTo>
                  <a:lnTo>
                    <a:pt x="2942" y="1132"/>
                  </a:lnTo>
                  <a:cubicBezTo>
                    <a:pt x="1941" y="858"/>
                    <a:pt x="977" y="477"/>
                    <a:pt x="1" y="155"/>
                  </a:cubicBezTo>
                  <a:cubicBezTo>
                    <a:pt x="13" y="108"/>
                    <a:pt x="13" y="48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2173175" y="2056925"/>
              <a:ext cx="55975" cy="28300"/>
            </a:xfrm>
            <a:custGeom>
              <a:rect b="b" l="l" r="r" t="t"/>
              <a:pathLst>
                <a:path extrusionOk="0" h="1132" w="2239">
                  <a:moveTo>
                    <a:pt x="48" y="1"/>
                  </a:moveTo>
                  <a:cubicBezTo>
                    <a:pt x="774" y="334"/>
                    <a:pt x="1501" y="656"/>
                    <a:pt x="2239" y="977"/>
                  </a:cubicBezTo>
                  <a:cubicBezTo>
                    <a:pt x="2013" y="1132"/>
                    <a:pt x="274" y="382"/>
                    <a:pt x="1" y="108"/>
                  </a:cubicBezTo>
                  <a:cubicBezTo>
                    <a:pt x="24" y="84"/>
                    <a:pt x="36" y="36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2470825" y="2085800"/>
              <a:ext cx="58975" cy="29800"/>
            </a:xfrm>
            <a:custGeom>
              <a:rect b="b" l="l" r="r" t="t"/>
              <a:pathLst>
                <a:path extrusionOk="0" h="1192" w="2359">
                  <a:moveTo>
                    <a:pt x="60" y="1"/>
                  </a:moveTo>
                  <a:cubicBezTo>
                    <a:pt x="822" y="334"/>
                    <a:pt x="1584" y="679"/>
                    <a:pt x="2358" y="1025"/>
                  </a:cubicBezTo>
                  <a:cubicBezTo>
                    <a:pt x="2323" y="1084"/>
                    <a:pt x="2311" y="1144"/>
                    <a:pt x="2287" y="1191"/>
                  </a:cubicBezTo>
                  <a:cubicBezTo>
                    <a:pt x="1525" y="846"/>
                    <a:pt x="763" y="489"/>
                    <a:pt x="1" y="143"/>
                  </a:cubicBezTo>
                  <a:cubicBezTo>
                    <a:pt x="25" y="96"/>
                    <a:pt x="37" y="60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2635425" y="2081925"/>
              <a:ext cx="71475" cy="36350"/>
            </a:xfrm>
            <a:custGeom>
              <a:rect b="b" l="l" r="r" t="t"/>
              <a:pathLst>
                <a:path extrusionOk="0" h="1454" w="2859">
                  <a:moveTo>
                    <a:pt x="60" y="1"/>
                  </a:moveTo>
                  <a:cubicBezTo>
                    <a:pt x="1001" y="453"/>
                    <a:pt x="1918" y="882"/>
                    <a:pt x="2858" y="1322"/>
                  </a:cubicBezTo>
                  <a:cubicBezTo>
                    <a:pt x="2847" y="1370"/>
                    <a:pt x="2811" y="1418"/>
                    <a:pt x="2799" y="1453"/>
                  </a:cubicBezTo>
                  <a:cubicBezTo>
                    <a:pt x="1858" y="1013"/>
                    <a:pt x="942" y="584"/>
                    <a:pt x="1" y="132"/>
                  </a:cubicBezTo>
                  <a:cubicBezTo>
                    <a:pt x="13" y="108"/>
                    <a:pt x="49" y="48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3227775" y="1875650"/>
              <a:ext cx="66100" cy="21750"/>
            </a:xfrm>
            <a:custGeom>
              <a:rect b="b" l="l" r="r" t="t"/>
              <a:pathLst>
                <a:path extrusionOk="0" h="870" w="2644">
                  <a:moveTo>
                    <a:pt x="2608" y="870"/>
                  </a:moveTo>
                  <a:cubicBezTo>
                    <a:pt x="1739" y="632"/>
                    <a:pt x="858" y="394"/>
                    <a:pt x="0" y="156"/>
                  </a:cubicBezTo>
                  <a:cubicBezTo>
                    <a:pt x="12" y="96"/>
                    <a:pt x="24" y="48"/>
                    <a:pt x="48" y="1"/>
                  </a:cubicBezTo>
                  <a:cubicBezTo>
                    <a:pt x="905" y="251"/>
                    <a:pt x="1786" y="477"/>
                    <a:pt x="2644" y="715"/>
                  </a:cubicBezTo>
                  <a:cubicBezTo>
                    <a:pt x="2644" y="763"/>
                    <a:pt x="2632" y="822"/>
                    <a:pt x="2608" y="8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2666400" y="2072700"/>
              <a:ext cx="69975" cy="36950"/>
            </a:xfrm>
            <a:custGeom>
              <a:rect b="b" l="l" r="r" t="t"/>
              <a:pathLst>
                <a:path extrusionOk="0" h="1478" w="2799">
                  <a:moveTo>
                    <a:pt x="60" y="1"/>
                  </a:moveTo>
                  <a:cubicBezTo>
                    <a:pt x="965" y="441"/>
                    <a:pt x="1881" y="906"/>
                    <a:pt x="2798" y="1358"/>
                  </a:cubicBezTo>
                  <a:cubicBezTo>
                    <a:pt x="2774" y="1394"/>
                    <a:pt x="2751" y="1429"/>
                    <a:pt x="2739" y="1477"/>
                  </a:cubicBezTo>
                  <a:cubicBezTo>
                    <a:pt x="1810" y="1025"/>
                    <a:pt x="905" y="584"/>
                    <a:pt x="0" y="132"/>
                  </a:cubicBezTo>
                  <a:cubicBezTo>
                    <a:pt x="12" y="84"/>
                    <a:pt x="24" y="48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2676225" y="1981925"/>
              <a:ext cx="59550" cy="33050"/>
            </a:xfrm>
            <a:custGeom>
              <a:rect b="b" l="l" r="r" t="t"/>
              <a:pathLst>
                <a:path extrusionOk="0" h="1322" w="2382">
                  <a:moveTo>
                    <a:pt x="2310" y="1322"/>
                  </a:moveTo>
                  <a:cubicBezTo>
                    <a:pt x="1536" y="917"/>
                    <a:pt x="774" y="536"/>
                    <a:pt x="0" y="131"/>
                  </a:cubicBezTo>
                  <a:cubicBezTo>
                    <a:pt x="36" y="84"/>
                    <a:pt x="48" y="36"/>
                    <a:pt x="83" y="0"/>
                  </a:cubicBezTo>
                  <a:cubicBezTo>
                    <a:pt x="857" y="381"/>
                    <a:pt x="1631" y="786"/>
                    <a:pt x="2381" y="1179"/>
                  </a:cubicBezTo>
                  <a:cubicBezTo>
                    <a:pt x="2369" y="1215"/>
                    <a:pt x="2346" y="1274"/>
                    <a:pt x="2310" y="13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3455475" y="1946200"/>
              <a:ext cx="62825" cy="17000"/>
            </a:xfrm>
            <a:custGeom>
              <a:rect b="b" l="l" r="r" t="t"/>
              <a:pathLst>
                <a:path extrusionOk="0" h="680" w="2513">
                  <a:moveTo>
                    <a:pt x="2489" y="679"/>
                  </a:moveTo>
                  <a:cubicBezTo>
                    <a:pt x="1632" y="608"/>
                    <a:pt x="822" y="382"/>
                    <a:pt x="1" y="132"/>
                  </a:cubicBezTo>
                  <a:cubicBezTo>
                    <a:pt x="13" y="84"/>
                    <a:pt x="13" y="48"/>
                    <a:pt x="24" y="1"/>
                  </a:cubicBezTo>
                  <a:cubicBezTo>
                    <a:pt x="846" y="191"/>
                    <a:pt x="1679" y="370"/>
                    <a:pt x="2501" y="560"/>
                  </a:cubicBezTo>
                  <a:cubicBezTo>
                    <a:pt x="2513" y="608"/>
                    <a:pt x="2501" y="644"/>
                    <a:pt x="2489" y="6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2902425" y="2012575"/>
              <a:ext cx="63725" cy="29500"/>
            </a:xfrm>
            <a:custGeom>
              <a:rect b="b" l="l" r="r" t="t"/>
              <a:pathLst>
                <a:path extrusionOk="0" h="1180" w="2549">
                  <a:moveTo>
                    <a:pt x="37" y="1"/>
                  </a:moveTo>
                  <a:cubicBezTo>
                    <a:pt x="870" y="358"/>
                    <a:pt x="1703" y="727"/>
                    <a:pt x="2549" y="1060"/>
                  </a:cubicBezTo>
                  <a:cubicBezTo>
                    <a:pt x="2346" y="1179"/>
                    <a:pt x="513" y="489"/>
                    <a:pt x="1" y="108"/>
                  </a:cubicBezTo>
                  <a:cubicBezTo>
                    <a:pt x="1" y="84"/>
                    <a:pt x="25" y="36"/>
                    <a:pt x="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3663250" y="1973000"/>
              <a:ext cx="48825" cy="27100"/>
            </a:xfrm>
            <a:custGeom>
              <a:rect b="b" l="l" r="r" t="t"/>
              <a:pathLst>
                <a:path extrusionOk="0" h="1084" w="1953">
                  <a:moveTo>
                    <a:pt x="1893" y="1084"/>
                  </a:moveTo>
                  <a:cubicBezTo>
                    <a:pt x="1286" y="774"/>
                    <a:pt x="679" y="476"/>
                    <a:pt x="0" y="131"/>
                  </a:cubicBezTo>
                  <a:cubicBezTo>
                    <a:pt x="250" y="0"/>
                    <a:pt x="1679" y="667"/>
                    <a:pt x="1953" y="953"/>
                  </a:cubicBezTo>
                  <a:cubicBezTo>
                    <a:pt x="1941" y="988"/>
                    <a:pt x="1917" y="1036"/>
                    <a:pt x="1893" y="10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3208425" y="1822675"/>
              <a:ext cx="64025" cy="29500"/>
            </a:xfrm>
            <a:custGeom>
              <a:rect b="b" l="l" r="r" t="t"/>
              <a:pathLst>
                <a:path extrusionOk="0" h="1180" w="2561">
                  <a:moveTo>
                    <a:pt x="2501" y="1179"/>
                  </a:moveTo>
                  <a:lnTo>
                    <a:pt x="0" y="143"/>
                  </a:lnTo>
                  <a:cubicBezTo>
                    <a:pt x="12" y="108"/>
                    <a:pt x="48" y="48"/>
                    <a:pt x="60" y="1"/>
                  </a:cubicBezTo>
                  <a:cubicBezTo>
                    <a:pt x="893" y="346"/>
                    <a:pt x="1727" y="679"/>
                    <a:pt x="2560" y="1036"/>
                  </a:cubicBezTo>
                  <a:cubicBezTo>
                    <a:pt x="2548" y="1084"/>
                    <a:pt x="2513" y="1132"/>
                    <a:pt x="2501" y="1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2375575" y="2026575"/>
              <a:ext cx="90525" cy="35450"/>
            </a:xfrm>
            <a:custGeom>
              <a:rect b="b" l="l" r="r" t="t"/>
              <a:pathLst>
                <a:path extrusionOk="0" h="1418" w="3621">
                  <a:moveTo>
                    <a:pt x="3596" y="1417"/>
                  </a:moveTo>
                  <a:cubicBezTo>
                    <a:pt x="2406" y="965"/>
                    <a:pt x="1191" y="536"/>
                    <a:pt x="1" y="84"/>
                  </a:cubicBezTo>
                  <a:cubicBezTo>
                    <a:pt x="25" y="60"/>
                    <a:pt x="37" y="24"/>
                    <a:pt x="37" y="0"/>
                  </a:cubicBezTo>
                  <a:cubicBezTo>
                    <a:pt x="1227" y="429"/>
                    <a:pt x="2430" y="858"/>
                    <a:pt x="3620" y="1310"/>
                  </a:cubicBezTo>
                  <a:cubicBezTo>
                    <a:pt x="3608" y="1322"/>
                    <a:pt x="3596" y="1369"/>
                    <a:pt x="3596" y="14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3609075" y="1946500"/>
              <a:ext cx="47650" cy="25025"/>
            </a:xfrm>
            <a:custGeom>
              <a:rect b="b" l="l" r="r" t="t"/>
              <a:pathLst>
                <a:path extrusionOk="0" h="1001" w="1906">
                  <a:moveTo>
                    <a:pt x="1905" y="882"/>
                  </a:moveTo>
                  <a:cubicBezTo>
                    <a:pt x="1548" y="1001"/>
                    <a:pt x="84" y="346"/>
                    <a:pt x="0" y="1"/>
                  </a:cubicBezTo>
                  <a:cubicBezTo>
                    <a:pt x="643" y="298"/>
                    <a:pt x="1262" y="596"/>
                    <a:pt x="1905" y="8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3205450" y="1842325"/>
              <a:ext cx="59250" cy="26800"/>
            </a:xfrm>
            <a:custGeom>
              <a:rect b="b" l="l" r="r" t="t"/>
              <a:pathLst>
                <a:path extrusionOk="0" h="1072" w="2370">
                  <a:moveTo>
                    <a:pt x="72" y="0"/>
                  </a:moveTo>
                  <a:cubicBezTo>
                    <a:pt x="834" y="310"/>
                    <a:pt x="1608" y="631"/>
                    <a:pt x="2370" y="929"/>
                  </a:cubicBezTo>
                  <a:cubicBezTo>
                    <a:pt x="2346" y="965"/>
                    <a:pt x="2322" y="1024"/>
                    <a:pt x="2310" y="1072"/>
                  </a:cubicBezTo>
                  <a:cubicBezTo>
                    <a:pt x="1536" y="774"/>
                    <a:pt x="774" y="465"/>
                    <a:pt x="0" y="167"/>
                  </a:cubicBezTo>
                  <a:cubicBezTo>
                    <a:pt x="24" y="107"/>
                    <a:pt x="60" y="48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2864925" y="2173900"/>
              <a:ext cx="75625" cy="33375"/>
            </a:xfrm>
            <a:custGeom>
              <a:rect b="b" l="l" r="r" t="t"/>
              <a:pathLst>
                <a:path extrusionOk="0" h="1335" w="3025">
                  <a:moveTo>
                    <a:pt x="2977" y="1334"/>
                  </a:moveTo>
                  <a:cubicBezTo>
                    <a:pt x="1977" y="941"/>
                    <a:pt x="1001" y="525"/>
                    <a:pt x="1" y="120"/>
                  </a:cubicBezTo>
                  <a:cubicBezTo>
                    <a:pt x="13" y="72"/>
                    <a:pt x="36" y="48"/>
                    <a:pt x="48" y="1"/>
                  </a:cubicBezTo>
                  <a:cubicBezTo>
                    <a:pt x="1048" y="406"/>
                    <a:pt x="2025" y="822"/>
                    <a:pt x="3025" y="1215"/>
                  </a:cubicBezTo>
                  <a:cubicBezTo>
                    <a:pt x="3013" y="1263"/>
                    <a:pt x="2989" y="1299"/>
                    <a:pt x="2977" y="13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2260675" y="2088175"/>
              <a:ext cx="71475" cy="32775"/>
            </a:xfrm>
            <a:custGeom>
              <a:rect b="b" l="l" r="r" t="t"/>
              <a:pathLst>
                <a:path extrusionOk="0" h="1311" w="2859">
                  <a:moveTo>
                    <a:pt x="49" y="1"/>
                  </a:moveTo>
                  <a:cubicBezTo>
                    <a:pt x="977" y="394"/>
                    <a:pt x="1918" y="799"/>
                    <a:pt x="2858" y="1180"/>
                  </a:cubicBezTo>
                  <a:cubicBezTo>
                    <a:pt x="2847" y="1227"/>
                    <a:pt x="2823" y="1275"/>
                    <a:pt x="2799" y="1311"/>
                  </a:cubicBezTo>
                  <a:cubicBezTo>
                    <a:pt x="1858" y="906"/>
                    <a:pt x="918" y="525"/>
                    <a:pt x="1" y="120"/>
                  </a:cubicBezTo>
                  <a:cubicBezTo>
                    <a:pt x="13" y="84"/>
                    <a:pt x="25" y="48"/>
                    <a:pt x="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2719075" y="2035200"/>
              <a:ext cx="47050" cy="27400"/>
            </a:xfrm>
            <a:custGeom>
              <a:rect b="b" l="l" r="r" t="t"/>
              <a:pathLst>
                <a:path extrusionOk="0" h="1096" w="1882">
                  <a:moveTo>
                    <a:pt x="1822" y="1096"/>
                  </a:moveTo>
                  <a:cubicBezTo>
                    <a:pt x="1203" y="774"/>
                    <a:pt x="608" y="429"/>
                    <a:pt x="1" y="96"/>
                  </a:cubicBezTo>
                  <a:cubicBezTo>
                    <a:pt x="251" y="1"/>
                    <a:pt x="1679" y="739"/>
                    <a:pt x="1882" y="1013"/>
                  </a:cubicBezTo>
                  <a:cubicBezTo>
                    <a:pt x="1858" y="1024"/>
                    <a:pt x="1834" y="1072"/>
                    <a:pt x="1822" y="10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2800625" y="2256950"/>
              <a:ext cx="62550" cy="23850"/>
            </a:xfrm>
            <a:custGeom>
              <a:rect b="b" l="l" r="r" t="t"/>
              <a:pathLst>
                <a:path extrusionOk="0" h="954" w="2502">
                  <a:moveTo>
                    <a:pt x="49" y="1"/>
                  </a:moveTo>
                  <a:lnTo>
                    <a:pt x="2501" y="846"/>
                  </a:lnTo>
                  <a:cubicBezTo>
                    <a:pt x="2489" y="870"/>
                    <a:pt x="2466" y="917"/>
                    <a:pt x="2466" y="953"/>
                  </a:cubicBezTo>
                  <a:cubicBezTo>
                    <a:pt x="1620" y="727"/>
                    <a:pt x="822" y="429"/>
                    <a:pt x="1" y="1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7"/>
            <p:cNvSpPr/>
            <p:nvPr/>
          </p:nvSpPr>
          <p:spPr>
            <a:xfrm>
              <a:off x="2200850" y="2044725"/>
              <a:ext cx="65225" cy="31575"/>
            </a:xfrm>
            <a:custGeom>
              <a:rect b="b" l="l" r="r" t="t"/>
              <a:pathLst>
                <a:path extrusionOk="0" h="1263" w="2609">
                  <a:moveTo>
                    <a:pt x="2549" y="1263"/>
                  </a:moveTo>
                  <a:cubicBezTo>
                    <a:pt x="1692" y="882"/>
                    <a:pt x="846" y="501"/>
                    <a:pt x="1" y="120"/>
                  </a:cubicBezTo>
                  <a:cubicBezTo>
                    <a:pt x="13" y="72"/>
                    <a:pt x="25" y="48"/>
                    <a:pt x="37" y="1"/>
                  </a:cubicBezTo>
                  <a:cubicBezTo>
                    <a:pt x="894" y="370"/>
                    <a:pt x="1751" y="751"/>
                    <a:pt x="2608" y="1132"/>
                  </a:cubicBezTo>
                  <a:cubicBezTo>
                    <a:pt x="2584" y="1179"/>
                    <a:pt x="2561" y="1227"/>
                    <a:pt x="2549" y="12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7"/>
            <p:cNvSpPr/>
            <p:nvPr/>
          </p:nvSpPr>
          <p:spPr>
            <a:xfrm>
              <a:off x="3056625" y="2180450"/>
              <a:ext cx="53300" cy="26225"/>
            </a:xfrm>
            <a:custGeom>
              <a:rect b="b" l="l" r="r" t="t"/>
              <a:pathLst>
                <a:path extrusionOk="0" h="1049" w="2132">
                  <a:moveTo>
                    <a:pt x="0" y="1"/>
                  </a:moveTo>
                  <a:cubicBezTo>
                    <a:pt x="703" y="334"/>
                    <a:pt x="1393" y="644"/>
                    <a:pt x="2132" y="989"/>
                  </a:cubicBezTo>
                  <a:cubicBezTo>
                    <a:pt x="1727" y="1049"/>
                    <a:pt x="238" y="38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7"/>
            <p:cNvSpPr/>
            <p:nvPr/>
          </p:nvSpPr>
          <p:spPr>
            <a:xfrm>
              <a:off x="2964050" y="2153675"/>
              <a:ext cx="67000" cy="33650"/>
            </a:xfrm>
            <a:custGeom>
              <a:rect b="b" l="l" r="r" t="t"/>
              <a:pathLst>
                <a:path extrusionOk="0" h="1346" w="2680">
                  <a:moveTo>
                    <a:pt x="72" y="0"/>
                  </a:moveTo>
                  <a:cubicBezTo>
                    <a:pt x="929" y="405"/>
                    <a:pt x="1810" y="822"/>
                    <a:pt x="2679" y="1227"/>
                  </a:cubicBezTo>
                  <a:cubicBezTo>
                    <a:pt x="2656" y="1274"/>
                    <a:pt x="2644" y="1298"/>
                    <a:pt x="2620" y="1346"/>
                  </a:cubicBezTo>
                  <a:cubicBezTo>
                    <a:pt x="1739" y="941"/>
                    <a:pt x="870" y="536"/>
                    <a:pt x="0" y="143"/>
                  </a:cubicBezTo>
                  <a:cubicBezTo>
                    <a:pt x="24" y="84"/>
                    <a:pt x="36" y="36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2523825" y="1951850"/>
              <a:ext cx="36325" cy="19375"/>
            </a:xfrm>
            <a:custGeom>
              <a:rect b="b" l="l" r="r" t="t"/>
              <a:pathLst>
                <a:path extrusionOk="0" h="775" w="1453">
                  <a:moveTo>
                    <a:pt x="1453" y="715"/>
                  </a:moveTo>
                  <a:cubicBezTo>
                    <a:pt x="1334" y="727"/>
                    <a:pt x="1250" y="775"/>
                    <a:pt x="1191" y="739"/>
                  </a:cubicBezTo>
                  <a:cubicBezTo>
                    <a:pt x="822" y="572"/>
                    <a:pt x="464" y="418"/>
                    <a:pt x="83" y="239"/>
                  </a:cubicBezTo>
                  <a:cubicBezTo>
                    <a:pt x="48" y="215"/>
                    <a:pt x="24" y="132"/>
                    <a:pt x="0" y="72"/>
                  </a:cubicBezTo>
                  <a:cubicBezTo>
                    <a:pt x="60" y="48"/>
                    <a:pt x="131" y="1"/>
                    <a:pt x="167" y="13"/>
                  </a:cubicBezTo>
                  <a:cubicBezTo>
                    <a:pt x="548" y="179"/>
                    <a:pt x="941" y="370"/>
                    <a:pt x="1322" y="549"/>
                  </a:cubicBezTo>
                  <a:cubicBezTo>
                    <a:pt x="1357" y="560"/>
                    <a:pt x="1381" y="608"/>
                    <a:pt x="1453" y="7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7"/>
            <p:cNvSpPr/>
            <p:nvPr/>
          </p:nvSpPr>
          <p:spPr>
            <a:xfrm>
              <a:off x="2644375" y="2164075"/>
              <a:ext cx="65800" cy="35450"/>
            </a:xfrm>
            <a:custGeom>
              <a:rect b="b" l="l" r="r" t="t"/>
              <a:pathLst>
                <a:path extrusionOk="0" h="1418" w="2632">
                  <a:moveTo>
                    <a:pt x="60" y="1"/>
                  </a:moveTo>
                  <a:cubicBezTo>
                    <a:pt x="917" y="418"/>
                    <a:pt x="1786" y="858"/>
                    <a:pt x="2631" y="1287"/>
                  </a:cubicBezTo>
                  <a:cubicBezTo>
                    <a:pt x="2620" y="1334"/>
                    <a:pt x="2584" y="1370"/>
                    <a:pt x="2572" y="1418"/>
                  </a:cubicBezTo>
                  <a:cubicBezTo>
                    <a:pt x="1715" y="989"/>
                    <a:pt x="857" y="561"/>
                    <a:pt x="0" y="144"/>
                  </a:cubicBezTo>
                  <a:cubicBezTo>
                    <a:pt x="12" y="96"/>
                    <a:pt x="24" y="49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7"/>
            <p:cNvSpPr/>
            <p:nvPr/>
          </p:nvSpPr>
          <p:spPr>
            <a:xfrm>
              <a:off x="2621150" y="2208425"/>
              <a:ext cx="61650" cy="34575"/>
            </a:xfrm>
            <a:custGeom>
              <a:rect b="b" l="l" r="r" t="t"/>
              <a:pathLst>
                <a:path extrusionOk="0" h="1383" w="2466">
                  <a:moveTo>
                    <a:pt x="60" y="1"/>
                  </a:moveTo>
                  <a:cubicBezTo>
                    <a:pt x="870" y="430"/>
                    <a:pt x="1667" y="870"/>
                    <a:pt x="2465" y="1287"/>
                  </a:cubicBezTo>
                  <a:cubicBezTo>
                    <a:pt x="2441" y="1311"/>
                    <a:pt x="2417" y="1358"/>
                    <a:pt x="2406" y="1382"/>
                  </a:cubicBezTo>
                  <a:cubicBezTo>
                    <a:pt x="1596" y="953"/>
                    <a:pt x="798" y="525"/>
                    <a:pt x="0" y="108"/>
                  </a:cubicBezTo>
                  <a:cubicBezTo>
                    <a:pt x="24" y="72"/>
                    <a:pt x="48" y="49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7"/>
            <p:cNvSpPr/>
            <p:nvPr/>
          </p:nvSpPr>
          <p:spPr>
            <a:xfrm>
              <a:off x="2985175" y="2058125"/>
              <a:ext cx="52425" cy="17275"/>
            </a:xfrm>
            <a:custGeom>
              <a:rect b="b" l="l" r="r" t="t"/>
              <a:pathLst>
                <a:path extrusionOk="0" h="691" w="2097">
                  <a:moveTo>
                    <a:pt x="25" y="0"/>
                  </a:moveTo>
                  <a:cubicBezTo>
                    <a:pt x="715" y="191"/>
                    <a:pt x="1418" y="405"/>
                    <a:pt x="2096" y="596"/>
                  </a:cubicBezTo>
                  <a:cubicBezTo>
                    <a:pt x="2096" y="631"/>
                    <a:pt x="2084" y="655"/>
                    <a:pt x="2084" y="691"/>
                  </a:cubicBezTo>
                  <a:cubicBezTo>
                    <a:pt x="1358" y="608"/>
                    <a:pt x="668" y="369"/>
                    <a:pt x="1" y="131"/>
                  </a:cubicBezTo>
                  <a:cubicBezTo>
                    <a:pt x="1" y="72"/>
                    <a:pt x="13" y="36"/>
                    <a:pt x="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7"/>
            <p:cNvSpPr/>
            <p:nvPr/>
          </p:nvSpPr>
          <p:spPr>
            <a:xfrm>
              <a:off x="2920300" y="2038775"/>
              <a:ext cx="55975" cy="20850"/>
            </a:xfrm>
            <a:custGeom>
              <a:rect b="b" l="l" r="r" t="t"/>
              <a:pathLst>
                <a:path extrusionOk="0" h="834" w="2239">
                  <a:moveTo>
                    <a:pt x="0" y="0"/>
                  </a:moveTo>
                  <a:cubicBezTo>
                    <a:pt x="738" y="250"/>
                    <a:pt x="1465" y="489"/>
                    <a:pt x="2239" y="739"/>
                  </a:cubicBezTo>
                  <a:cubicBezTo>
                    <a:pt x="1870" y="834"/>
                    <a:pt x="405" y="3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3570675" y="2006025"/>
              <a:ext cx="50325" cy="16400"/>
            </a:xfrm>
            <a:custGeom>
              <a:rect b="b" l="l" r="r" t="t"/>
              <a:pathLst>
                <a:path extrusionOk="0" h="656" w="2013">
                  <a:moveTo>
                    <a:pt x="1989" y="656"/>
                  </a:moveTo>
                  <a:cubicBezTo>
                    <a:pt x="1334" y="489"/>
                    <a:pt x="655" y="334"/>
                    <a:pt x="0" y="156"/>
                  </a:cubicBezTo>
                  <a:cubicBezTo>
                    <a:pt x="24" y="108"/>
                    <a:pt x="36" y="48"/>
                    <a:pt x="48" y="1"/>
                  </a:cubicBezTo>
                  <a:cubicBezTo>
                    <a:pt x="703" y="167"/>
                    <a:pt x="1358" y="346"/>
                    <a:pt x="2013" y="513"/>
                  </a:cubicBezTo>
                  <a:cubicBezTo>
                    <a:pt x="2001" y="548"/>
                    <a:pt x="1989" y="596"/>
                    <a:pt x="1989" y="6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7"/>
            <p:cNvSpPr/>
            <p:nvPr/>
          </p:nvSpPr>
          <p:spPr>
            <a:xfrm>
              <a:off x="2352375" y="1999775"/>
              <a:ext cx="62525" cy="24150"/>
            </a:xfrm>
            <a:custGeom>
              <a:rect b="b" l="l" r="r" t="t"/>
              <a:pathLst>
                <a:path extrusionOk="0" h="966" w="2501">
                  <a:moveTo>
                    <a:pt x="36" y="1"/>
                  </a:moveTo>
                  <a:lnTo>
                    <a:pt x="2500" y="846"/>
                  </a:lnTo>
                  <a:cubicBezTo>
                    <a:pt x="2477" y="894"/>
                    <a:pt x="2465" y="917"/>
                    <a:pt x="2453" y="965"/>
                  </a:cubicBezTo>
                  <a:cubicBezTo>
                    <a:pt x="1631" y="679"/>
                    <a:pt x="810" y="394"/>
                    <a:pt x="0" y="96"/>
                  </a:cubicBezTo>
                  <a:cubicBezTo>
                    <a:pt x="12" y="72"/>
                    <a:pt x="24" y="48"/>
                    <a:pt x="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2745875" y="2131050"/>
              <a:ext cx="56275" cy="23825"/>
            </a:xfrm>
            <a:custGeom>
              <a:rect b="b" l="l" r="r" t="t"/>
              <a:pathLst>
                <a:path extrusionOk="0" h="953" w="2251">
                  <a:moveTo>
                    <a:pt x="48" y="0"/>
                  </a:moveTo>
                  <a:cubicBezTo>
                    <a:pt x="774" y="286"/>
                    <a:pt x="1500" y="572"/>
                    <a:pt x="2250" y="846"/>
                  </a:cubicBezTo>
                  <a:cubicBezTo>
                    <a:pt x="2227" y="881"/>
                    <a:pt x="2215" y="929"/>
                    <a:pt x="2203" y="953"/>
                  </a:cubicBezTo>
                  <a:cubicBezTo>
                    <a:pt x="1477" y="679"/>
                    <a:pt x="726" y="405"/>
                    <a:pt x="0" y="131"/>
                  </a:cubicBezTo>
                  <a:cubicBezTo>
                    <a:pt x="0" y="96"/>
                    <a:pt x="12" y="48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3034600" y="2136700"/>
              <a:ext cx="58950" cy="23550"/>
            </a:xfrm>
            <a:custGeom>
              <a:rect b="b" l="l" r="r" t="t"/>
              <a:pathLst>
                <a:path extrusionOk="0" h="942" w="2358">
                  <a:moveTo>
                    <a:pt x="48" y="1"/>
                  </a:moveTo>
                  <a:cubicBezTo>
                    <a:pt x="822" y="310"/>
                    <a:pt x="1584" y="620"/>
                    <a:pt x="2358" y="941"/>
                  </a:cubicBezTo>
                  <a:cubicBezTo>
                    <a:pt x="1524" y="798"/>
                    <a:pt x="774" y="429"/>
                    <a:pt x="0" y="108"/>
                  </a:cubicBezTo>
                  <a:cubicBezTo>
                    <a:pt x="12" y="72"/>
                    <a:pt x="36" y="48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3062575" y="1799450"/>
              <a:ext cx="50925" cy="27125"/>
            </a:xfrm>
            <a:custGeom>
              <a:rect b="b" l="l" r="r" t="t"/>
              <a:pathLst>
                <a:path extrusionOk="0" h="1085" w="2037">
                  <a:moveTo>
                    <a:pt x="60" y="1"/>
                  </a:moveTo>
                  <a:cubicBezTo>
                    <a:pt x="715" y="322"/>
                    <a:pt x="1370" y="644"/>
                    <a:pt x="2036" y="953"/>
                  </a:cubicBezTo>
                  <a:cubicBezTo>
                    <a:pt x="2024" y="1001"/>
                    <a:pt x="1989" y="1049"/>
                    <a:pt x="1977" y="1084"/>
                  </a:cubicBezTo>
                  <a:cubicBezTo>
                    <a:pt x="1322" y="775"/>
                    <a:pt x="655" y="465"/>
                    <a:pt x="0" y="156"/>
                  </a:cubicBezTo>
                  <a:cubicBezTo>
                    <a:pt x="12" y="96"/>
                    <a:pt x="48" y="48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3662050" y="1967050"/>
              <a:ext cx="72950" cy="18175"/>
            </a:xfrm>
            <a:custGeom>
              <a:rect b="b" l="l" r="r" t="t"/>
              <a:pathLst>
                <a:path extrusionOk="0" h="727" w="2918">
                  <a:moveTo>
                    <a:pt x="2882" y="726"/>
                  </a:moveTo>
                  <a:cubicBezTo>
                    <a:pt x="1918" y="524"/>
                    <a:pt x="965" y="310"/>
                    <a:pt x="1" y="107"/>
                  </a:cubicBezTo>
                  <a:cubicBezTo>
                    <a:pt x="13" y="71"/>
                    <a:pt x="13" y="24"/>
                    <a:pt x="24" y="0"/>
                  </a:cubicBezTo>
                  <a:cubicBezTo>
                    <a:pt x="989" y="202"/>
                    <a:pt x="1941" y="417"/>
                    <a:pt x="2918" y="619"/>
                  </a:cubicBezTo>
                  <a:cubicBezTo>
                    <a:pt x="2894" y="667"/>
                    <a:pt x="2894" y="703"/>
                    <a:pt x="2882" y="7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7"/>
            <p:cNvSpPr/>
            <p:nvPr/>
          </p:nvSpPr>
          <p:spPr>
            <a:xfrm>
              <a:off x="2415175" y="2155750"/>
              <a:ext cx="71750" cy="33075"/>
            </a:xfrm>
            <a:custGeom>
              <a:rect b="b" l="l" r="r" t="t"/>
              <a:pathLst>
                <a:path extrusionOk="0" h="1323" w="2870">
                  <a:moveTo>
                    <a:pt x="24" y="1"/>
                  </a:moveTo>
                  <a:cubicBezTo>
                    <a:pt x="977" y="393"/>
                    <a:pt x="1917" y="810"/>
                    <a:pt x="2870" y="1215"/>
                  </a:cubicBezTo>
                  <a:cubicBezTo>
                    <a:pt x="2858" y="1251"/>
                    <a:pt x="2834" y="1275"/>
                    <a:pt x="2822" y="1322"/>
                  </a:cubicBezTo>
                  <a:cubicBezTo>
                    <a:pt x="1893" y="905"/>
                    <a:pt x="941" y="501"/>
                    <a:pt x="0" y="84"/>
                  </a:cubicBezTo>
                  <a:cubicBezTo>
                    <a:pt x="0" y="60"/>
                    <a:pt x="12" y="24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7"/>
            <p:cNvSpPr/>
            <p:nvPr/>
          </p:nvSpPr>
          <p:spPr>
            <a:xfrm>
              <a:off x="2842900" y="2006925"/>
              <a:ext cx="51225" cy="29800"/>
            </a:xfrm>
            <a:custGeom>
              <a:rect b="b" l="l" r="r" t="t"/>
              <a:pathLst>
                <a:path extrusionOk="0" h="1192" w="2049">
                  <a:moveTo>
                    <a:pt x="2001" y="1191"/>
                  </a:moveTo>
                  <a:cubicBezTo>
                    <a:pt x="1286" y="917"/>
                    <a:pt x="644" y="489"/>
                    <a:pt x="1" y="84"/>
                  </a:cubicBezTo>
                  <a:lnTo>
                    <a:pt x="48" y="0"/>
                  </a:lnTo>
                  <a:cubicBezTo>
                    <a:pt x="715" y="370"/>
                    <a:pt x="1370" y="739"/>
                    <a:pt x="2048" y="1108"/>
                  </a:cubicBezTo>
                  <a:cubicBezTo>
                    <a:pt x="2025" y="1120"/>
                    <a:pt x="2013" y="1155"/>
                    <a:pt x="2001" y="11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2554475" y="2181350"/>
              <a:ext cx="43775" cy="23550"/>
            </a:xfrm>
            <a:custGeom>
              <a:rect b="b" l="l" r="r" t="t"/>
              <a:pathLst>
                <a:path extrusionOk="0" h="942" w="1751">
                  <a:moveTo>
                    <a:pt x="1667" y="941"/>
                  </a:moveTo>
                  <a:cubicBezTo>
                    <a:pt x="1120" y="667"/>
                    <a:pt x="572" y="405"/>
                    <a:pt x="0" y="131"/>
                  </a:cubicBezTo>
                  <a:cubicBezTo>
                    <a:pt x="36" y="84"/>
                    <a:pt x="48" y="48"/>
                    <a:pt x="84" y="1"/>
                  </a:cubicBezTo>
                  <a:cubicBezTo>
                    <a:pt x="631" y="251"/>
                    <a:pt x="1191" y="524"/>
                    <a:pt x="1751" y="774"/>
                  </a:cubicBezTo>
                  <a:cubicBezTo>
                    <a:pt x="1715" y="834"/>
                    <a:pt x="1691" y="882"/>
                    <a:pt x="1667" y="9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2397900" y="2068825"/>
              <a:ext cx="47050" cy="23250"/>
            </a:xfrm>
            <a:custGeom>
              <a:rect b="b" l="l" r="r" t="t"/>
              <a:pathLst>
                <a:path extrusionOk="0" h="930" w="1882">
                  <a:moveTo>
                    <a:pt x="1822" y="930"/>
                  </a:moveTo>
                  <a:cubicBezTo>
                    <a:pt x="1215" y="656"/>
                    <a:pt x="620" y="394"/>
                    <a:pt x="1" y="120"/>
                  </a:cubicBezTo>
                  <a:cubicBezTo>
                    <a:pt x="25" y="84"/>
                    <a:pt x="36" y="37"/>
                    <a:pt x="60" y="1"/>
                  </a:cubicBezTo>
                  <a:cubicBezTo>
                    <a:pt x="679" y="275"/>
                    <a:pt x="1275" y="525"/>
                    <a:pt x="1882" y="799"/>
                  </a:cubicBezTo>
                  <a:cubicBezTo>
                    <a:pt x="1870" y="822"/>
                    <a:pt x="1834" y="882"/>
                    <a:pt x="1822" y="9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7"/>
            <p:cNvSpPr/>
            <p:nvPr/>
          </p:nvSpPr>
          <p:spPr>
            <a:xfrm>
              <a:off x="2493450" y="2016150"/>
              <a:ext cx="51825" cy="23550"/>
            </a:xfrm>
            <a:custGeom>
              <a:rect b="b" l="l" r="r" t="t"/>
              <a:pathLst>
                <a:path extrusionOk="0" h="942" w="2073">
                  <a:moveTo>
                    <a:pt x="2025" y="941"/>
                  </a:moveTo>
                  <a:cubicBezTo>
                    <a:pt x="1358" y="667"/>
                    <a:pt x="691" y="382"/>
                    <a:pt x="1" y="120"/>
                  </a:cubicBezTo>
                  <a:cubicBezTo>
                    <a:pt x="24" y="72"/>
                    <a:pt x="36" y="48"/>
                    <a:pt x="48" y="1"/>
                  </a:cubicBezTo>
                  <a:cubicBezTo>
                    <a:pt x="715" y="262"/>
                    <a:pt x="1406" y="536"/>
                    <a:pt x="2072" y="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7"/>
            <p:cNvSpPr/>
            <p:nvPr/>
          </p:nvSpPr>
          <p:spPr>
            <a:xfrm>
              <a:off x="2572625" y="1968525"/>
              <a:ext cx="48250" cy="25325"/>
            </a:xfrm>
            <a:custGeom>
              <a:rect b="b" l="l" r="r" t="t"/>
              <a:pathLst>
                <a:path extrusionOk="0" h="1013" w="1930">
                  <a:moveTo>
                    <a:pt x="1870" y="1013"/>
                  </a:moveTo>
                  <a:lnTo>
                    <a:pt x="1" y="120"/>
                  </a:lnTo>
                  <a:cubicBezTo>
                    <a:pt x="13" y="72"/>
                    <a:pt x="36" y="24"/>
                    <a:pt x="48" y="1"/>
                  </a:cubicBezTo>
                  <a:cubicBezTo>
                    <a:pt x="679" y="298"/>
                    <a:pt x="1299" y="572"/>
                    <a:pt x="1930" y="870"/>
                  </a:cubicBezTo>
                  <a:cubicBezTo>
                    <a:pt x="1918" y="917"/>
                    <a:pt x="1882" y="965"/>
                    <a:pt x="1870" y="10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3523050" y="1951850"/>
              <a:ext cx="45275" cy="17300"/>
            </a:xfrm>
            <a:custGeom>
              <a:rect b="b" l="l" r="r" t="t"/>
              <a:pathLst>
                <a:path extrusionOk="0" h="692" w="1811">
                  <a:moveTo>
                    <a:pt x="0" y="1"/>
                  </a:moveTo>
                  <a:cubicBezTo>
                    <a:pt x="596" y="191"/>
                    <a:pt x="1191" y="370"/>
                    <a:pt x="1810" y="560"/>
                  </a:cubicBezTo>
                  <a:cubicBezTo>
                    <a:pt x="1572" y="691"/>
                    <a:pt x="203" y="29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2316050" y="2005150"/>
              <a:ext cx="49150" cy="22925"/>
            </a:xfrm>
            <a:custGeom>
              <a:rect b="b" l="l" r="r" t="t"/>
              <a:pathLst>
                <a:path extrusionOk="0" h="917" w="1966">
                  <a:moveTo>
                    <a:pt x="1929" y="917"/>
                  </a:moveTo>
                  <a:cubicBezTo>
                    <a:pt x="1286" y="643"/>
                    <a:pt x="643" y="393"/>
                    <a:pt x="1" y="131"/>
                  </a:cubicBezTo>
                  <a:cubicBezTo>
                    <a:pt x="24" y="83"/>
                    <a:pt x="36" y="36"/>
                    <a:pt x="48" y="0"/>
                  </a:cubicBezTo>
                  <a:lnTo>
                    <a:pt x="1965" y="762"/>
                  </a:lnTo>
                  <a:cubicBezTo>
                    <a:pt x="1953" y="810"/>
                    <a:pt x="1941" y="869"/>
                    <a:pt x="1929" y="9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3112275" y="1800950"/>
              <a:ext cx="56000" cy="22050"/>
            </a:xfrm>
            <a:custGeom>
              <a:rect b="b" l="l" r="r" t="t"/>
              <a:pathLst>
                <a:path extrusionOk="0" h="882" w="2240">
                  <a:moveTo>
                    <a:pt x="48" y="0"/>
                  </a:moveTo>
                  <a:cubicBezTo>
                    <a:pt x="775" y="262"/>
                    <a:pt x="1501" y="524"/>
                    <a:pt x="2239" y="774"/>
                  </a:cubicBezTo>
                  <a:cubicBezTo>
                    <a:pt x="2227" y="810"/>
                    <a:pt x="2203" y="858"/>
                    <a:pt x="2192" y="881"/>
                  </a:cubicBezTo>
                  <a:lnTo>
                    <a:pt x="1" y="119"/>
                  </a:lnTo>
                  <a:cubicBezTo>
                    <a:pt x="25" y="96"/>
                    <a:pt x="36" y="48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2801225" y="2113175"/>
              <a:ext cx="65225" cy="19675"/>
            </a:xfrm>
            <a:custGeom>
              <a:rect b="b" l="l" r="r" t="t"/>
              <a:pathLst>
                <a:path extrusionOk="0" h="787" w="2609">
                  <a:moveTo>
                    <a:pt x="25" y="1"/>
                  </a:moveTo>
                  <a:cubicBezTo>
                    <a:pt x="882" y="239"/>
                    <a:pt x="1751" y="465"/>
                    <a:pt x="2608" y="703"/>
                  </a:cubicBezTo>
                  <a:cubicBezTo>
                    <a:pt x="2608" y="727"/>
                    <a:pt x="2596" y="763"/>
                    <a:pt x="2596" y="787"/>
                  </a:cubicBezTo>
                  <a:lnTo>
                    <a:pt x="1" y="120"/>
                  </a:lnTo>
                  <a:cubicBezTo>
                    <a:pt x="1" y="72"/>
                    <a:pt x="1" y="49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3552525" y="2022700"/>
              <a:ext cx="44375" cy="12825"/>
            </a:xfrm>
            <a:custGeom>
              <a:rect b="b" l="l" r="r" t="t"/>
              <a:pathLst>
                <a:path extrusionOk="0" h="513" w="1775">
                  <a:moveTo>
                    <a:pt x="1762" y="512"/>
                  </a:moveTo>
                  <a:cubicBezTo>
                    <a:pt x="1179" y="393"/>
                    <a:pt x="595" y="286"/>
                    <a:pt x="0" y="167"/>
                  </a:cubicBezTo>
                  <a:cubicBezTo>
                    <a:pt x="12" y="108"/>
                    <a:pt x="12" y="60"/>
                    <a:pt x="36" y="0"/>
                  </a:cubicBezTo>
                  <a:lnTo>
                    <a:pt x="1774" y="358"/>
                  </a:lnTo>
                  <a:cubicBezTo>
                    <a:pt x="1774" y="405"/>
                    <a:pt x="1762" y="465"/>
                    <a:pt x="1762" y="5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2469950" y="2146825"/>
              <a:ext cx="50025" cy="24425"/>
            </a:xfrm>
            <a:custGeom>
              <a:rect b="b" l="l" r="r" t="t"/>
              <a:pathLst>
                <a:path extrusionOk="0" h="977" w="2001">
                  <a:moveTo>
                    <a:pt x="36" y="0"/>
                  </a:moveTo>
                  <a:cubicBezTo>
                    <a:pt x="691" y="274"/>
                    <a:pt x="1345" y="572"/>
                    <a:pt x="2000" y="858"/>
                  </a:cubicBezTo>
                  <a:cubicBezTo>
                    <a:pt x="1988" y="905"/>
                    <a:pt x="1977" y="929"/>
                    <a:pt x="1965" y="977"/>
                  </a:cubicBezTo>
                  <a:cubicBezTo>
                    <a:pt x="1310" y="691"/>
                    <a:pt x="655" y="393"/>
                    <a:pt x="0" y="119"/>
                  </a:cubicBezTo>
                  <a:cubicBezTo>
                    <a:pt x="12" y="72"/>
                    <a:pt x="24" y="24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7"/>
            <p:cNvSpPr/>
            <p:nvPr/>
          </p:nvSpPr>
          <p:spPr>
            <a:xfrm>
              <a:off x="3635550" y="2007525"/>
              <a:ext cx="42900" cy="12525"/>
            </a:xfrm>
            <a:custGeom>
              <a:rect b="b" l="l" r="r" t="t"/>
              <a:pathLst>
                <a:path extrusionOk="0" h="501" w="1716">
                  <a:moveTo>
                    <a:pt x="49" y="0"/>
                  </a:moveTo>
                  <a:cubicBezTo>
                    <a:pt x="596" y="119"/>
                    <a:pt x="1156" y="250"/>
                    <a:pt x="1715" y="369"/>
                  </a:cubicBezTo>
                  <a:cubicBezTo>
                    <a:pt x="1692" y="417"/>
                    <a:pt x="1692" y="465"/>
                    <a:pt x="1680" y="500"/>
                  </a:cubicBezTo>
                  <a:cubicBezTo>
                    <a:pt x="1120" y="381"/>
                    <a:pt x="561" y="262"/>
                    <a:pt x="1" y="167"/>
                  </a:cubicBezTo>
                  <a:cubicBezTo>
                    <a:pt x="13" y="107"/>
                    <a:pt x="25" y="6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7"/>
            <p:cNvSpPr/>
            <p:nvPr/>
          </p:nvSpPr>
          <p:spPr>
            <a:xfrm>
              <a:off x="2711625" y="2244450"/>
              <a:ext cx="57775" cy="27400"/>
            </a:xfrm>
            <a:custGeom>
              <a:rect b="b" l="l" r="r" t="t"/>
              <a:pathLst>
                <a:path extrusionOk="0" h="1096" w="2311">
                  <a:moveTo>
                    <a:pt x="49" y="1"/>
                  </a:moveTo>
                  <a:cubicBezTo>
                    <a:pt x="811" y="334"/>
                    <a:pt x="1549" y="655"/>
                    <a:pt x="2311" y="989"/>
                  </a:cubicBezTo>
                  <a:cubicBezTo>
                    <a:pt x="2299" y="1013"/>
                    <a:pt x="2275" y="1048"/>
                    <a:pt x="2263" y="1096"/>
                  </a:cubicBezTo>
                  <a:cubicBezTo>
                    <a:pt x="1501" y="763"/>
                    <a:pt x="763" y="441"/>
                    <a:pt x="1" y="108"/>
                  </a:cubicBezTo>
                  <a:cubicBezTo>
                    <a:pt x="13" y="60"/>
                    <a:pt x="37" y="36"/>
                    <a:pt x="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2830700" y="2096225"/>
              <a:ext cx="65800" cy="22950"/>
            </a:xfrm>
            <a:custGeom>
              <a:rect b="b" l="l" r="r" t="t"/>
              <a:pathLst>
                <a:path extrusionOk="0" h="918" w="2632">
                  <a:moveTo>
                    <a:pt x="48" y="0"/>
                  </a:moveTo>
                  <a:lnTo>
                    <a:pt x="2632" y="846"/>
                  </a:lnTo>
                  <a:cubicBezTo>
                    <a:pt x="2620" y="869"/>
                    <a:pt x="2620" y="893"/>
                    <a:pt x="2608" y="917"/>
                  </a:cubicBezTo>
                  <a:cubicBezTo>
                    <a:pt x="1739" y="631"/>
                    <a:pt x="858" y="369"/>
                    <a:pt x="0" y="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3565600" y="1930425"/>
              <a:ext cx="37250" cy="13125"/>
            </a:xfrm>
            <a:custGeom>
              <a:rect b="b" l="l" r="r" t="t"/>
              <a:pathLst>
                <a:path extrusionOk="0" h="525" w="1490">
                  <a:moveTo>
                    <a:pt x="1454" y="524"/>
                  </a:moveTo>
                  <a:cubicBezTo>
                    <a:pt x="965" y="405"/>
                    <a:pt x="489" y="286"/>
                    <a:pt x="1" y="167"/>
                  </a:cubicBezTo>
                  <a:cubicBezTo>
                    <a:pt x="13" y="108"/>
                    <a:pt x="25" y="48"/>
                    <a:pt x="49" y="1"/>
                  </a:cubicBezTo>
                  <a:cubicBezTo>
                    <a:pt x="525" y="120"/>
                    <a:pt x="1013" y="239"/>
                    <a:pt x="1489" y="358"/>
                  </a:cubicBezTo>
                  <a:cubicBezTo>
                    <a:pt x="1489" y="417"/>
                    <a:pt x="1477" y="465"/>
                    <a:pt x="1454" y="5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7"/>
            <p:cNvSpPr/>
            <p:nvPr/>
          </p:nvSpPr>
          <p:spPr>
            <a:xfrm>
              <a:off x="3134300" y="1825650"/>
              <a:ext cx="35750" cy="19675"/>
            </a:xfrm>
            <a:custGeom>
              <a:rect b="b" l="l" r="r" t="t"/>
              <a:pathLst>
                <a:path extrusionOk="0" h="787" w="1430">
                  <a:moveTo>
                    <a:pt x="1382" y="786"/>
                  </a:moveTo>
                  <a:cubicBezTo>
                    <a:pt x="930" y="584"/>
                    <a:pt x="465" y="358"/>
                    <a:pt x="1" y="143"/>
                  </a:cubicBezTo>
                  <a:cubicBezTo>
                    <a:pt x="13" y="96"/>
                    <a:pt x="48" y="36"/>
                    <a:pt x="60" y="1"/>
                  </a:cubicBezTo>
                  <a:cubicBezTo>
                    <a:pt x="525" y="203"/>
                    <a:pt x="965" y="429"/>
                    <a:pt x="1430" y="632"/>
                  </a:cubicBezTo>
                  <a:cubicBezTo>
                    <a:pt x="1418" y="679"/>
                    <a:pt x="1406" y="739"/>
                    <a:pt x="1382" y="7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7"/>
            <p:cNvSpPr/>
            <p:nvPr/>
          </p:nvSpPr>
          <p:spPr>
            <a:xfrm>
              <a:off x="3130725" y="2163200"/>
              <a:ext cx="39325" cy="24125"/>
            </a:xfrm>
            <a:custGeom>
              <a:rect b="b" l="l" r="r" t="t"/>
              <a:pathLst>
                <a:path extrusionOk="0" h="965" w="1573">
                  <a:moveTo>
                    <a:pt x="1525" y="965"/>
                  </a:moveTo>
                  <a:cubicBezTo>
                    <a:pt x="1025" y="679"/>
                    <a:pt x="513" y="393"/>
                    <a:pt x="1" y="119"/>
                  </a:cubicBezTo>
                  <a:cubicBezTo>
                    <a:pt x="13" y="72"/>
                    <a:pt x="37" y="36"/>
                    <a:pt x="60" y="0"/>
                  </a:cubicBezTo>
                  <a:lnTo>
                    <a:pt x="1573" y="846"/>
                  </a:lnTo>
                  <a:cubicBezTo>
                    <a:pt x="1573" y="893"/>
                    <a:pt x="1561" y="917"/>
                    <a:pt x="1525" y="9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2748550" y="2117650"/>
              <a:ext cx="51225" cy="23250"/>
            </a:xfrm>
            <a:custGeom>
              <a:rect b="b" l="l" r="r" t="t"/>
              <a:pathLst>
                <a:path extrusionOk="0" h="930" w="2049">
                  <a:moveTo>
                    <a:pt x="48" y="1"/>
                  </a:moveTo>
                  <a:cubicBezTo>
                    <a:pt x="715" y="286"/>
                    <a:pt x="1381" y="548"/>
                    <a:pt x="2048" y="834"/>
                  </a:cubicBezTo>
                  <a:lnTo>
                    <a:pt x="2012" y="929"/>
                  </a:lnTo>
                  <a:cubicBezTo>
                    <a:pt x="1334" y="655"/>
                    <a:pt x="667" y="370"/>
                    <a:pt x="0" y="108"/>
                  </a:cubicBezTo>
                  <a:cubicBezTo>
                    <a:pt x="12" y="60"/>
                    <a:pt x="24" y="36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2617575" y="1928650"/>
              <a:ext cx="52125" cy="32450"/>
            </a:xfrm>
            <a:custGeom>
              <a:rect b="b" l="l" r="r" t="t"/>
              <a:pathLst>
                <a:path extrusionOk="0" h="1298" w="2085">
                  <a:moveTo>
                    <a:pt x="2037" y="1298"/>
                  </a:moveTo>
                  <a:cubicBezTo>
                    <a:pt x="1358" y="893"/>
                    <a:pt x="679" y="488"/>
                    <a:pt x="1" y="83"/>
                  </a:cubicBezTo>
                  <a:cubicBezTo>
                    <a:pt x="12" y="60"/>
                    <a:pt x="24" y="36"/>
                    <a:pt x="60" y="0"/>
                  </a:cubicBezTo>
                  <a:cubicBezTo>
                    <a:pt x="727" y="405"/>
                    <a:pt x="1417" y="798"/>
                    <a:pt x="2084" y="1215"/>
                  </a:cubicBezTo>
                  <a:cubicBezTo>
                    <a:pt x="2084" y="1250"/>
                    <a:pt x="2072" y="1262"/>
                    <a:pt x="2037" y="12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7"/>
            <p:cNvSpPr/>
            <p:nvPr/>
          </p:nvSpPr>
          <p:spPr>
            <a:xfrm>
              <a:off x="2487200" y="2036700"/>
              <a:ext cx="33675" cy="20550"/>
            </a:xfrm>
            <a:custGeom>
              <a:rect b="b" l="l" r="r" t="t"/>
              <a:pathLst>
                <a:path extrusionOk="0" h="822" w="1347">
                  <a:moveTo>
                    <a:pt x="1275" y="822"/>
                  </a:moveTo>
                  <a:cubicBezTo>
                    <a:pt x="858" y="583"/>
                    <a:pt x="417" y="357"/>
                    <a:pt x="1" y="95"/>
                  </a:cubicBezTo>
                  <a:cubicBezTo>
                    <a:pt x="24" y="72"/>
                    <a:pt x="48" y="24"/>
                    <a:pt x="60" y="0"/>
                  </a:cubicBezTo>
                  <a:cubicBezTo>
                    <a:pt x="489" y="238"/>
                    <a:pt x="917" y="476"/>
                    <a:pt x="1346" y="714"/>
                  </a:cubicBezTo>
                  <a:cubicBezTo>
                    <a:pt x="1310" y="750"/>
                    <a:pt x="1287" y="798"/>
                    <a:pt x="1275" y="8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7"/>
            <p:cNvSpPr/>
            <p:nvPr/>
          </p:nvSpPr>
          <p:spPr>
            <a:xfrm>
              <a:off x="3222425" y="2119150"/>
              <a:ext cx="43775" cy="25025"/>
            </a:xfrm>
            <a:custGeom>
              <a:rect b="b" l="l" r="r" t="t"/>
              <a:pathLst>
                <a:path extrusionOk="0" h="1001" w="1751">
                  <a:moveTo>
                    <a:pt x="60" y="0"/>
                  </a:moveTo>
                  <a:cubicBezTo>
                    <a:pt x="631" y="310"/>
                    <a:pt x="1179" y="607"/>
                    <a:pt x="1750" y="929"/>
                  </a:cubicBezTo>
                  <a:cubicBezTo>
                    <a:pt x="1726" y="953"/>
                    <a:pt x="1715" y="965"/>
                    <a:pt x="1703" y="1000"/>
                  </a:cubicBezTo>
                  <a:cubicBezTo>
                    <a:pt x="1131" y="691"/>
                    <a:pt x="572" y="393"/>
                    <a:pt x="0" y="72"/>
                  </a:cubicBezTo>
                  <a:cubicBezTo>
                    <a:pt x="24" y="48"/>
                    <a:pt x="48" y="36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2912850" y="2121525"/>
              <a:ext cx="41400" cy="14900"/>
            </a:xfrm>
            <a:custGeom>
              <a:rect b="b" l="l" r="r" t="t"/>
              <a:pathLst>
                <a:path extrusionOk="0" h="596" w="1656">
                  <a:moveTo>
                    <a:pt x="36" y="0"/>
                  </a:moveTo>
                  <a:cubicBezTo>
                    <a:pt x="572" y="155"/>
                    <a:pt x="1120" y="334"/>
                    <a:pt x="1656" y="500"/>
                  </a:cubicBezTo>
                  <a:cubicBezTo>
                    <a:pt x="1644" y="536"/>
                    <a:pt x="1644" y="560"/>
                    <a:pt x="1632" y="596"/>
                  </a:cubicBezTo>
                  <a:cubicBezTo>
                    <a:pt x="1096" y="429"/>
                    <a:pt x="548" y="250"/>
                    <a:pt x="1" y="84"/>
                  </a:cubicBezTo>
                  <a:cubicBezTo>
                    <a:pt x="24" y="60"/>
                    <a:pt x="24" y="24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3574850" y="1952150"/>
              <a:ext cx="25600" cy="11050"/>
            </a:xfrm>
            <a:custGeom>
              <a:rect b="b" l="l" r="r" t="t"/>
              <a:pathLst>
                <a:path extrusionOk="0" h="442" w="1024">
                  <a:moveTo>
                    <a:pt x="988" y="441"/>
                  </a:moveTo>
                  <a:lnTo>
                    <a:pt x="0" y="132"/>
                  </a:lnTo>
                  <a:lnTo>
                    <a:pt x="48" y="1"/>
                  </a:lnTo>
                  <a:cubicBezTo>
                    <a:pt x="369" y="108"/>
                    <a:pt x="703" y="203"/>
                    <a:pt x="1024" y="322"/>
                  </a:cubicBezTo>
                  <a:cubicBezTo>
                    <a:pt x="1012" y="358"/>
                    <a:pt x="1000" y="406"/>
                    <a:pt x="988" y="4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2682775" y="2556400"/>
              <a:ext cx="448575" cy="162250"/>
            </a:xfrm>
            <a:custGeom>
              <a:rect b="b" l="l" r="r" t="t"/>
              <a:pathLst>
                <a:path extrusionOk="0" h="6490" w="17943">
                  <a:moveTo>
                    <a:pt x="0" y="6370"/>
                  </a:moveTo>
                  <a:cubicBezTo>
                    <a:pt x="95" y="6299"/>
                    <a:pt x="202" y="6204"/>
                    <a:pt x="322" y="6156"/>
                  </a:cubicBezTo>
                  <a:cubicBezTo>
                    <a:pt x="1762" y="5608"/>
                    <a:pt x="3215" y="5025"/>
                    <a:pt x="4679" y="4525"/>
                  </a:cubicBezTo>
                  <a:cubicBezTo>
                    <a:pt x="7799" y="3441"/>
                    <a:pt x="10906" y="2370"/>
                    <a:pt x="14014" y="1298"/>
                  </a:cubicBezTo>
                  <a:lnTo>
                    <a:pt x="17538" y="84"/>
                  </a:lnTo>
                  <a:cubicBezTo>
                    <a:pt x="17657" y="48"/>
                    <a:pt x="17776" y="24"/>
                    <a:pt x="17895" y="0"/>
                  </a:cubicBezTo>
                  <a:cubicBezTo>
                    <a:pt x="17919" y="24"/>
                    <a:pt x="17931" y="60"/>
                    <a:pt x="17943" y="108"/>
                  </a:cubicBezTo>
                  <a:cubicBezTo>
                    <a:pt x="17824" y="167"/>
                    <a:pt x="17717" y="238"/>
                    <a:pt x="17586" y="286"/>
                  </a:cubicBezTo>
                  <a:cubicBezTo>
                    <a:pt x="14299" y="1429"/>
                    <a:pt x="11013" y="2560"/>
                    <a:pt x="7739" y="3703"/>
                  </a:cubicBezTo>
                  <a:cubicBezTo>
                    <a:pt x="5536" y="4477"/>
                    <a:pt x="3334" y="5287"/>
                    <a:pt x="1131" y="6073"/>
                  </a:cubicBezTo>
                  <a:cubicBezTo>
                    <a:pt x="857" y="6156"/>
                    <a:pt x="619" y="6311"/>
                    <a:pt x="369" y="6418"/>
                  </a:cubicBezTo>
                  <a:cubicBezTo>
                    <a:pt x="274" y="6454"/>
                    <a:pt x="179" y="6465"/>
                    <a:pt x="71" y="6489"/>
                  </a:cubicBezTo>
                  <a:cubicBezTo>
                    <a:pt x="36" y="6454"/>
                    <a:pt x="12" y="6418"/>
                    <a:pt x="0" y="63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2693775" y="2568900"/>
              <a:ext cx="441750" cy="157175"/>
            </a:xfrm>
            <a:custGeom>
              <a:rect b="b" l="l" r="r" t="t"/>
              <a:pathLst>
                <a:path extrusionOk="0" h="6287" w="17670">
                  <a:moveTo>
                    <a:pt x="17669" y="119"/>
                  </a:moveTo>
                  <a:cubicBezTo>
                    <a:pt x="17562" y="167"/>
                    <a:pt x="17455" y="227"/>
                    <a:pt x="17336" y="274"/>
                  </a:cubicBezTo>
                  <a:cubicBezTo>
                    <a:pt x="13871" y="1489"/>
                    <a:pt x="10419" y="2727"/>
                    <a:pt x="6942" y="3929"/>
                  </a:cubicBezTo>
                  <a:cubicBezTo>
                    <a:pt x="5049" y="4584"/>
                    <a:pt x="3144" y="5168"/>
                    <a:pt x="1251" y="5799"/>
                  </a:cubicBezTo>
                  <a:cubicBezTo>
                    <a:pt x="834" y="5930"/>
                    <a:pt x="453" y="6120"/>
                    <a:pt x="48" y="6287"/>
                  </a:cubicBezTo>
                  <a:lnTo>
                    <a:pt x="1" y="6192"/>
                  </a:lnTo>
                  <a:cubicBezTo>
                    <a:pt x="96" y="6156"/>
                    <a:pt x="179" y="6096"/>
                    <a:pt x="274" y="6061"/>
                  </a:cubicBezTo>
                  <a:cubicBezTo>
                    <a:pt x="2358" y="5334"/>
                    <a:pt x="4454" y="4608"/>
                    <a:pt x="6537" y="3870"/>
                  </a:cubicBezTo>
                  <a:cubicBezTo>
                    <a:pt x="8787" y="3096"/>
                    <a:pt x="11026" y="2358"/>
                    <a:pt x="13276" y="1572"/>
                  </a:cubicBezTo>
                  <a:cubicBezTo>
                    <a:pt x="14621" y="1108"/>
                    <a:pt x="15943" y="596"/>
                    <a:pt x="17265" y="108"/>
                  </a:cubicBezTo>
                  <a:cubicBezTo>
                    <a:pt x="17384" y="60"/>
                    <a:pt x="17503" y="48"/>
                    <a:pt x="17610" y="0"/>
                  </a:cubicBezTo>
                  <a:cubicBezTo>
                    <a:pt x="17634" y="48"/>
                    <a:pt x="17658" y="96"/>
                    <a:pt x="17669" y="1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7"/>
            <p:cNvSpPr/>
            <p:nvPr/>
          </p:nvSpPr>
          <p:spPr>
            <a:xfrm>
              <a:off x="2849750" y="2588250"/>
              <a:ext cx="281600" cy="98250"/>
            </a:xfrm>
            <a:custGeom>
              <a:rect b="b" l="l" r="r" t="t"/>
              <a:pathLst>
                <a:path extrusionOk="0" h="3930" w="11264">
                  <a:moveTo>
                    <a:pt x="11264" y="96"/>
                  </a:moveTo>
                  <a:cubicBezTo>
                    <a:pt x="7513" y="1548"/>
                    <a:pt x="3870" y="3060"/>
                    <a:pt x="0" y="3929"/>
                  </a:cubicBezTo>
                  <a:cubicBezTo>
                    <a:pt x="3799" y="2965"/>
                    <a:pt x="7382" y="1358"/>
                    <a:pt x="11038" y="36"/>
                  </a:cubicBezTo>
                  <a:cubicBezTo>
                    <a:pt x="11097" y="0"/>
                    <a:pt x="11145" y="48"/>
                    <a:pt x="11264" y="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2529175" y="2720400"/>
              <a:ext cx="111350" cy="36650"/>
            </a:xfrm>
            <a:custGeom>
              <a:rect b="b" l="l" r="r" t="t"/>
              <a:pathLst>
                <a:path extrusionOk="0" h="1466" w="4454">
                  <a:moveTo>
                    <a:pt x="2644" y="703"/>
                  </a:moveTo>
                  <a:cubicBezTo>
                    <a:pt x="1763" y="727"/>
                    <a:pt x="917" y="965"/>
                    <a:pt x="36" y="1025"/>
                  </a:cubicBezTo>
                  <a:cubicBezTo>
                    <a:pt x="24" y="989"/>
                    <a:pt x="24" y="941"/>
                    <a:pt x="0" y="882"/>
                  </a:cubicBezTo>
                  <a:cubicBezTo>
                    <a:pt x="1477" y="584"/>
                    <a:pt x="2941" y="298"/>
                    <a:pt x="4430" y="1"/>
                  </a:cubicBezTo>
                  <a:cubicBezTo>
                    <a:pt x="4453" y="132"/>
                    <a:pt x="4418" y="298"/>
                    <a:pt x="4168" y="358"/>
                  </a:cubicBezTo>
                  <a:cubicBezTo>
                    <a:pt x="2870" y="727"/>
                    <a:pt x="1572" y="1084"/>
                    <a:pt x="262" y="1441"/>
                  </a:cubicBezTo>
                  <a:cubicBezTo>
                    <a:pt x="215" y="1465"/>
                    <a:pt x="143" y="1418"/>
                    <a:pt x="84" y="1406"/>
                  </a:cubicBezTo>
                  <a:cubicBezTo>
                    <a:pt x="84" y="1370"/>
                    <a:pt x="60" y="1346"/>
                    <a:pt x="60" y="1310"/>
                  </a:cubicBezTo>
                  <a:cubicBezTo>
                    <a:pt x="929" y="1120"/>
                    <a:pt x="1786" y="906"/>
                    <a:pt x="2644" y="7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7"/>
            <p:cNvSpPr/>
            <p:nvPr/>
          </p:nvSpPr>
          <p:spPr>
            <a:xfrm>
              <a:off x="2318725" y="2655225"/>
              <a:ext cx="170575" cy="83350"/>
            </a:xfrm>
            <a:custGeom>
              <a:rect b="b" l="l" r="r" t="t"/>
              <a:pathLst>
                <a:path extrusionOk="0" h="3334" w="6823">
                  <a:moveTo>
                    <a:pt x="36" y="0"/>
                  </a:moveTo>
                  <a:cubicBezTo>
                    <a:pt x="2227" y="1179"/>
                    <a:pt x="4418" y="2405"/>
                    <a:pt x="6823" y="3191"/>
                  </a:cubicBezTo>
                  <a:cubicBezTo>
                    <a:pt x="6799" y="3239"/>
                    <a:pt x="6787" y="3274"/>
                    <a:pt x="6787" y="3334"/>
                  </a:cubicBezTo>
                  <a:cubicBezTo>
                    <a:pt x="6680" y="3322"/>
                    <a:pt x="6585" y="3334"/>
                    <a:pt x="6490" y="3310"/>
                  </a:cubicBezTo>
                  <a:cubicBezTo>
                    <a:pt x="5585" y="2953"/>
                    <a:pt x="4656" y="2620"/>
                    <a:pt x="3799" y="2191"/>
                  </a:cubicBezTo>
                  <a:cubicBezTo>
                    <a:pt x="2608" y="1608"/>
                    <a:pt x="1441" y="941"/>
                    <a:pt x="263" y="298"/>
                  </a:cubicBezTo>
                  <a:cubicBezTo>
                    <a:pt x="167" y="238"/>
                    <a:pt x="84" y="167"/>
                    <a:pt x="1" y="107"/>
                  </a:cubicBezTo>
                  <a:cubicBezTo>
                    <a:pt x="1" y="60"/>
                    <a:pt x="13" y="36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3071800" y="2593900"/>
              <a:ext cx="106875" cy="44375"/>
            </a:xfrm>
            <a:custGeom>
              <a:rect b="b" l="l" r="r" t="t"/>
              <a:pathLst>
                <a:path extrusionOk="0" h="1775" w="4275">
                  <a:moveTo>
                    <a:pt x="4275" y="167"/>
                  </a:moveTo>
                  <a:cubicBezTo>
                    <a:pt x="2870" y="703"/>
                    <a:pt x="1465" y="1227"/>
                    <a:pt x="1" y="1775"/>
                  </a:cubicBezTo>
                  <a:cubicBezTo>
                    <a:pt x="131" y="1405"/>
                    <a:pt x="3751" y="1"/>
                    <a:pt x="4227" y="60"/>
                  </a:cubicBezTo>
                  <a:cubicBezTo>
                    <a:pt x="4239" y="96"/>
                    <a:pt x="4263" y="120"/>
                    <a:pt x="4275" y="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7"/>
            <p:cNvSpPr/>
            <p:nvPr/>
          </p:nvSpPr>
          <p:spPr>
            <a:xfrm>
              <a:off x="2360700" y="2709975"/>
              <a:ext cx="130400" cy="60750"/>
            </a:xfrm>
            <a:custGeom>
              <a:rect b="b" l="l" r="r" t="t"/>
              <a:pathLst>
                <a:path extrusionOk="0" h="2430" w="5216">
                  <a:moveTo>
                    <a:pt x="5215" y="2430"/>
                  </a:moveTo>
                  <a:cubicBezTo>
                    <a:pt x="3322" y="1954"/>
                    <a:pt x="1572" y="1168"/>
                    <a:pt x="0" y="1"/>
                  </a:cubicBezTo>
                  <a:cubicBezTo>
                    <a:pt x="1667" y="965"/>
                    <a:pt x="3394" y="1799"/>
                    <a:pt x="5215" y="2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7"/>
            <p:cNvSpPr/>
            <p:nvPr/>
          </p:nvSpPr>
          <p:spPr>
            <a:xfrm>
              <a:off x="2541375" y="2746900"/>
              <a:ext cx="100325" cy="34850"/>
            </a:xfrm>
            <a:custGeom>
              <a:rect b="b" l="l" r="r" t="t"/>
              <a:pathLst>
                <a:path extrusionOk="0" h="1394" w="4013">
                  <a:moveTo>
                    <a:pt x="1" y="1262"/>
                  </a:moveTo>
                  <a:cubicBezTo>
                    <a:pt x="1394" y="822"/>
                    <a:pt x="2715" y="405"/>
                    <a:pt x="4013" y="0"/>
                  </a:cubicBezTo>
                  <a:cubicBezTo>
                    <a:pt x="3870" y="369"/>
                    <a:pt x="846" y="1393"/>
                    <a:pt x="1" y="1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7"/>
            <p:cNvSpPr/>
            <p:nvPr/>
          </p:nvSpPr>
          <p:spPr>
            <a:xfrm>
              <a:off x="2541375" y="2772200"/>
              <a:ext cx="111050" cy="34250"/>
            </a:xfrm>
            <a:custGeom>
              <a:rect b="b" l="l" r="r" t="t"/>
              <a:pathLst>
                <a:path extrusionOk="0" h="1370" w="4442">
                  <a:moveTo>
                    <a:pt x="1" y="1120"/>
                  </a:moveTo>
                  <a:cubicBezTo>
                    <a:pt x="1548" y="977"/>
                    <a:pt x="3013" y="584"/>
                    <a:pt x="4442" y="0"/>
                  </a:cubicBezTo>
                  <a:cubicBezTo>
                    <a:pt x="4108" y="548"/>
                    <a:pt x="846" y="1370"/>
                    <a:pt x="1" y="11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7"/>
            <p:cNvSpPr/>
            <p:nvPr/>
          </p:nvSpPr>
          <p:spPr>
            <a:xfrm>
              <a:off x="2544050" y="2760300"/>
              <a:ext cx="111050" cy="33350"/>
            </a:xfrm>
            <a:custGeom>
              <a:rect b="b" l="l" r="r" t="t"/>
              <a:pathLst>
                <a:path extrusionOk="0" h="1334" w="4442">
                  <a:moveTo>
                    <a:pt x="1" y="1238"/>
                  </a:moveTo>
                  <a:cubicBezTo>
                    <a:pt x="1525" y="822"/>
                    <a:pt x="3001" y="405"/>
                    <a:pt x="4442" y="0"/>
                  </a:cubicBezTo>
                  <a:cubicBezTo>
                    <a:pt x="4204" y="357"/>
                    <a:pt x="787" y="1334"/>
                    <a:pt x="1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2542275" y="2733200"/>
              <a:ext cx="105100" cy="34550"/>
            </a:xfrm>
            <a:custGeom>
              <a:rect b="b" l="l" r="r" t="t"/>
              <a:pathLst>
                <a:path extrusionOk="0" h="1382" w="4204">
                  <a:moveTo>
                    <a:pt x="0" y="1287"/>
                  </a:moveTo>
                  <a:cubicBezTo>
                    <a:pt x="1370" y="870"/>
                    <a:pt x="2739" y="441"/>
                    <a:pt x="4203" y="1"/>
                  </a:cubicBezTo>
                  <a:cubicBezTo>
                    <a:pt x="3941" y="310"/>
                    <a:pt x="560" y="1382"/>
                    <a:pt x="36" y="1382"/>
                  </a:cubicBezTo>
                  <a:cubicBezTo>
                    <a:pt x="24" y="1346"/>
                    <a:pt x="24" y="1322"/>
                    <a:pt x="0" y="12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2367550" y="2726350"/>
              <a:ext cx="122350" cy="56575"/>
            </a:xfrm>
            <a:custGeom>
              <a:rect b="b" l="l" r="r" t="t"/>
              <a:pathLst>
                <a:path extrusionOk="0" h="2263" w="4894">
                  <a:moveTo>
                    <a:pt x="0" y="1"/>
                  </a:moveTo>
                  <a:cubicBezTo>
                    <a:pt x="1560" y="906"/>
                    <a:pt x="3120" y="1799"/>
                    <a:pt x="4894" y="2263"/>
                  </a:cubicBezTo>
                  <a:cubicBezTo>
                    <a:pt x="3060" y="1918"/>
                    <a:pt x="1489" y="106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2399100" y="2712975"/>
              <a:ext cx="89325" cy="32750"/>
            </a:xfrm>
            <a:custGeom>
              <a:rect b="b" l="l" r="r" t="t"/>
              <a:pathLst>
                <a:path extrusionOk="0" h="1310" w="3573">
                  <a:moveTo>
                    <a:pt x="3572" y="1310"/>
                  </a:moveTo>
                  <a:cubicBezTo>
                    <a:pt x="2310" y="1060"/>
                    <a:pt x="1060" y="750"/>
                    <a:pt x="0" y="0"/>
                  </a:cubicBezTo>
                  <a:cubicBezTo>
                    <a:pt x="1179" y="429"/>
                    <a:pt x="2370" y="869"/>
                    <a:pt x="3572" y="13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2118700" y="2554600"/>
              <a:ext cx="64025" cy="41700"/>
            </a:xfrm>
            <a:custGeom>
              <a:rect b="b" l="l" r="r" t="t"/>
              <a:pathLst>
                <a:path extrusionOk="0" h="1668" w="2561">
                  <a:moveTo>
                    <a:pt x="2465" y="1668"/>
                  </a:moveTo>
                  <a:cubicBezTo>
                    <a:pt x="1644" y="1156"/>
                    <a:pt x="810" y="632"/>
                    <a:pt x="1" y="132"/>
                  </a:cubicBezTo>
                  <a:cubicBezTo>
                    <a:pt x="25" y="84"/>
                    <a:pt x="36" y="37"/>
                    <a:pt x="72" y="1"/>
                  </a:cubicBezTo>
                  <a:cubicBezTo>
                    <a:pt x="906" y="501"/>
                    <a:pt x="1727" y="1013"/>
                    <a:pt x="2561" y="1513"/>
                  </a:cubicBezTo>
                  <a:cubicBezTo>
                    <a:pt x="2525" y="1561"/>
                    <a:pt x="2501" y="1608"/>
                    <a:pt x="2465" y="16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2233300" y="2610575"/>
              <a:ext cx="73550" cy="43775"/>
            </a:xfrm>
            <a:custGeom>
              <a:rect b="b" l="l" r="r" t="t"/>
              <a:pathLst>
                <a:path extrusionOk="0" h="1751" w="2942">
                  <a:moveTo>
                    <a:pt x="60" y="0"/>
                  </a:moveTo>
                  <a:cubicBezTo>
                    <a:pt x="1025" y="560"/>
                    <a:pt x="1977" y="1108"/>
                    <a:pt x="2941" y="1655"/>
                  </a:cubicBezTo>
                  <a:lnTo>
                    <a:pt x="2894" y="1751"/>
                  </a:lnTo>
                  <a:cubicBezTo>
                    <a:pt x="1929" y="1191"/>
                    <a:pt x="965" y="643"/>
                    <a:pt x="1" y="107"/>
                  </a:cubicBezTo>
                  <a:cubicBezTo>
                    <a:pt x="1" y="60"/>
                    <a:pt x="24" y="36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2016600" y="2509075"/>
              <a:ext cx="71475" cy="42000"/>
            </a:xfrm>
            <a:custGeom>
              <a:rect b="b" l="l" r="r" t="t"/>
              <a:pathLst>
                <a:path extrusionOk="0" h="1680" w="2859">
                  <a:moveTo>
                    <a:pt x="60" y="0"/>
                  </a:moveTo>
                  <a:cubicBezTo>
                    <a:pt x="1001" y="524"/>
                    <a:pt x="1918" y="1060"/>
                    <a:pt x="2858" y="1584"/>
                  </a:cubicBezTo>
                  <a:cubicBezTo>
                    <a:pt x="2846" y="1608"/>
                    <a:pt x="2811" y="1655"/>
                    <a:pt x="2799" y="1679"/>
                  </a:cubicBezTo>
                  <a:cubicBezTo>
                    <a:pt x="1858" y="1167"/>
                    <a:pt x="941" y="631"/>
                    <a:pt x="1" y="107"/>
                  </a:cubicBezTo>
                  <a:cubicBezTo>
                    <a:pt x="13" y="72"/>
                    <a:pt x="37" y="48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2364275" y="2737975"/>
              <a:ext cx="59850" cy="33950"/>
            </a:xfrm>
            <a:custGeom>
              <a:rect b="b" l="l" r="r" t="t"/>
              <a:pathLst>
                <a:path extrusionOk="0" h="1358" w="2394">
                  <a:moveTo>
                    <a:pt x="2346" y="1357"/>
                  </a:moveTo>
                  <a:cubicBezTo>
                    <a:pt x="1560" y="941"/>
                    <a:pt x="786" y="536"/>
                    <a:pt x="0" y="119"/>
                  </a:cubicBezTo>
                  <a:cubicBezTo>
                    <a:pt x="12" y="72"/>
                    <a:pt x="36" y="48"/>
                    <a:pt x="60" y="0"/>
                  </a:cubicBezTo>
                  <a:cubicBezTo>
                    <a:pt x="834" y="417"/>
                    <a:pt x="1608" y="810"/>
                    <a:pt x="2394" y="1226"/>
                  </a:cubicBezTo>
                  <a:cubicBezTo>
                    <a:pt x="2382" y="1274"/>
                    <a:pt x="2358" y="1310"/>
                    <a:pt x="2346" y="13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2392550" y="2717425"/>
              <a:ext cx="51525" cy="28600"/>
            </a:xfrm>
            <a:custGeom>
              <a:rect b="b" l="l" r="r" t="t"/>
              <a:pathLst>
                <a:path extrusionOk="0" h="1144" w="2061">
                  <a:moveTo>
                    <a:pt x="1989" y="1144"/>
                  </a:moveTo>
                  <a:cubicBezTo>
                    <a:pt x="1322" y="810"/>
                    <a:pt x="655" y="453"/>
                    <a:pt x="0" y="108"/>
                  </a:cubicBezTo>
                  <a:cubicBezTo>
                    <a:pt x="12" y="72"/>
                    <a:pt x="36" y="36"/>
                    <a:pt x="60" y="1"/>
                  </a:cubicBezTo>
                  <a:cubicBezTo>
                    <a:pt x="727" y="346"/>
                    <a:pt x="1393" y="691"/>
                    <a:pt x="2060" y="1013"/>
                  </a:cubicBezTo>
                  <a:cubicBezTo>
                    <a:pt x="2036" y="1060"/>
                    <a:pt x="2025" y="1108"/>
                    <a:pt x="1989" y="1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2432425" y="2771900"/>
              <a:ext cx="56000" cy="26225"/>
            </a:xfrm>
            <a:custGeom>
              <a:rect b="b" l="l" r="r" t="t"/>
              <a:pathLst>
                <a:path extrusionOk="0" h="1049" w="2240">
                  <a:moveTo>
                    <a:pt x="2192" y="1048"/>
                  </a:moveTo>
                  <a:cubicBezTo>
                    <a:pt x="1465" y="727"/>
                    <a:pt x="739" y="393"/>
                    <a:pt x="1" y="84"/>
                  </a:cubicBezTo>
                  <a:lnTo>
                    <a:pt x="49" y="0"/>
                  </a:lnTo>
                  <a:lnTo>
                    <a:pt x="2239" y="977"/>
                  </a:lnTo>
                  <a:cubicBezTo>
                    <a:pt x="2227" y="989"/>
                    <a:pt x="2215" y="1024"/>
                    <a:pt x="2192" y="1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3152175" y="2579025"/>
              <a:ext cx="28600" cy="11925"/>
            </a:xfrm>
            <a:custGeom>
              <a:rect b="b" l="l" r="r" t="t"/>
              <a:pathLst>
                <a:path extrusionOk="0" h="477" w="1144">
                  <a:moveTo>
                    <a:pt x="0" y="346"/>
                  </a:moveTo>
                  <a:cubicBezTo>
                    <a:pt x="369" y="226"/>
                    <a:pt x="726" y="119"/>
                    <a:pt x="1107" y="0"/>
                  </a:cubicBezTo>
                  <a:lnTo>
                    <a:pt x="1143" y="131"/>
                  </a:lnTo>
                  <a:cubicBezTo>
                    <a:pt x="774" y="250"/>
                    <a:pt x="417" y="357"/>
                    <a:pt x="48" y="4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2458325" y="2745100"/>
              <a:ext cx="22650" cy="10750"/>
            </a:xfrm>
            <a:custGeom>
              <a:rect b="b" l="l" r="r" t="t"/>
              <a:pathLst>
                <a:path extrusionOk="0" h="430" w="906">
                  <a:moveTo>
                    <a:pt x="25" y="1"/>
                  </a:moveTo>
                  <a:cubicBezTo>
                    <a:pt x="322" y="96"/>
                    <a:pt x="608" y="203"/>
                    <a:pt x="906" y="299"/>
                  </a:cubicBezTo>
                  <a:lnTo>
                    <a:pt x="858" y="430"/>
                  </a:lnTo>
                  <a:cubicBezTo>
                    <a:pt x="584" y="322"/>
                    <a:pt x="286" y="239"/>
                    <a:pt x="1" y="132"/>
                  </a:cubicBezTo>
                  <a:cubicBezTo>
                    <a:pt x="1" y="84"/>
                    <a:pt x="13" y="37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2843800" y="2505500"/>
              <a:ext cx="825725" cy="269400"/>
            </a:xfrm>
            <a:custGeom>
              <a:rect b="b" l="l" r="r" t="t"/>
              <a:pathLst>
                <a:path extrusionOk="0" h="10776" w="33029">
                  <a:moveTo>
                    <a:pt x="0" y="10692"/>
                  </a:moveTo>
                  <a:cubicBezTo>
                    <a:pt x="238" y="10621"/>
                    <a:pt x="477" y="10561"/>
                    <a:pt x="715" y="10490"/>
                  </a:cubicBezTo>
                  <a:cubicBezTo>
                    <a:pt x="2905" y="9763"/>
                    <a:pt x="5084" y="9013"/>
                    <a:pt x="7287" y="8311"/>
                  </a:cubicBezTo>
                  <a:cubicBezTo>
                    <a:pt x="9632" y="7573"/>
                    <a:pt x="11990" y="6882"/>
                    <a:pt x="14347" y="6156"/>
                  </a:cubicBezTo>
                  <a:cubicBezTo>
                    <a:pt x="17574" y="5156"/>
                    <a:pt x="20801" y="4179"/>
                    <a:pt x="24003" y="3120"/>
                  </a:cubicBezTo>
                  <a:cubicBezTo>
                    <a:pt x="26861" y="2179"/>
                    <a:pt x="29671" y="1143"/>
                    <a:pt x="32516" y="143"/>
                  </a:cubicBezTo>
                  <a:cubicBezTo>
                    <a:pt x="32671" y="84"/>
                    <a:pt x="32826" y="36"/>
                    <a:pt x="32981" y="0"/>
                  </a:cubicBezTo>
                  <a:cubicBezTo>
                    <a:pt x="32993" y="24"/>
                    <a:pt x="33004" y="72"/>
                    <a:pt x="33028" y="96"/>
                  </a:cubicBezTo>
                  <a:cubicBezTo>
                    <a:pt x="32921" y="155"/>
                    <a:pt x="32802" y="239"/>
                    <a:pt x="32695" y="262"/>
                  </a:cubicBezTo>
                  <a:cubicBezTo>
                    <a:pt x="30421" y="1048"/>
                    <a:pt x="28135" y="1870"/>
                    <a:pt x="25849" y="2632"/>
                  </a:cubicBezTo>
                  <a:cubicBezTo>
                    <a:pt x="23646" y="3358"/>
                    <a:pt x="21432" y="4049"/>
                    <a:pt x="19205" y="4727"/>
                  </a:cubicBezTo>
                  <a:cubicBezTo>
                    <a:pt x="15478" y="5894"/>
                    <a:pt x="11728" y="7037"/>
                    <a:pt x="7989" y="8228"/>
                  </a:cubicBezTo>
                  <a:cubicBezTo>
                    <a:pt x="5596" y="8990"/>
                    <a:pt x="3227" y="9775"/>
                    <a:pt x="846" y="10549"/>
                  </a:cubicBezTo>
                  <a:cubicBezTo>
                    <a:pt x="584" y="10633"/>
                    <a:pt x="298" y="10692"/>
                    <a:pt x="24" y="10776"/>
                  </a:cubicBezTo>
                  <a:cubicBezTo>
                    <a:pt x="12" y="10776"/>
                    <a:pt x="12" y="10740"/>
                    <a:pt x="0" y="106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2895875" y="2634975"/>
              <a:ext cx="426875" cy="131300"/>
            </a:xfrm>
            <a:custGeom>
              <a:rect b="b" l="l" r="r" t="t"/>
              <a:pathLst>
                <a:path extrusionOk="0" h="5252" w="17075">
                  <a:moveTo>
                    <a:pt x="17074" y="1"/>
                  </a:moveTo>
                  <a:cubicBezTo>
                    <a:pt x="11383" y="1751"/>
                    <a:pt x="5680" y="3513"/>
                    <a:pt x="1" y="5251"/>
                  </a:cubicBezTo>
                  <a:cubicBezTo>
                    <a:pt x="5656" y="3358"/>
                    <a:pt x="11336" y="1608"/>
                    <a:pt x="17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7"/>
            <p:cNvSpPr/>
            <p:nvPr/>
          </p:nvSpPr>
          <p:spPr>
            <a:xfrm>
              <a:off x="3300100" y="2569800"/>
              <a:ext cx="295600" cy="112225"/>
            </a:xfrm>
            <a:custGeom>
              <a:rect b="b" l="l" r="r" t="t"/>
              <a:pathLst>
                <a:path extrusionOk="0" h="4489" w="11824">
                  <a:moveTo>
                    <a:pt x="11824" y="143"/>
                  </a:moveTo>
                  <a:cubicBezTo>
                    <a:pt x="7894" y="1596"/>
                    <a:pt x="3965" y="3048"/>
                    <a:pt x="36" y="4489"/>
                  </a:cubicBezTo>
                  <a:cubicBezTo>
                    <a:pt x="24" y="4465"/>
                    <a:pt x="1" y="4417"/>
                    <a:pt x="1" y="4394"/>
                  </a:cubicBezTo>
                  <a:cubicBezTo>
                    <a:pt x="3930" y="2929"/>
                    <a:pt x="7847" y="1453"/>
                    <a:pt x="11776" y="0"/>
                  </a:cubicBezTo>
                  <a:cubicBezTo>
                    <a:pt x="11776" y="60"/>
                    <a:pt x="11812" y="107"/>
                    <a:pt x="11824" y="1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7"/>
            <p:cNvSpPr/>
            <p:nvPr/>
          </p:nvSpPr>
          <p:spPr>
            <a:xfrm>
              <a:off x="3454575" y="2525750"/>
              <a:ext cx="213750" cy="76800"/>
            </a:xfrm>
            <a:custGeom>
              <a:rect b="b" l="l" r="r" t="t"/>
              <a:pathLst>
                <a:path extrusionOk="0" h="3072" w="8550">
                  <a:moveTo>
                    <a:pt x="1" y="2905"/>
                  </a:moveTo>
                  <a:cubicBezTo>
                    <a:pt x="2858" y="2048"/>
                    <a:pt x="5645" y="953"/>
                    <a:pt x="8490" y="0"/>
                  </a:cubicBezTo>
                  <a:cubicBezTo>
                    <a:pt x="8502" y="60"/>
                    <a:pt x="8514" y="107"/>
                    <a:pt x="8550" y="167"/>
                  </a:cubicBezTo>
                  <a:lnTo>
                    <a:pt x="60" y="3072"/>
                  </a:lnTo>
                  <a:cubicBezTo>
                    <a:pt x="37" y="3024"/>
                    <a:pt x="25" y="2965"/>
                    <a:pt x="1" y="2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7"/>
            <p:cNvSpPr/>
            <p:nvPr/>
          </p:nvSpPr>
          <p:spPr>
            <a:xfrm>
              <a:off x="3018525" y="2668025"/>
              <a:ext cx="211050" cy="73250"/>
            </a:xfrm>
            <a:custGeom>
              <a:rect b="b" l="l" r="r" t="t"/>
              <a:pathLst>
                <a:path extrusionOk="0" h="2930" w="8442">
                  <a:moveTo>
                    <a:pt x="0" y="2846"/>
                  </a:moveTo>
                  <a:cubicBezTo>
                    <a:pt x="2798" y="1893"/>
                    <a:pt x="5596" y="953"/>
                    <a:pt x="8394" y="0"/>
                  </a:cubicBezTo>
                  <a:cubicBezTo>
                    <a:pt x="8418" y="48"/>
                    <a:pt x="8430" y="72"/>
                    <a:pt x="8442" y="119"/>
                  </a:cubicBezTo>
                  <a:lnTo>
                    <a:pt x="48" y="29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3335225" y="2602525"/>
              <a:ext cx="88125" cy="31875"/>
            </a:xfrm>
            <a:custGeom>
              <a:rect b="b" l="l" r="r" t="t"/>
              <a:pathLst>
                <a:path extrusionOk="0" h="1275" w="3525">
                  <a:moveTo>
                    <a:pt x="1" y="1132"/>
                  </a:moveTo>
                  <a:cubicBezTo>
                    <a:pt x="1167" y="763"/>
                    <a:pt x="2322" y="370"/>
                    <a:pt x="3489" y="1"/>
                  </a:cubicBezTo>
                  <a:cubicBezTo>
                    <a:pt x="3501" y="48"/>
                    <a:pt x="3513" y="84"/>
                    <a:pt x="3525" y="144"/>
                  </a:cubicBezTo>
                  <a:cubicBezTo>
                    <a:pt x="2370" y="525"/>
                    <a:pt x="1203" y="906"/>
                    <a:pt x="60" y="1275"/>
                  </a:cubicBezTo>
                  <a:cubicBezTo>
                    <a:pt x="36" y="1215"/>
                    <a:pt x="12" y="1180"/>
                    <a:pt x="1" y="11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3644800" y="2535550"/>
              <a:ext cx="87525" cy="37250"/>
            </a:xfrm>
            <a:custGeom>
              <a:rect b="b" l="l" r="r" t="t"/>
              <a:pathLst>
                <a:path extrusionOk="0" h="1490" w="3501">
                  <a:moveTo>
                    <a:pt x="3500" y="108"/>
                  </a:moveTo>
                  <a:cubicBezTo>
                    <a:pt x="2357" y="561"/>
                    <a:pt x="1191" y="1025"/>
                    <a:pt x="48" y="1489"/>
                  </a:cubicBezTo>
                  <a:cubicBezTo>
                    <a:pt x="36" y="1453"/>
                    <a:pt x="12" y="1418"/>
                    <a:pt x="0" y="1382"/>
                  </a:cubicBezTo>
                  <a:cubicBezTo>
                    <a:pt x="1143" y="918"/>
                    <a:pt x="2310" y="465"/>
                    <a:pt x="3453" y="1"/>
                  </a:cubicBezTo>
                  <a:cubicBezTo>
                    <a:pt x="3465" y="49"/>
                    <a:pt x="3489" y="72"/>
                    <a:pt x="3500" y="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3643300" y="2528125"/>
              <a:ext cx="81275" cy="28900"/>
            </a:xfrm>
            <a:custGeom>
              <a:rect b="b" l="l" r="r" t="t"/>
              <a:pathLst>
                <a:path extrusionOk="0" h="1156" w="3251">
                  <a:moveTo>
                    <a:pt x="3251" y="119"/>
                  </a:moveTo>
                  <a:cubicBezTo>
                    <a:pt x="2179" y="465"/>
                    <a:pt x="1108" y="822"/>
                    <a:pt x="36" y="1155"/>
                  </a:cubicBezTo>
                  <a:cubicBezTo>
                    <a:pt x="12" y="1131"/>
                    <a:pt x="1" y="1084"/>
                    <a:pt x="1" y="1060"/>
                  </a:cubicBezTo>
                  <a:cubicBezTo>
                    <a:pt x="1072" y="703"/>
                    <a:pt x="2144" y="357"/>
                    <a:pt x="3215" y="0"/>
                  </a:cubicBezTo>
                  <a:cubicBezTo>
                    <a:pt x="3215" y="48"/>
                    <a:pt x="3227" y="84"/>
                    <a:pt x="3251" y="1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3374825" y="2606700"/>
              <a:ext cx="75925" cy="27100"/>
            </a:xfrm>
            <a:custGeom>
              <a:rect b="b" l="l" r="r" t="t"/>
              <a:pathLst>
                <a:path extrusionOk="0" h="1084" w="3037">
                  <a:moveTo>
                    <a:pt x="3036" y="120"/>
                  </a:moveTo>
                  <a:cubicBezTo>
                    <a:pt x="2036" y="441"/>
                    <a:pt x="1036" y="751"/>
                    <a:pt x="36" y="1084"/>
                  </a:cubicBezTo>
                  <a:cubicBezTo>
                    <a:pt x="24" y="1036"/>
                    <a:pt x="12" y="989"/>
                    <a:pt x="0" y="965"/>
                  </a:cubicBezTo>
                  <a:cubicBezTo>
                    <a:pt x="988" y="632"/>
                    <a:pt x="1988" y="322"/>
                    <a:pt x="2989" y="1"/>
                  </a:cubicBezTo>
                  <a:cubicBezTo>
                    <a:pt x="3012" y="36"/>
                    <a:pt x="3036" y="84"/>
                    <a:pt x="3036" y="1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7"/>
            <p:cNvSpPr/>
            <p:nvPr/>
          </p:nvSpPr>
          <p:spPr>
            <a:xfrm>
              <a:off x="3754325" y="2587950"/>
              <a:ext cx="61350" cy="22050"/>
            </a:xfrm>
            <a:custGeom>
              <a:rect b="b" l="l" r="r" t="t"/>
              <a:pathLst>
                <a:path extrusionOk="0" h="882" w="2454">
                  <a:moveTo>
                    <a:pt x="1" y="762"/>
                  </a:moveTo>
                  <a:lnTo>
                    <a:pt x="2406" y="0"/>
                  </a:lnTo>
                  <a:lnTo>
                    <a:pt x="2453" y="131"/>
                  </a:lnTo>
                  <a:cubicBezTo>
                    <a:pt x="1644" y="393"/>
                    <a:pt x="846" y="643"/>
                    <a:pt x="36" y="881"/>
                  </a:cubicBezTo>
                  <a:cubicBezTo>
                    <a:pt x="12" y="846"/>
                    <a:pt x="1" y="810"/>
                    <a:pt x="1" y="7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3289100" y="2643300"/>
              <a:ext cx="76225" cy="26825"/>
            </a:xfrm>
            <a:custGeom>
              <a:rect b="b" l="l" r="r" t="t"/>
              <a:pathLst>
                <a:path extrusionOk="0" h="1073" w="3049">
                  <a:moveTo>
                    <a:pt x="3048" y="37"/>
                  </a:moveTo>
                  <a:cubicBezTo>
                    <a:pt x="2012" y="394"/>
                    <a:pt x="988" y="751"/>
                    <a:pt x="0" y="1073"/>
                  </a:cubicBezTo>
                  <a:cubicBezTo>
                    <a:pt x="214" y="834"/>
                    <a:pt x="2572" y="1"/>
                    <a:pt x="3048" y="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3516500" y="2589425"/>
              <a:ext cx="75925" cy="29200"/>
            </a:xfrm>
            <a:custGeom>
              <a:rect b="b" l="l" r="r" t="t"/>
              <a:pathLst>
                <a:path extrusionOk="0" h="1168" w="3037">
                  <a:moveTo>
                    <a:pt x="0" y="1073"/>
                  </a:moveTo>
                  <a:cubicBezTo>
                    <a:pt x="1001" y="715"/>
                    <a:pt x="2013" y="358"/>
                    <a:pt x="3001" y="1"/>
                  </a:cubicBezTo>
                  <a:cubicBezTo>
                    <a:pt x="3025" y="37"/>
                    <a:pt x="3025" y="60"/>
                    <a:pt x="3037" y="96"/>
                  </a:cubicBezTo>
                  <a:cubicBezTo>
                    <a:pt x="2025" y="453"/>
                    <a:pt x="1024" y="811"/>
                    <a:pt x="12" y="1168"/>
                  </a:cubicBezTo>
                  <a:cubicBezTo>
                    <a:pt x="12" y="1132"/>
                    <a:pt x="0" y="1108"/>
                    <a:pt x="0" y="10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3739450" y="2584675"/>
              <a:ext cx="49125" cy="24725"/>
            </a:xfrm>
            <a:custGeom>
              <a:rect b="b" l="l" r="r" t="t"/>
              <a:pathLst>
                <a:path extrusionOk="0" h="989" w="1965">
                  <a:moveTo>
                    <a:pt x="1965" y="120"/>
                  </a:moveTo>
                  <a:cubicBezTo>
                    <a:pt x="1322" y="417"/>
                    <a:pt x="679" y="691"/>
                    <a:pt x="36" y="989"/>
                  </a:cubicBezTo>
                  <a:cubicBezTo>
                    <a:pt x="24" y="965"/>
                    <a:pt x="12" y="941"/>
                    <a:pt x="0" y="893"/>
                  </a:cubicBezTo>
                  <a:cubicBezTo>
                    <a:pt x="631" y="596"/>
                    <a:pt x="1274" y="298"/>
                    <a:pt x="1905" y="0"/>
                  </a:cubicBezTo>
                  <a:cubicBezTo>
                    <a:pt x="1929" y="48"/>
                    <a:pt x="1941" y="72"/>
                    <a:pt x="1965" y="1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7"/>
            <p:cNvSpPr/>
            <p:nvPr/>
          </p:nvSpPr>
          <p:spPr>
            <a:xfrm>
              <a:off x="3275400" y="2644800"/>
              <a:ext cx="53900" cy="17875"/>
            </a:xfrm>
            <a:custGeom>
              <a:rect b="b" l="l" r="r" t="t"/>
              <a:pathLst>
                <a:path extrusionOk="0" h="715" w="2156">
                  <a:moveTo>
                    <a:pt x="0" y="620"/>
                  </a:moveTo>
                  <a:cubicBezTo>
                    <a:pt x="715" y="405"/>
                    <a:pt x="1417" y="215"/>
                    <a:pt x="2120" y="1"/>
                  </a:cubicBezTo>
                  <a:cubicBezTo>
                    <a:pt x="2144" y="36"/>
                    <a:pt x="2144" y="60"/>
                    <a:pt x="2155" y="108"/>
                  </a:cubicBezTo>
                  <a:cubicBezTo>
                    <a:pt x="1441" y="310"/>
                    <a:pt x="739" y="512"/>
                    <a:pt x="24" y="715"/>
                  </a:cubicBezTo>
                  <a:cubicBezTo>
                    <a:pt x="12" y="679"/>
                    <a:pt x="0" y="643"/>
                    <a:pt x="0" y="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7"/>
            <p:cNvSpPr/>
            <p:nvPr/>
          </p:nvSpPr>
          <p:spPr>
            <a:xfrm>
              <a:off x="3670100" y="2484950"/>
              <a:ext cx="32450" cy="14025"/>
            </a:xfrm>
            <a:custGeom>
              <a:rect b="b" l="l" r="r" t="t"/>
              <a:pathLst>
                <a:path extrusionOk="0" h="561" w="1298">
                  <a:moveTo>
                    <a:pt x="0" y="429"/>
                  </a:moveTo>
                  <a:cubicBezTo>
                    <a:pt x="417" y="287"/>
                    <a:pt x="834" y="144"/>
                    <a:pt x="1250" y="1"/>
                  </a:cubicBezTo>
                  <a:cubicBezTo>
                    <a:pt x="1262" y="48"/>
                    <a:pt x="1286" y="72"/>
                    <a:pt x="1298" y="120"/>
                  </a:cubicBezTo>
                  <a:lnTo>
                    <a:pt x="48" y="5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7"/>
            <p:cNvSpPr/>
            <p:nvPr/>
          </p:nvSpPr>
          <p:spPr>
            <a:xfrm>
              <a:off x="3676050" y="2471850"/>
              <a:ext cx="23225" cy="10450"/>
            </a:xfrm>
            <a:custGeom>
              <a:rect b="b" l="l" r="r" t="t"/>
              <a:pathLst>
                <a:path extrusionOk="0" h="418" w="929">
                  <a:moveTo>
                    <a:pt x="929" y="132"/>
                  </a:moveTo>
                  <a:cubicBezTo>
                    <a:pt x="643" y="227"/>
                    <a:pt x="345" y="334"/>
                    <a:pt x="48" y="418"/>
                  </a:cubicBezTo>
                  <a:cubicBezTo>
                    <a:pt x="36" y="370"/>
                    <a:pt x="12" y="346"/>
                    <a:pt x="0" y="299"/>
                  </a:cubicBezTo>
                  <a:cubicBezTo>
                    <a:pt x="286" y="191"/>
                    <a:pt x="584" y="108"/>
                    <a:pt x="869" y="1"/>
                  </a:cubicBezTo>
                  <a:cubicBezTo>
                    <a:pt x="893" y="49"/>
                    <a:pt x="905" y="96"/>
                    <a:pt x="929" y="1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7"/>
            <p:cNvSpPr/>
            <p:nvPr/>
          </p:nvSpPr>
          <p:spPr>
            <a:xfrm>
              <a:off x="3042025" y="1742300"/>
              <a:ext cx="122675" cy="39325"/>
            </a:xfrm>
            <a:custGeom>
              <a:rect b="b" l="l" r="r" t="t"/>
              <a:pathLst>
                <a:path extrusionOk="0" h="1573" w="4907">
                  <a:moveTo>
                    <a:pt x="4871" y="1572"/>
                  </a:moveTo>
                  <a:cubicBezTo>
                    <a:pt x="3287" y="965"/>
                    <a:pt x="1537" y="941"/>
                    <a:pt x="1" y="1"/>
                  </a:cubicBezTo>
                  <a:cubicBezTo>
                    <a:pt x="1668" y="501"/>
                    <a:pt x="3287" y="977"/>
                    <a:pt x="4906" y="1477"/>
                  </a:cubicBezTo>
                  <a:cubicBezTo>
                    <a:pt x="4894" y="1513"/>
                    <a:pt x="4882" y="1549"/>
                    <a:pt x="4871" y="15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7"/>
            <p:cNvSpPr/>
            <p:nvPr/>
          </p:nvSpPr>
          <p:spPr>
            <a:xfrm>
              <a:off x="3650450" y="1884000"/>
              <a:ext cx="76225" cy="27100"/>
            </a:xfrm>
            <a:custGeom>
              <a:rect b="b" l="l" r="r" t="t"/>
              <a:pathLst>
                <a:path extrusionOk="0" h="1084" w="3049">
                  <a:moveTo>
                    <a:pt x="3001" y="1084"/>
                  </a:moveTo>
                  <a:cubicBezTo>
                    <a:pt x="2001" y="774"/>
                    <a:pt x="1000" y="465"/>
                    <a:pt x="0" y="167"/>
                  </a:cubicBezTo>
                  <a:cubicBezTo>
                    <a:pt x="12" y="107"/>
                    <a:pt x="24" y="60"/>
                    <a:pt x="36" y="0"/>
                  </a:cubicBezTo>
                  <a:cubicBezTo>
                    <a:pt x="1072" y="250"/>
                    <a:pt x="2060" y="572"/>
                    <a:pt x="3048" y="929"/>
                  </a:cubicBezTo>
                  <a:cubicBezTo>
                    <a:pt x="3048" y="965"/>
                    <a:pt x="3036" y="1024"/>
                    <a:pt x="3001" y="10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7"/>
            <p:cNvSpPr/>
            <p:nvPr/>
          </p:nvSpPr>
          <p:spPr>
            <a:xfrm>
              <a:off x="3760575" y="1917025"/>
              <a:ext cx="95575" cy="28600"/>
            </a:xfrm>
            <a:custGeom>
              <a:rect b="b" l="l" r="r" t="t"/>
              <a:pathLst>
                <a:path extrusionOk="0" h="1144" w="3823">
                  <a:moveTo>
                    <a:pt x="1" y="1"/>
                  </a:moveTo>
                  <a:cubicBezTo>
                    <a:pt x="1298" y="358"/>
                    <a:pt x="2549" y="691"/>
                    <a:pt x="3822" y="1049"/>
                  </a:cubicBezTo>
                  <a:cubicBezTo>
                    <a:pt x="3382" y="1144"/>
                    <a:pt x="346" y="34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7"/>
            <p:cNvSpPr/>
            <p:nvPr/>
          </p:nvSpPr>
          <p:spPr>
            <a:xfrm>
              <a:off x="3183425" y="1769700"/>
              <a:ext cx="65800" cy="27700"/>
            </a:xfrm>
            <a:custGeom>
              <a:rect b="b" l="l" r="r" t="t"/>
              <a:pathLst>
                <a:path extrusionOk="0" h="1108" w="2632">
                  <a:moveTo>
                    <a:pt x="60" y="0"/>
                  </a:moveTo>
                  <a:cubicBezTo>
                    <a:pt x="929" y="334"/>
                    <a:pt x="1786" y="643"/>
                    <a:pt x="2632" y="977"/>
                  </a:cubicBezTo>
                  <a:lnTo>
                    <a:pt x="2596" y="1107"/>
                  </a:lnTo>
                  <a:cubicBezTo>
                    <a:pt x="1727" y="798"/>
                    <a:pt x="870" y="465"/>
                    <a:pt x="0" y="155"/>
                  </a:cubicBezTo>
                  <a:cubicBezTo>
                    <a:pt x="12" y="95"/>
                    <a:pt x="48" y="48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7"/>
            <p:cNvSpPr/>
            <p:nvPr/>
          </p:nvSpPr>
          <p:spPr>
            <a:xfrm>
              <a:off x="3886775" y="1966750"/>
              <a:ext cx="63125" cy="20550"/>
            </a:xfrm>
            <a:custGeom>
              <a:rect b="b" l="l" r="r" t="t"/>
              <a:pathLst>
                <a:path extrusionOk="0" h="822" w="2525">
                  <a:moveTo>
                    <a:pt x="72" y="0"/>
                  </a:moveTo>
                  <a:cubicBezTo>
                    <a:pt x="894" y="238"/>
                    <a:pt x="1703" y="453"/>
                    <a:pt x="2525" y="691"/>
                  </a:cubicBezTo>
                  <a:lnTo>
                    <a:pt x="2477" y="822"/>
                  </a:lnTo>
                  <a:cubicBezTo>
                    <a:pt x="1668" y="607"/>
                    <a:pt x="834" y="369"/>
                    <a:pt x="1" y="143"/>
                  </a:cubicBezTo>
                  <a:cubicBezTo>
                    <a:pt x="25" y="95"/>
                    <a:pt x="37" y="36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7"/>
            <p:cNvSpPr/>
            <p:nvPr/>
          </p:nvSpPr>
          <p:spPr>
            <a:xfrm>
              <a:off x="3761775" y="2019725"/>
              <a:ext cx="62525" cy="13125"/>
            </a:xfrm>
            <a:custGeom>
              <a:rect b="b" l="l" r="r" t="t"/>
              <a:pathLst>
                <a:path extrusionOk="0" h="525" w="2501">
                  <a:moveTo>
                    <a:pt x="2477" y="524"/>
                  </a:moveTo>
                  <a:cubicBezTo>
                    <a:pt x="1643" y="405"/>
                    <a:pt x="834" y="286"/>
                    <a:pt x="0" y="167"/>
                  </a:cubicBezTo>
                  <a:lnTo>
                    <a:pt x="0" y="84"/>
                  </a:lnTo>
                  <a:cubicBezTo>
                    <a:pt x="84" y="48"/>
                    <a:pt x="191" y="0"/>
                    <a:pt x="274" y="24"/>
                  </a:cubicBezTo>
                  <a:cubicBezTo>
                    <a:pt x="1024" y="143"/>
                    <a:pt x="1762" y="274"/>
                    <a:pt x="2501" y="393"/>
                  </a:cubicBezTo>
                  <a:cubicBezTo>
                    <a:pt x="2477" y="441"/>
                    <a:pt x="2477" y="477"/>
                    <a:pt x="2477" y="5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7"/>
            <p:cNvSpPr/>
            <p:nvPr/>
          </p:nvSpPr>
          <p:spPr>
            <a:xfrm>
              <a:off x="3857325" y="1977750"/>
              <a:ext cx="52400" cy="19375"/>
            </a:xfrm>
            <a:custGeom>
              <a:rect b="b" l="l" r="r" t="t"/>
              <a:pathLst>
                <a:path extrusionOk="0" h="775" w="2096">
                  <a:moveTo>
                    <a:pt x="0" y="1"/>
                  </a:moveTo>
                  <a:lnTo>
                    <a:pt x="2096" y="667"/>
                  </a:lnTo>
                  <a:cubicBezTo>
                    <a:pt x="2096" y="703"/>
                    <a:pt x="2084" y="751"/>
                    <a:pt x="2084" y="775"/>
                  </a:cubicBezTo>
                  <a:cubicBezTo>
                    <a:pt x="1988" y="775"/>
                    <a:pt x="1905" y="775"/>
                    <a:pt x="1834" y="763"/>
                  </a:cubicBezTo>
                  <a:cubicBezTo>
                    <a:pt x="1262" y="584"/>
                    <a:pt x="714" y="405"/>
                    <a:pt x="143" y="203"/>
                  </a:cubicBezTo>
                  <a:cubicBezTo>
                    <a:pt x="72" y="191"/>
                    <a:pt x="60" y="7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7"/>
            <p:cNvSpPr/>
            <p:nvPr/>
          </p:nvSpPr>
          <p:spPr>
            <a:xfrm>
              <a:off x="3102750" y="2242675"/>
              <a:ext cx="64325" cy="8950"/>
            </a:xfrm>
            <a:custGeom>
              <a:rect b="b" l="l" r="r" t="t"/>
              <a:pathLst>
                <a:path extrusionOk="0" h="358" w="2573">
                  <a:moveTo>
                    <a:pt x="2573" y="226"/>
                  </a:moveTo>
                  <a:cubicBezTo>
                    <a:pt x="1691" y="357"/>
                    <a:pt x="846" y="215"/>
                    <a:pt x="1" y="119"/>
                  </a:cubicBezTo>
                  <a:cubicBezTo>
                    <a:pt x="1" y="72"/>
                    <a:pt x="1" y="48"/>
                    <a:pt x="13" y="0"/>
                  </a:cubicBezTo>
                  <a:cubicBezTo>
                    <a:pt x="858" y="72"/>
                    <a:pt x="1715" y="155"/>
                    <a:pt x="2573" y="2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7"/>
            <p:cNvSpPr/>
            <p:nvPr/>
          </p:nvSpPr>
          <p:spPr>
            <a:xfrm>
              <a:off x="3883800" y="1945600"/>
              <a:ext cx="76225" cy="19975"/>
            </a:xfrm>
            <a:custGeom>
              <a:rect b="b" l="l" r="r" t="t"/>
              <a:pathLst>
                <a:path extrusionOk="0" h="799" w="3049">
                  <a:moveTo>
                    <a:pt x="60" y="1"/>
                  </a:moveTo>
                  <a:cubicBezTo>
                    <a:pt x="1049" y="227"/>
                    <a:pt x="2049" y="465"/>
                    <a:pt x="3049" y="691"/>
                  </a:cubicBezTo>
                  <a:cubicBezTo>
                    <a:pt x="3037" y="727"/>
                    <a:pt x="3037" y="763"/>
                    <a:pt x="3013" y="799"/>
                  </a:cubicBezTo>
                  <a:cubicBezTo>
                    <a:pt x="2001" y="572"/>
                    <a:pt x="1013" y="334"/>
                    <a:pt x="1" y="108"/>
                  </a:cubicBezTo>
                  <a:cubicBezTo>
                    <a:pt x="25" y="84"/>
                    <a:pt x="36" y="37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7"/>
            <p:cNvSpPr/>
            <p:nvPr/>
          </p:nvSpPr>
          <p:spPr>
            <a:xfrm>
              <a:off x="3598950" y="1875075"/>
              <a:ext cx="45875" cy="20250"/>
            </a:xfrm>
            <a:custGeom>
              <a:rect b="b" l="l" r="r" t="t"/>
              <a:pathLst>
                <a:path extrusionOk="0" h="810" w="1835">
                  <a:moveTo>
                    <a:pt x="1775" y="810"/>
                  </a:moveTo>
                  <a:cubicBezTo>
                    <a:pt x="1179" y="583"/>
                    <a:pt x="584" y="369"/>
                    <a:pt x="0" y="155"/>
                  </a:cubicBezTo>
                  <a:cubicBezTo>
                    <a:pt x="24" y="107"/>
                    <a:pt x="36" y="48"/>
                    <a:pt x="60" y="0"/>
                  </a:cubicBezTo>
                  <a:cubicBezTo>
                    <a:pt x="655" y="226"/>
                    <a:pt x="1251" y="452"/>
                    <a:pt x="1834" y="667"/>
                  </a:cubicBezTo>
                  <a:cubicBezTo>
                    <a:pt x="1810" y="702"/>
                    <a:pt x="1786" y="762"/>
                    <a:pt x="1775" y="8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7"/>
            <p:cNvSpPr/>
            <p:nvPr/>
          </p:nvSpPr>
          <p:spPr>
            <a:xfrm>
              <a:off x="3839150" y="1988175"/>
              <a:ext cx="41700" cy="19075"/>
            </a:xfrm>
            <a:custGeom>
              <a:rect b="b" l="l" r="r" t="t"/>
              <a:pathLst>
                <a:path extrusionOk="0" h="763" w="1668">
                  <a:moveTo>
                    <a:pt x="1620" y="762"/>
                  </a:moveTo>
                  <a:cubicBezTo>
                    <a:pt x="1084" y="560"/>
                    <a:pt x="549" y="358"/>
                    <a:pt x="1" y="143"/>
                  </a:cubicBezTo>
                  <a:cubicBezTo>
                    <a:pt x="13" y="108"/>
                    <a:pt x="37" y="48"/>
                    <a:pt x="60" y="0"/>
                  </a:cubicBezTo>
                  <a:cubicBezTo>
                    <a:pt x="596" y="203"/>
                    <a:pt x="1132" y="405"/>
                    <a:pt x="1668" y="608"/>
                  </a:cubicBezTo>
                  <a:cubicBezTo>
                    <a:pt x="1644" y="655"/>
                    <a:pt x="1632" y="715"/>
                    <a:pt x="1620" y="7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7"/>
            <p:cNvSpPr/>
            <p:nvPr/>
          </p:nvSpPr>
          <p:spPr>
            <a:xfrm>
              <a:off x="3136975" y="2225100"/>
              <a:ext cx="62550" cy="11050"/>
            </a:xfrm>
            <a:custGeom>
              <a:rect b="b" l="l" r="r" t="t"/>
              <a:pathLst>
                <a:path extrusionOk="0" h="442" w="2502">
                  <a:moveTo>
                    <a:pt x="1" y="1"/>
                  </a:moveTo>
                  <a:lnTo>
                    <a:pt x="2501" y="406"/>
                  </a:lnTo>
                  <a:lnTo>
                    <a:pt x="2501" y="441"/>
                  </a:lnTo>
                  <a:cubicBezTo>
                    <a:pt x="2227" y="417"/>
                    <a:pt x="1977" y="406"/>
                    <a:pt x="1715" y="382"/>
                  </a:cubicBezTo>
                  <a:cubicBezTo>
                    <a:pt x="1239" y="322"/>
                    <a:pt x="739" y="239"/>
                    <a:pt x="263" y="156"/>
                  </a:cubicBezTo>
                  <a:cubicBezTo>
                    <a:pt x="180" y="144"/>
                    <a:pt x="84" y="4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7"/>
            <p:cNvSpPr/>
            <p:nvPr/>
          </p:nvSpPr>
          <p:spPr>
            <a:xfrm>
              <a:off x="3202775" y="2211425"/>
              <a:ext cx="50325" cy="4475"/>
            </a:xfrm>
            <a:custGeom>
              <a:rect b="b" l="l" r="r" t="t"/>
              <a:pathLst>
                <a:path extrusionOk="0" h="179" w="2013">
                  <a:moveTo>
                    <a:pt x="2012" y="119"/>
                  </a:moveTo>
                  <a:cubicBezTo>
                    <a:pt x="1905" y="131"/>
                    <a:pt x="1786" y="179"/>
                    <a:pt x="1679" y="179"/>
                  </a:cubicBezTo>
                  <a:cubicBezTo>
                    <a:pt x="1119" y="155"/>
                    <a:pt x="548" y="119"/>
                    <a:pt x="0" y="95"/>
                  </a:cubicBezTo>
                  <a:lnTo>
                    <a:pt x="0" y="0"/>
                  </a:lnTo>
                  <a:cubicBezTo>
                    <a:pt x="667" y="24"/>
                    <a:pt x="1322" y="71"/>
                    <a:pt x="2001" y="107"/>
                  </a:cubicBezTo>
                  <a:cubicBezTo>
                    <a:pt x="2001" y="107"/>
                    <a:pt x="2012" y="107"/>
                    <a:pt x="2012" y="1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7"/>
            <p:cNvSpPr/>
            <p:nvPr/>
          </p:nvSpPr>
          <p:spPr>
            <a:xfrm>
              <a:off x="2551800" y="2577225"/>
              <a:ext cx="155400" cy="61650"/>
            </a:xfrm>
            <a:custGeom>
              <a:rect b="b" l="l" r="r" t="t"/>
              <a:pathLst>
                <a:path extrusionOk="0" h="2466" w="6216">
                  <a:moveTo>
                    <a:pt x="6156" y="2465"/>
                  </a:moveTo>
                  <a:lnTo>
                    <a:pt x="0" y="108"/>
                  </a:lnTo>
                  <a:cubicBezTo>
                    <a:pt x="12" y="72"/>
                    <a:pt x="24" y="25"/>
                    <a:pt x="36" y="1"/>
                  </a:cubicBezTo>
                  <a:cubicBezTo>
                    <a:pt x="2143" y="668"/>
                    <a:pt x="4167" y="1537"/>
                    <a:pt x="6215" y="2311"/>
                  </a:cubicBezTo>
                  <a:cubicBezTo>
                    <a:pt x="6203" y="2370"/>
                    <a:pt x="6168" y="2430"/>
                    <a:pt x="6156" y="24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7"/>
            <p:cNvSpPr/>
            <p:nvPr/>
          </p:nvSpPr>
          <p:spPr>
            <a:xfrm>
              <a:off x="2625625" y="2571275"/>
              <a:ext cx="100625" cy="38725"/>
            </a:xfrm>
            <a:custGeom>
              <a:rect b="b" l="l" r="r" t="t"/>
              <a:pathLst>
                <a:path extrusionOk="0" h="1549" w="4025">
                  <a:moveTo>
                    <a:pt x="60" y="1"/>
                  </a:moveTo>
                  <a:cubicBezTo>
                    <a:pt x="1393" y="477"/>
                    <a:pt x="2703" y="965"/>
                    <a:pt x="4024" y="1441"/>
                  </a:cubicBezTo>
                  <a:cubicBezTo>
                    <a:pt x="4024" y="1477"/>
                    <a:pt x="4012" y="1501"/>
                    <a:pt x="4012" y="1548"/>
                  </a:cubicBezTo>
                  <a:cubicBezTo>
                    <a:pt x="3846" y="1513"/>
                    <a:pt x="3679" y="1513"/>
                    <a:pt x="3536" y="1477"/>
                  </a:cubicBezTo>
                  <a:cubicBezTo>
                    <a:pt x="2417" y="1072"/>
                    <a:pt x="1298" y="656"/>
                    <a:pt x="179" y="239"/>
                  </a:cubicBezTo>
                  <a:cubicBezTo>
                    <a:pt x="119" y="203"/>
                    <a:pt x="60" y="144"/>
                    <a:pt x="0" y="120"/>
                  </a:cubicBezTo>
                  <a:cubicBezTo>
                    <a:pt x="36" y="72"/>
                    <a:pt x="48" y="48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7"/>
            <p:cNvSpPr/>
            <p:nvPr/>
          </p:nvSpPr>
          <p:spPr>
            <a:xfrm>
              <a:off x="2482750" y="2609975"/>
              <a:ext cx="91400" cy="42875"/>
            </a:xfrm>
            <a:custGeom>
              <a:rect b="b" l="l" r="r" t="t"/>
              <a:pathLst>
                <a:path extrusionOk="0" h="1715" w="3656">
                  <a:moveTo>
                    <a:pt x="60" y="0"/>
                  </a:moveTo>
                  <a:cubicBezTo>
                    <a:pt x="1250" y="524"/>
                    <a:pt x="2465" y="1060"/>
                    <a:pt x="3655" y="1572"/>
                  </a:cubicBezTo>
                  <a:cubicBezTo>
                    <a:pt x="3631" y="1620"/>
                    <a:pt x="3608" y="1667"/>
                    <a:pt x="3596" y="1715"/>
                  </a:cubicBezTo>
                  <a:cubicBezTo>
                    <a:pt x="2381" y="1215"/>
                    <a:pt x="1167" y="715"/>
                    <a:pt x="0" y="120"/>
                  </a:cubicBezTo>
                  <a:cubicBezTo>
                    <a:pt x="36" y="72"/>
                    <a:pt x="48" y="48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7"/>
            <p:cNvSpPr/>
            <p:nvPr/>
          </p:nvSpPr>
          <p:spPr>
            <a:xfrm>
              <a:off x="2452675" y="2613550"/>
              <a:ext cx="89625" cy="44075"/>
            </a:xfrm>
            <a:custGeom>
              <a:rect b="b" l="l" r="r" t="t"/>
              <a:pathLst>
                <a:path extrusionOk="0" h="1763" w="3585">
                  <a:moveTo>
                    <a:pt x="3525" y="1762"/>
                  </a:moveTo>
                  <a:lnTo>
                    <a:pt x="1" y="155"/>
                  </a:lnTo>
                  <a:cubicBezTo>
                    <a:pt x="12" y="108"/>
                    <a:pt x="48" y="60"/>
                    <a:pt x="60" y="0"/>
                  </a:cubicBezTo>
                  <a:cubicBezTo>
                    <a:pt x="1239" y="536"/>
                    <a:pt x="2406" y="1060"/>
                    <a:pt x="3584" y="1596"/>
                  </a:cubicBezTo>
                  <a:cubicBezTo>
                    <a:pt x="3572" y="1667"/>
                    <a:pt x="3560" y="1715"/>
                    <a:pt x="3525" y="17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7"/>
            <p:cNvSpPr/>
            <p:nvPr/>
          </p:nvSpPr>
          <p:spPr>
            <a:xfrm>
              <a:off x="2568750" y="2596575"/>
              <a:ext cx="95575" cy="39925"/>
            </a:xfrm>
            <a:custGeom>
              <a:rect b="b" l="l" r="r" t="t"/>
              <a:pathLst>
                <a:path extrusionOk="0" h="1597" w="3823">
                  <a:moveTo>
                    <a:pt x="3799" y="1596"/>
                  </a:moveTo>
                  <a:cubicBezTo>
                    <a:pt x="2489" y="1203"/>
                    <a:pt x="1251" y="644"/>
                    <a:pt x="1" y="108"/>
                  </a:cubicBezTo>
                  <a:cubicBezTo>
                    <a:pt x="13" y="72"/>
                    <a:pt x="37" y="25"/>
                    <a:pt x="49" y="1"/>
                  </a:cubicBezTo>
                  <a:cubicBezTo>
                    <a:pt x="1311" y="489"/>
                    <a:pt x="2561" y="1001"/>
                    <a:pt x="3823" y="1489"/>
                  </a:cubicBezTo>
                  <a:cubicBezTo>
                    <a:pt x="3811" y="1537"/>
                    <a:pt x="3811" y="1560"/>
                    <a:pt x="3799" y="15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2611925" y="2580500"/>
              <a:ext cx="57775" cy="29500"/>
            </a:xfrm>
            <a:custGeom>
              <a:rect b="b" l="l" r="r" t="t"/>
              <a:pathLst>
                <a:path extrusionOk="0" h="1180" w="2311">
                  <a:moveTo>
                    <a:pt x="2251" y="1179"/>
                  </a:moveTo>
                  <a:cubicBezTo>
                    <a:pt x="1501" y="834"/>
                    <a:pt x="762" y="489"/>
                    <a:pt x="0" y="156"/>
                  </a:cubicBezTo>
                  <a:cubicBezTo>
                    <a:pt x="36" y="108"/>
                    <a:pt x="48" y="48"/>
                    <a:pt x="72" y="1"/>
                  </a:cubicBezTo>
                  <a:cubicBezTo>
                    <a:pt x="822" y="346"/>
                    <a:pt x="1560" y="703"/>
                    <a:pt x="2310" y="1049"/>
                  </a:cubicBezTo>
                  <a:cubicBezTo>
                    <a:pt x="2274" y="1084"/>
                    <a:pt x="2263" y="1132"/>
                    <a:pt x="2251" y="11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2394625" y="2662075"/>
              <a:ext cx="47650" cy="26800"/>
            </a:xfrm>
            <a:custGeom>
              <a:rect b="b" l="l" r="r" t="t"/>
              <a:pathLst>
                <a:path extrusionOk="0" h="1072" w="1906">
                  <a:moveTo>
                    <a:pt x="1834" y="1072"/>
                  </a:moveTo>
                  <a:lnTo>
                    <a:pt x="1" y="131"/>
                  </a:lnTo>
                  <a:cubicBezTo>
                    <a:pt x="37" y="83"/>
                    <a:pt x="48" y="48"/>
                    <a:pt x="72" y="0"/>
                  </a:cubicBezTo>
                  <a:lnTo>
                    <a:pt x="1906" y="941"/>
                  </a:lnTo>
                  <a:cubicBezTo>
                    <a:pt x="1882" y="976"/>
                    <a:pt x="1846" y="1024"/>
                    <a:pt x="1834" y="10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2394625" y="2647475"/>
              <a:ext cx="47350" cy="26825"/>
            </a:xfrm>
            <a:custGeom>
              <a:rect b="b" l="l" r="r" t="t"/>
              <a:pathLst>
                <a:path extrusionOk="0" h="1073" w="1894">
                  <a:moveTo>
                    <a:pt x="72" y="1"/>
                  </a:moveTo>
                  <a:cubicBezTo>
                    <a:pt x="691" y="310"/>
                    <a:pt x="1299" y="644"/>
                    <a:pt x="1894" y="953"/>
                  </a:cubicBezTo>
                  <a:cubicBezTo>
                    <a:pt x="1882" y="1001"/>
                    <a:pt x="1846" y="1048"/>
                    <a:pt x="1834" y="1072"/>
                  </a:cubicBezTo>
                  <a:cubicBezTo>
                    <a:pt x="1227" y="763"/>
                    <a:pt x="608" y="453"/>
                    <a:pt x="1" y="120"/>
                  </a:cubicBezTo>
                  <a:cubicBezTo>
                    <a:pt x="25" y="96"/>
                    <a:pt x="60" y="48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2520850" y="2670700"/>
              <a:ext cx="40500" cy="20550"/>
            </a:xfrm>
            <a:custGeom>
              <a:rect b="b" l="l" r="r" t="t"/>
              <a:pathLst>
                <a:path extrusionOk="0" h="822" w="1620">
                  <a:moveTo>
                    <a:pt x="60" y="0"/>
                  </a:moveTo>
                  <a:cubicBezTo>
                    <a:pt x="583" y="238"/>
                    <a:pt x="1095" y="453"/>
                    <a:pt x="1619" y="691"/>
                  </a:cubicBezTo>
                  <a:cubicBezTo>
                    <a:pt x="1607" y="739"/>
                    <a:pt x="1572" y="786"/>
                    <a:pt x="1560" y="822"/>
                  </a:cubicBezTo>
                  <a:cubicBezTo>
                    <a:pt x="1036" y="584"/>
                    <a:pt x="524" y="358"/>
                    <a:pt x="0" y="131"/>
                  </a:cubicBezTo>
                  <a:cubicBezTo>
                    <a:pt x="24" y="84"/>
                    <a:pt x="36" y="36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2431250" y="2592700"/>
              <a:ext cx="32475" cy="14925"/>
            </a:xfrm>
            <a:custGeom>
              <a:rect b="b" l="l" r="r" t="t"/>
              <a:pathLst>
                <a:path extrusionOk="0" h="597" w="1299">
                  <a:moveTo>
                    <a:pt x="48" y="1"/>
                  </a:moveTo>
                  <a:cubicBezTo>
                    <a:pt x="465" y="156"/>
                    <a:pt x="893" y="287"/>
                    <a:pt x="1298" y="441"/>
                  </a:cubicBezTo>
                  <a:cubicBezTo>
                    <a:pt x="1286" y="501"/>
                    <a:pt x="1274" y="537"/>
                    <a:pt x="1239" y="596"/>
                  </a:cubicBezTo>
                  <a:cubicBezTo>
                    <a:pt x="834" y="465"/>
                    <a:pt x="405" y="322"/>
                    <a:pt x="0" y="180"/>
                  </a:cubicBezTo>
                  <a:cubicBezTo>
                    <a:pt x="24" y="108"/>
                    <a:pt x="36" y="49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2578000" y="2660275"/>
              <a:ext cx="32750" cy="17000"/>
            </a:xfrm>
            <a:custGeom>
              <a:rect b="b" l="l" r="r" t="t"/>
              <a:pathLst>
                <a:path extrusionOk="0" h="680" w="1310">
                  <a:moveTo>
                    <a:pt x="1274" y="679"/>
                  </a:moveTo>
                  <a:cubicBezTo>
                    <a:pt x="857" y="489"/>
                    <a:pt x="417" y="310"/>
                    <a:pt x="0" y="120"/>
                  </a:cubicBezTo>
                  <a:cubicBezTo>
                    <a:pt x="24" y="72"/>
                    <a:pt x="36" y="36"/>
                    <a:pt x="48" y="1"/>
                  </a:cubicBezTo>
                  <a:cubicBezTo>
                    <a:pt x="476" y="155"/>
                    <a:pt x="893" y="346"/>
                    <a:pt x="1310" y="560"/>
                  </a:cubicBezTo>
                  <a:cubicBezTo>
                    <a:pt x="1298" y="608"/>
                    <a:pt x="1286" y="632"/>
                    <a:pt x="1274" y="6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7"/>
            <p:cNvSpPr/>
            <p:nvPr/>
          </p:nvSpPr>
          <p:spPr>
            <a:xfrm>
              <a:off x="2215450" y="2123600"/>
              <a:ext cx="94675" cy="47350"/>
            </a:xfrm>
            <a:custGeom>
              <a:rect b="b" l="l" r="r" t="t"/>
              <a:pathLst>
                <a:path extrusionOk="0" h="1894" w="3787">
                  <a:moveTo>
                    <a:pt x="3703" y="1894"/>
                  </a:moveTo>
                  <a:cubicBezTo>
                    <a:pt x="2429" y="1370"/>
                    <a:pt x="1167" y="834"/>
                    <a:pt x="0" y="132"/>
                  </a:cubicBezTo>
                  <a:cubicBezTo>
                    <a:pt x="12" y="84"/>
                    <a:pt x="36" y="48"/>
                    <a:pt x="48" y="1"/>
                  </a:cubicBezTo>
                  <a:cubicBezTo>
                    <a:pt x="1298" y="572"/>
                    <a:pt x="2536" y="1132"/>
                    <a:pt x="3786" y="1703"/>
                  </a:cubicBezTo>
                  <a:cubicBezTo>
                    <a:pt x="3751" y="1763"/>
                    <a:pt x="3715" y="1834"/>
                    <a:pt x="3703" y="1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7"/>
            <p:cNvSpPr/>
            <p:nvPr/>
          </p:nvSpPr>
          <p:spPr>
            <a:xfrm>
              <a:off x="2121675" y="2104250"/>
              <a:ext cx="124450" cy="61050"/>
            </a:xfrm>
            <a:custGeom>
              <a:rect b="b" l="l" r="r" t="t"/>
              <a:pathLst>
                <a:path extrusionOk="0" h="2442" w="4978">
                  <a:moveTo>
                    <a:pt x="4942" y="2442"/>
                  </a:moveTo>
                  <a:cubicBezTo>
                    <a:pt x="3299" y="1656"/>
                    <a:pt x="1680" y="846"/>
                    <a:pt x="1" y="37"/>
                  </a:cubicBezTo>
                  <a:cubicBezTo>
                    <a:pt x="334" y="1"/>
                    <a:pt x="4561" y="2001"/>
                    <a:pt x="4978" y="2358"/>
                  </a:cubicBezTo>
                  <a:cubicBezTo>
                    <a:pt x="4954" y="2382"/>
                    <a:pt x="4954" y="2418"/>
                    <a:pt x="4942" y="24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7"/>
            <p:cNvSpPr/>
            <p:nvPr/>
          </p:nvSpPr>
          <p:spPr>
            <a:xfrm>
              <a:off x="2024050" y="2053650"/>
              <a:ext cx="87525" cy="43200"/>
            </a:xfrm>
            <a:custGeom>
              <a:rect b="b" l="l" r="r" t="t"/>
              <a:pathLst>
                <a:path extrusionOk="0" h="1728" w="3501">
                  <a:moveTo>
                    <a:pt x="60" y="1"/>
                  </a:moveTo>
                  <a:lnTo>
                    <a:pt x="3501" y="1560"/>
                  </a:lnTo>
                  <a:cubicBezTo>
                    <a:pt x="3465" y="1620"/>
                    <a:pt x="3453" y="1668"/>
                    <a:pt x="3430" y="1727"/>
                  </a:cubicBezTo>
                  <a:cubicBezTo>
                    <a:pt x="2275" y="1203"/>
                    <a:pt x="1132" y="667"/>
                    <a:pt x="1" y="144"/>
                  </a:cubicBezTo>
                  <a:cubicBezTo>
                    <a:pt x="12" y="96"/>
                    <a:pt x="36" y="48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7"/>
            <p:cNvSpPr/>
            <p:nvPr/>
          </p:nvSpPr>
          <p:spPr>
            <a:xfrm>
              <a:off x="2027925" y="2071225"/>
              <a:ext cx="81275" cy="42875"/>
            </a:xfrm>
            <a:custGeom>
              <a:rect b="b" l="l" r="r" t="t"/>
              <a:pathLst>
                <a:path extrusionOk="0" h="1715" w="3251">
                  <a:moveTo>
                    <a:pt x="72" y="0"/>
                  </a:moveTo>
                  <a:cubicBezTo>
                    <a:pt x="1131" y="524"/>
                    <a:pt x="2203" y="1024"/>
                    <a:pt x="3251" y="1548"/>
                  </a:cubicBezTo>
                  <a:cubicBezTo>
                    <a:pt x="3227" y="1608"/>
                    <a:pt x="3191" y="1655"/>
                    <a:pt x="3179" y="1715"/>
                  </a:cubicBezTo>
                  <a:cubicBezTo>
                    <a:pt x="2120" y="1191"/>
                    <a:pt x="1048" y="667"/>
                    <a:pt x="0" y="167"/>
                  </a:cubicBezTo>
                  <a:cubicBezTo>
                    <a:pt x="24" y="107"/>
                    <a:pt x="36" y="6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7"/>
            <p:cNvSpPr/>
            <p:nvPr/>
          </p:nvSpPr>
          <p:spPr>
            <a:xfrm>
              <a:off x="2108575" y="2010800"/>
              <a:ext cx="50625" cy="24725"/>
            </a:xfrm>
            <a:custGeom>
              <a:rect b="b" l="l" r="r" t="t"/>
              <a:pathLst>
                <a:path extrusionOk="0" h="989" w="2025">
                  <a:moveTo>
                    <a:pt x="25" y="0"/>
                  </a:moveTo>
                  <a:cubicBezTo>
                    <a:pt x="108" y="24"/>
                    <a:pt x="179" y="0"/>
                    <a:pt x="251" y="36"/>
                  </a:cubicBezTo>
                  <a:cubicBezTo>
                    <a:pt x="787" y="250"/>
                    <a:pt x="1311" y="476"/>
                    <a:pt x="1846" y="715"/>
                  </a:cubicBezTo>
                  <a:cubicBezTo>
                    <a:pt x="1918" y="750"/>
                    <a:pt x="1965" y="846"/>
                    <a:pt x="2025" y="929"/>
                  </a:cubicBezTo>
                  <a:cubicBezTo>
                    <a:pt x="1918" y="941"/>
                    <a:pt x="1811" y="988"/>
                    <a:pt x="1727" y="953"/>
                  </a:cubicBezTo>
                  <a:cubicBezTo>
                    <a:pt x="1203" y="727"/>
                    <a:pt x="703" y="476"/>
                    <a:pt x="191" y="238"/>
                  </a:cubicBezTo>
                  <a:cubicBezTo>
                    <a:pt x="120" y="215"/>
                    <a:pt x="60" y="131"/>
                    <a:pt x="1" y="95"/>
                  </a:cubicBezTo>
                  <a:cubicBezTo>
                    <a:pt x="1" y="72"/>
                    <a:pt x="13" y="48"/>
                    <a:pt x="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2639900" y="2282550"/>
              <a:ext cx="62225" cy="28600"/>
            </a:xfrm>
            <a:custGeom>
              <a:rect b="b" l="l" r="r" t="t"/>
              <a:pathLst>
                <a:path extrusionOk="0" h="1144" w="2489">
                  <a:moveTo>
                    <a:pt x="2441" y="1144"/>
                  </a:moveTo>
                  <a:cubicBezTo>
                    <a:pt x="1620" y="798"/>
                    <a:pt x="822" y="465"/>
                    <a:pt x="1" y="120"/>
                  </a:cubicBezTo>
                  <a:cubicBezTo>
                    <a:pt x="12" y="72"/>
                    <a:pt x="24" y="48"/>
                    <a:pt x="36" y="1"/>
                  </a:cubicBezTo>
                  <a:cubicBezTo>
                    <a:pt x="894" y="251"/>
                    <a:pt x="1679" y="655"/>
                    <a:pt x="2489" y="1001"/>
                  </a:cubicBezTo>
                  <a:cubicBezTo>
                    <a:pt x="2465" y="1060"/>
                    <a:pt x="2453" y="1096"/>
                    <a:pt x="2441" y="1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2140125" y="2098300"/>
              <a:ext cx="53625" cy="26825"/>
            </a:xfrm>
            <a:custGeom>
              <a:rect b="b" l="l" r="r" t="t"/>
              <a:pathLst>
                <a:path extrusionOk="0" h="1073" w="2145">
                  <a:moveTo>
                    <a:pt x="60" y="1"/>
                  </a:moveTo>
                  <a:cubicBezTo>
                    <a:pt x="763" y="298"/>
                    <a:pt x="1465" y="608"/>
                    <a:pt x="2144" y="906"/>
                  </a:cubicBezTo>
                  <a:cubicBezTo>
                    <a:pt x="2120" y="965"/>
                    <a:pt x="2096" y="1025"/>
                    <a:pt x="2073" y="1072"/>
                  </a:cubicBezTo>
                  <a:cubicBezTo>
                    <a:pt x="1382" y="763"/>
                    <a:pt x="692" y="453"/>
                    <a:pt x="1" y="155"/>
                  </a:cubicBezTo>
                  <a:cubicBezTo>
                    <a:pt x="13" y="108"/>
                    <a:pt x="49" y="60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2410100" y="2198900"/>
              <a:ext cx="69100" cy="35750"/>
            </a:xfrm>
            <a:custGeom>
              <a:rect b="b" l="l" r="r" t="t"/>
              <a:pathLst>
                <a:path extrusionOk="0" h="1430" w="2764">
                  <a:moveTo>
                    <a:pt x="2704" y="1430"/>
                  </a:moveTo>
                  <a:cubicBezTo>
                    <a:pt x="1811" y="977"/>
                    <a:pt x="894" y="549"/>
                    <a:pt x="1" y="96"/>
                  </a:cubicBezTo>
                  <a:cubicBezTo>
                    <a:pt x="25" y="72"/>
                    <a:pt x="37" y="25"/>
                    <a:pt x="49" y="1"/>
                  </a:cubicBezTo>
                  <a:cubicBezTo>
                    <a:pt x="953" y="430"/>
                    <a:pt x="1846" y="858"/>
                    <a:pt x="2763" y="1311"/>
                  </a:cubicBezTo>
                  <a:cubicBezTo>
                    <a:pt x="2727" y="1346"/>
                    <a:pt x="2716" y="1394"/>
                    <a:pt x="2704" y="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2043700" y="2030725"/>
              <a:ext cx="61925" cy="25625"/>
            </a:xfrm>
            <a:custGeom>
              <a:rect b="b" l="l" r="r" t="t"/>
              <a:pathLst>
                <a:path extrusionOk="0" h="1025" w="2477">
                  <a:moveTo>
                    <a:pt x="2477" y="1025"/>
                  </a:moveTo>
                  <a:cubicBezTo>
                    <a:pt x="1655" y="727"/>
                    <a:pt x="834" y="418"/>
                    <a:pt x="0" y="120"/>
                  </a:cubicBezTo>
                  <a:cubicBezTo>
                    <a:pt x="24" y="72"/>
                    <a:pt x="36" y="37"/>
                    <a:pt x="48" y="1"/>
                  </a:cubicBezTo>
                  <a:cubicBezTo>
                    <a:pt x="250" y="72"/>
                    <a:pt x="477" y="132"/>
                    <a:pt x="691" y="203"/>
                  </a:cubicBezTo>
                  <a:cubicBezTo>
                    <a:pt x="1215" y="394"/>
                    <a:pt x="1727" y="596"/>
                    <a:pt x="2251" y="799"/>
                  </a:cubicBezTo>
                  <a:cubicBezTo>
                    <a:pt x="2322" y="834"/>
                    <a:pt x="2382" y="953"/>
                    <a:pt x="2477" y="10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2589900" y="2279875"/>
              <a:ext cx="55975" cy="28000"/>
            </a:xfrm>
            <a:custGeom>
              <a:rect b="b" l="l" r="r" t="t"/>
              <a:pathLst>
                <a:path extrusionOk="0" h="1120" w="2239">
                  <a:moveTo>
                    <a:pt x="48" y="0"/>
                  </a:moveTo>
                  <a:cubicBezTo>
                    <a:pt x="774" y="346"/>
                    <a:pt x="1500" y="667"/>
                    <a:pt x="2239" y="1013"/>
                  </a:cubicBezTo>
                  <a:cubicBezTo>
                    <a:pt x="2227" y="1048"/>
                    <a:pt x="2203" y="1084"/>
                    <a:pt x="2191" y="1120"/>
                  </a:cubicBezTo>
                  <a:cubicBezTo>
                    <a:pt x="1465" y="774"/>
                    <a:pt x="738" y="453"/>
                    <a:pt x="0" y="108"/>
                  </a:cubicBezTo>
                  <a:cubicBezTo>
                    <a:pt x="24" y="72"/>
                    <a:pt x="36" y="36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2165725" y="1994125"/>
              <a:ext cx="52725" cy="23250"/>
            </a:xfrm>
            <a:custGeom>
              <a:rect b="b" l="l" r="r" t="t"/>
              <a:pathLst>
                <a:path extrusionOk="0" h="930" w="2109">
                  <a:moveTo>
                    <a:pt x="2073" y="929"/>
                  </a:moveTo>
                  <a:cubicBezTo>
                    <a:pt x="1394" y="655"/>
                    <a:pt x="691" y="393"/>
                    <a:pt x="1" y="108"/>
                  </a:cubicBezTo>
                  <a:cubicBezTo>
                    <a:pt x="25" y="72"/>
                    <a:pt x="37" y="48"/>
                    <a:pt x="37" y="0"/>
                  </a:cubicBezTo>
                  <a:cubicBezTo>
                    <a:pt x="715" y="274"/>
                    <a:pt x="1418" y="524"/>
                    <a:pt x="2108" y="786"/>
                  </a:cubicBezTo>
                  <a:cubicBezTo>
                    <a:pt x="2108" y="846"/>
                    <a:pt x="2084" y="882"/>
                    <a:pt x="2073" y="9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7"/>
            <p:cNvSpPr/>
            <p:nvPr/>
          </p:nvSpPr>
          <p:spPr>
            <a:xfrm>
              <a:off x="2337175" y="2166175"/>
              <a:ext cx="54500" cy="33350"/>
            </a:xfrm>
            <a:custGeom>
              <a:rect b="b" l="l" r="r" t="t"/>
              <a:pathLst>
                <a:path extrusionOk="0" h="1334" w="2180">
                  <a:moveTo>
                    <a:pt x="2120" y="1334"/>
                  </a:moveTo>
                  <a:cubicBezTo>
                    <a:pt x="1418" y="917"/>
                    <a:pt x="703" y="500"/>
                    <a:pt x="1" y="84"/>
                  </a:cubicBezTo>
                  <a:cubicBezTo>
                    <a:pt x="25" y="60"/>
                    <a:pt x="37" y="24"/>
                    <a:pt x="60" y="0"/>
                  </a:cubicBezTo>
                  <a:cubicBezTo>
                    <a:pt x="763" y="417"/>
                    <a:pt x="1477" y="834"/>
                    <a:pt x="2180" y="1250"/>
                  </a:cubicBezTo>
                  <a:cubicBezTo>
                    <a:pt x="2156" y="1274"/>
                    <a:pt x="2132" y="1310"/>
                    <a:pt x="2120" y="13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1984750" y="2047100"/>
              <a:ext cx="38725" cy="19375"/>
            </a:xfrm>
            <a:custGeom>
              <a:rect b="b" l="l" r="r" t="t"/>
              <a:pathLst>
                <a:path extrusionOk="0" h="775" w="1549">
                  <a:moveTo>
                    <a:pt x="1501" y="775"/>
                  </a:moveTo>
                  <a:cubicBezTo>
                    <a:pt x="989" y="548"/>
                    <a:pt x="501" y="322"/>
                    <a:pt x="1" y="96"/>
                  </a:cubicBezTo>
                  <a:cubicBezTo>
                    <a:pt x="13" y="72"/>
                    <a:pt x="25" y="25"/>
                    <a:pt x="37" y="1"/>
                  </a:cubicBezTo>
                  <a:cubicBezTo>
                    <a:pt x="549" y="215"/>
                    <a:pt x="1037" y="441"/>
                    <a:pt x="1549" y="656"/>
                  </a:cubicBezTo>
                  <a:cubicBezTo>
                    <a:pt x="1549" y="691"/>
                    <a:pt x="1525" y="727"/>
                    <a:pt x="1501" y="7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2481850" y="2231950"/>
              <a:ext cx="42275" cy="27400"/>
            </a:xfrm>
            <a:custGeom>
              <a:rect b="b" l="l" r="r" t="t"/>
              <a:pathLst>
                <a:path extrusionOk="0" h="1096" w="1691">
                  <a:moveTo>
                    <a:pt x="60" y="1"/>
                  </a:moveTo>
                  <a:cubicBezTo>
                    <a:pt x="608" y="346"/>
                    <a:pt x="1143" y="667"/>
                    <a:pt x="1691" y="1013"/>
                  </a:cubicBezTo>
                  <a:cubicBezTo>
                    <a:pt x="1679" y="1036"/>
                    <a:pt x="1655" y="1072"/>
                    <a:pt x="1631" y="1096"/>
                  </a:cubicBezTo>
                  <a:cubicBezTo>
                    <a:pt x="1084" y="763"/>
                    <a:pt x="548" y="429"/>
                    <a:pt x="0" y="84"/>
                  </a:cubicBezTo>
                  <a:cubicBezTo>
                    <a:pt x="24" y="60"/>
                    <a:pt x="36" y="24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2715800" y="2334950"/>
              <a:ext cx="46175" cy="17275"/>
            </a:xfrm>
            <a:custGeom>
              <a:rect b="b" l="l" r="r" t="t"/>
              <a:pathLst>
                <a:path extrusionOk="0" h="691" w="1847">
                  <a:moveTo>
                    <a:pt x="24" y="0"/>
                  </a:moveTo>
                  <a:cubicBezTo>
                    <a:pt x="644" y="191"/>
                    <a:pt x="1239" y="405"/>
                    <a:pt x="1846" y="595"/>
                  </a:cubicBezTo>
                  <a:cubicBezTo>
                    <a:pt x="1834" y="631"/>
                    <a:pt x="1834" y="655"/>
                    <a:pt x="1810" y="691"/>
                  </a:cubicBezTo>
                  <a:cubicBezTo>
                    <a:pt x="1203" y="488"/>
                    <a:pt x="608" y="298"/>
                    <a:pt x="1" y="95"/>
                  </a:cubicBezTo>
                  <a:cubicBezTo>
                    <a:pt x="13" y="60"/>
                    <a:pt x="24" y="36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2188050" y="2331975"/>
              <a:ext cx="58075" cy="96750"/>
            </a:xfrm>
            <a:custGeom>
              <a:rect b="b" l="l" r="r" t="t"/>
              <a:pathLst>
                <a:path extrusionOk="0" h="3870" w="2323">
                  <a:moveTo>
                    <a:pt x="1942" y="3429"/>
                  </a:moveTo>
                  <a:cubicBezTo>
                    <a:pt x="1715" y="3024"/>
                    <a:pt x="1513" y="2608"/>
                    <a:pt x="1275" y="2215"/>
                  </a:cubicBezTo>
                  <a:cubicBezTo>
                    <a:pt x="870" y="1548"/>
                    <a:pt x="441" y="881"/>
                    <a:pt x="37" y="214"/>
                  </a:cubicBezTo>
                  <a:cubicBezTo>
                    <a:pt x="1" y="155"/>
                    <a:pt x="1" y="72"/>
                    <a:pt x="1" y="0"/>
                  </a:cubicBezTo>
                  <a:lnTo>
                    <a:pt x="37" y="0"/>
                  </a:lnTo>
                  <a:cubicBezTo>
                    <a:pt x="48" y="0"/>
                    <a:pt x="48" y="12"/>
                    <a:pt x="60" y="12"/>
                  </a:cubicBezTo>
                  <a:lnTo>
                    <a:pt x="48" y="0"/>
                  </a:lnTo>
                  <a:cubicBezTo>
                    <a:pt x="775" y="1191"/>
                    <a:pt x="1489" y="2393"/>
                    <a:pt x="2227" y="3584"/>
                  </a:cubicBezTo>
                  <a:cubicBezTo>
                    <a:pt x="2263" y="3679"/>
                    <a:pt x="2323" y="3762"/>
                    <a:pt x="2323" y="3870"/>
                  </a:cubicBezTo>
                  <a:cubicBezTo>
                    <a:pt x="2192" y="3727"/>
                    <a:pt x="2061" y="3572"/>
                    <a:pt x="1942" y="34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2080000" y="2298025"/>
              <a:ext cx="48250" cy="76525"/>
            </a:xfrm>
            <a:custGeom>
              <a:rect b="b" l="l" r="r" t="t"/>
              <a:pathLst>
                <a:path extrusionOk="0" h="3061" w="1930">
                  <a:moveTo>
                    <a:pt x="1811" y="3061"/>
                  </a:moveTo>
                  <a:cubicBezTo>
                    <a:pt x="1203" y="2061"/>
                    <a:pt x="596" y="1072"/>
                    <a:pt x="1" y="84"/>
                  </a:cubicBezTo>
                  <a:cubicBezTo>
                    <a:pt x="37" y="48"/>
                    <a:pt x="72" y="36"/>
                    <a:pt x="120" y="1"/>
                  </a:cubicBezTo>
                  <a:cubicBezTo>
                    <a:pt x="727" y="1001"/>
                    <a:pt x="1322" y="2001"/>
                    <a:pt x="1930" y="3001"/>
                  </a:cubicBezTo>
                  <a:cubicBezTo>
                    <a:pt x="1882" y="3025"/>
                    <a:pt x="1846" y="3037"/>
                    <a:pt x="1811" y="30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2095775" y="2299525"/>
              <a:ext cx="34275" cy="48525"/>
            </a:xfrm>
            <a:custGeom>
              <a:rect b="b" l="l" r="r" t="t"/>
              <a:pathLst>
                <a:path extrusionOk="0" h="1941" w="1371">
                  <a:moveTo>
                    <a:pt x="120" y="0"/>
                  </a:moveTo>
                  <a:cubicBezTo>
                    <a:pt x="537" y="631"/>
                    <a:pt x="953" y="1239"/>
                    <a:pt x="1370" y="1870"/>
                  </a:cubicBezTo>
                  <a:cubicBezTo>
                    <a:pt x="1346" y="1893"/>
                    <a:pt x="1299" y="1905"/>
                    <a:pt x="1275" y="1941"/>
                  </a:cubicBezTo>
                  <a:cubicBezTo>
                    <a:pt x="858" y="1334"/>
                    <a:pt x="418" y="715"/>
                    <a:pt x="1" y="107"/>
                  </a:cubicBezTo>
                  <a:cubicBezTo>
                    <a:pt x="37" y="60"/>
                    <a:pt x="84" y="36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2248175" y="2373625"/>
              <a:ext cx="30100" cy="46175"/>
            </a:xfrm>
            <a:custGeom>
              <a:rect b="b" l="l" r="r" t="t"/>
              <a:pathLst>
                <a:path extrusionOk="0" h="1847" w="1204">
                  <a:moveTo>
                    <a:pt x="1108" y="1846"/>
                  </a:moveTo>
                  <a:cubicBezTo>
                    <a:pt x="739" y="1251"/>
                    <a:pt x="370" y="668"/>
                    <a:pt x="1" y="72"/>
                  </a:cubicBezTo>
                  <a:cubicBezTo>
                    <a:pt x="37" y="49"/>
                    <a:pt x="72" y="37"/>
                    <a:pt x="120" y="1"/>
                  </a:cubicBezTo>
                  <a:cubicBezTo>
                    <a:pt x="477" y="596"/>
                    <a:pt x="846" y="1192"/>
                    <a:pt x="1203" y="1775"/>
                  </a:cubicBezTo>
                  <a:cubicBezTo>
                    <a:pt x="1168" y="1799"/>
                    <a:pt x="1144" y="1834"/>
                    <a:pt x="1108" y="18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2243125" y="2352500"/>
              <a:ext cx="28000" cy="41700"/>
            </a:xfrm>
            <a:custGeom>
              <a:rect b="b" l="l" r="r" t="t"/>
              <a:pathLst>
                <a:path extrusionOk="0" h="1668" w="1120">
                  <a:moveTo>
                    <a:pt x="108" y="1"/>
                  </a:moveTo>
                  <a:cubicBezTo>
                    <a:pt x="453" y="536"/>
                    <a:pt x="774" y="1072"/>
                    <a:pt x="1120" y="1608"/>
                  </a:cubicBezTo>
                  <a:cubicBezTo>
                    <a:pt x="1084" y="1620"/>
                    <a:pt x="1060" y="1656"/>
                    <a:pt x="1013" y="1667"/>
                  </a:cubicBezTo>
                  <a:cubicBezTo>
                    <a:pt x="679" y="1132"/>
                    <a:pt x="346" y="608"/>
                    <a:pt x="1" y="72"/>
                  </a:cubicBezTo>
                  <a:cubicBezTo>
                    <a:pt x="36" y="48"/>
                    <a:pt x="84" y="13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2118700" y="2315600"/>
              <a:ext cx="30700" cy="41975"/>
            </a:xfrm>
            <a:custGeom>
              <a:rect b="b" l="l" r="r" t="t"/>
              <a:pathLst>
                <a:path extrusionOk="0" h="1679" w="1228">
                  <a:moveTo>
                    <a:pt x="84" y="0"/>
                  </a:moveTo>
                  <a:cubicBezTo>
                    <a:pt x="477" y="536"/>
                    <a:pt x="846" y="1084"/>
                    <a:pt x="1227" y="1619"/>
                  </a:cubicBezTo>
                  <a:cubicBezTo>
                    <a:pt x="1203" y="1643"/>
                    <a:pt x="1168" y="1667"/>
                    <a:pt x="1156" y="1679"/>
                  </a:cubicBezTo>
                  <a:lnTo>
                    <a:pt x="1" y="72"/>
                  </a:lnTo>
                  <a:cubicBezTo>
                    <a:pt x="25" y="48"/>
                    <a:pt x="60" y="36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2230625" y="2415600"/>
              <a:ext cx="21150" cy="38425"/>
            </a:xfrm>
            <a:custGeom>
              <a:rect b="b" l="l" r="r" t="t"/>
              <a:pathLst>
                <a:path extrusionOk="0" h="1537" w="846">
                  <a:moveTo>
                    <a:pt x="227" y="60"/>
                  </a:moveTo>
                  <a:lnTo>
                    <a:pt x="846" y="1489"/>
                  </a:lnTo>
                  <a:lnTo>
                    <a:pt x="762" y="1537"/>
                  </a:lnTo>
                  <a:cubicBezTo>
                    <a:pt x="501" y="1048"/>
                    <a:pt x="250" y="536"/>
                    <a:pt x="0" y="48"/>
                  </a:cubicBezTo>
                  <a:cubicBezTo>
                    <a:pt x="12" y="36"/>
                    <a:pt x="36" y="25"/>
                    <a:pt x="60" y="1"/>
                  </a:cubicBezTo>
                  <a:cubicBezTo>
                    <a:pt x="120" y="25"/>
                    <a:pt x="179" y="48"/>
                    <a:pt x="227" y="60"/>
                  </a:cubicBezTo>
                  <a:cubicBezTo>
                    <a:pt x="239" y="84"/>
                    <a:pt x="227" y="60"/>
                    <a:pt x="227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2082975" y="2334950"/>
              <a:ext cx="29800" cy="42575"/>
            </a:xfrm>
            <a:custGeom>
              <a:rect b="b" l="l" r="r" t="t"/>
              <a:pathLst>
                <a:path extrusionOk="0" h="1703" w="1192">
                  <a:moveTo>
                    <a:pt x="72" y="0"/>
                  </a:moveTo>
                  <a:cubicBezTo>
                    <a:pt x="441" y="548"/>
                    <a:pt x="811" y="1084"/>
                    <a:pt x="1192" y="1643"/>
                  </a:cubicBezTo>
                  <a:cubicBezTo>
                    <a:pt x="1156" y="1655"/>
                    <a:pt x="1144" y="1667"/>
                    <a:pt x="1108" y="1703"/>
                  </a:cubicBezTo>
                  <a:cubicBezTo>
                    <a:pt x="739" y="1143"/>
                    <a:pt x="370" y="607"/>
                    <a:pt x="1" y="60"/>
                  </a:cubicBezTo>
                  <a:cubicBezTo>
                    <a:pt x="25" y="48"/>
                    <a:pt x="37" y="12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2404450" y="2409650"/>
              <a:ext cx="24150" cy="39325"/>
            </a:xfrm>
            <a:custGeom>
              <a:rect b="b" l="l" r="r" t="t"/>
              <a:pathLst>
                <a:path extrusionOk="0" h="1573" w="966">
                  <a:moveTo>
                    <a:pt x="191" y="36"/>
                  </a:moveTo>
                  <a:cubicBezTo>
                    <a:pt x="382" y="393"/>
                    <a:pt x="560" y="763"/>
                    <a:pt x="751" y="1120"/>
                  </a:cubicBezTo>
                  <a:cubicBezTo>
                    <a:pt x="810" y="1251"/>
                    <a:pt x="882" y="1370"/>
                    <a:pt x="965" y="1513"/>
                  </a:cubicBezTo>
                  <a:cubicBezTo>
                    <a:pt x="929" y="1525"/>
                    <a:pt x="906" y="1536"/>
                    <a:pt x="870" y="1572"/>
                  </a:cubicBezTo>
                  <a:cubicBezTo>
                    <a:pt x="727" y="1298"/>
                    <a:pt x="560" y="1036"/>
                    <a:pt x="406" y="763"/>
                  </a:cubicBezTo>
                  <a:cubicBezTo>
                    <a:pt x="310" y="572"/>
                    <a:pt x="203" y="382"/>
                    <a:pt x="84" y="203"/>
                  </a:cubicBezTo>
                  <a:cubicBezTo>
                    <a:pt x="1" y="48"/>
                    <a:pt x="36" y="1"/>
                    <a:pt x="191" y="36"/>
                  </a:cubicBezTo>
                  <a:cubicBezTo>
                    <a:pt x="203" y="48"/>
                    <a:pt x="191" y="36"/>
                    <a:pt x="191" y="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2266350" y="2364100"/>
              <a:ext cx="21450" cy="37550"/>
            </a:xfrm>
            <a:custGeom>
              <a:rect b="b" l="l" r="r" t="t"/>
              <a:pathLst>
                <a:path extrusionOk="0" h="1502" w="858">
                  <a:moveTo>
                    <a:pt x="95" y="1"/>
                  </a:moveTo>
                  <a:cubicBezTo>
                    <a:pt x="357" y="489"/>
                    <a:pt x="607" y="965"/>
                    <a:pt x="857" y="1453"/>
                  </a:cubicBezTo>
                  <a:lnTo>
                    <a:pt x="774" y="1501"/>
                  </a:lnTo>
                  <a:cubicBezTo>
                    <a:pt x="512" y="1013"/>
                    <a:pt x="250" y="537"/>
                    <a:pt x="0" y="37"/>
                  </a:cubicBezTo>
                  <a:cubicBezTo>
                    <a:pt x="24" y="25"/>
                    <a:pt x="60" y="13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2147575" y="2359950"/>
              <a:ext cx="22350" cy="33050"/>
            </a:xfrm>
            <a:custGeom>
              <a:rect b="b" l="l" r="r" t="t"/>
              <a:pathLst>
                <a:path extrusionOk="0" h="1322" w="894">
                  <a:moveTo>
                    <a:pt x="786" y="1322"/>
                  </a:moveTo>
                  <a:cubicBezTo>
                    <a:pt x="524" y="905"/>
                    <a:pt x="274" y="488"/>
                    <a:pt x="1" y="72"/>
                  </a:cubicBezTo>
                  <a:cubicBezTo>
                    <a:pt x="36" y="60"/>
                    <a:pt x="72" y="24"/>
                    <a:pt x="108" y="0"/>
                  </a:cubicBezTo>
                  <a:cubicBezTo>
                    <a:pt x="358" y="417"/>
                    <a:pt x="632" y="834"/>
                    <a:pt x="894" y="1250"/>
                  </a:cubicBezTo>
                  <a:cubicBezTo>
                    <a:pt x="846" y="1274"/>
                    <a:pt x="822" y="1310"/>
                    <a:pt x="786" y="13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2381525" y="2434650"/>
              <a:ext cx="22950" cy="38425"/>
            </a:xfrm>
            <a:custGeom>
              <a:rect b="b" l="l" r="r" t="t"/>
              <a:pathLst>
                <a:path extrusionOk="0" h="1537" w="918">
                  <a:moveTo>
                    <a:pt x="811" y="1537"/>
                  </a:moveTo>
                  <a:lnTo>
                    <a:pt x="1" y="60"/>
                  </a:lnTo>
                  <a:cubicBezTo>
                    <a:pt x="37" y="48"/>
                    <a:pt x="84" y="13"/>
                    <a:pt x="108" y="1"/>
                  </a:cubicBezTo>
                  <a:lnTo>
                    <a:pt x="918" y="1477"/>
                  </a:lnTo>
                  <a:cubicBezTo>
                    <a:pt x="870" y="1489"/>
                    <a:pt x="834" y="1501"/>
                    <a:pt x="811" y="15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2345225" y="2390900"/>
              <a:ext cx="21450" cy="40200"/>
            </a:xfrm>
            <a:custGeom>
              <a:rect b="b" l="l" r="r" t="t"/>
              <a:pathLst>
                <a:path extrusionOk="0" h="1608" w="858">
                  <a:moveTo>
                    <a:pt x="786" y="1608"/>
                  </a:moveTo>
                  <a:cubicBezTo>
                    <a:pt x="524" y="1084"/>
                    <a:pt x="262" y="560"/>
                    <a:pt x="0" y="36"/>
                  </a:cubicBezTo>
                  <a:lnTo>
                    <a:pt x="84" y="0"/>
                  </a:lnTo>
                  <a:cubicBezTo>
                    <a:pt x="346" y="512"/>
                    <a:pt x="608" y="1036"/>
                    <a:pt x="858" y="1560"/>
                  </a:cubicBezTo>
                  <a:cubicBezTo>
                    <a:pt x="834" y="1572"/>
                    <a:pt x="798" y="1584"/>
                    <a:pt x="786" y="16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2147575" y="2406375"/>
              <a:ext cx="22350" cy="35450"/>
            </a:xfrm>
            <a:custGeom>
              <a:rect b="b" l="l" r="r" t="t"/>
              <a:pathLst>
                <a:path extrusionOk="0" h="1418" w="894">
                  <a:moveTo>
                    <a:pt x="810" y="1417"/>
                  </a:moveTo>
                  <a:cubicBezTo>
                    <a:pt x="536" y="965"/>
                    <a:pt x="274" y="513"/>
                    <a:pt x="1" y="60"/>
                  </a:cubicBezTo>
                  <a:cubicBezTo>
                    <a:pt x="36" y="48"/>
                    <a:pt x="60" y="13"/>
                    <a:pt x="96" y="1"/>
                  </a:cubicBezTo>
                  <a:cubicBezTo>
                    <a:pt x="358" y="453"/>
                    <a:pt x="632" y="894"/>
                    <a:pt x="894" y="1358"/>
                  </a:cubicBezTo>
                  <a:cubicBezTo>
                    <a:pt x="870" y="1370"/>
                    <a:pt x="834" y="1382"/>
                    <a:pt x="810" y="14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2431250" y="2431075"/>
              <a:ext cx="23225" cy="36050"/>
            </a:xfrm>
            <a:custGeom>
              <a:rect b="b" l="l" r="r" t="t"/>
              <a:pathLst>
                <a:path extrusionOk="0" h="1442" w="929">
                  <a:moveTo>
                    <a:pt x="846" y="1441"/>
                  </a:moveTo>
                  <a:lnTo>
                    <a:pt x="0" y="60"/>
                  </a:lnTo>
                  <a:cubicBezTo>
                    <a:pt x="24" y="37"/>
                    <a:pt x="48" y="25"/>
                    <a:pt x="84" y="1"/>
                  </a:cubicBezTo>
                  <a:lnTo>
                    <a:pt x="929" y="1382"/>
                  </a:lnTo>
                  <a:cubicBezTo>
                    <a:pt x="905" y="1406"/>
                    <a:pt x="869" y="1430"/>
                    <a:pt x="846" y="14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2241625" y="2384050"/>
              <a:ext cx="20275" cy="36050"/>
            </a:xfrm>
            <a:custGeom>
              <a:rect b="b" l="l" r="r" t="t"/>
              <a:pathLst>
                <a:path extrusionOk="0" h="1442" w="811">
                  <a:moveTo>
                    <a:pt x="739" y="1441"/>
                  </a:moveTo>
                  <a:cubicBezTo>
                    <a:pt x="489" y="977"/>
                    <a:pt x="239" y="525"/>
                    <a:pt x="1" y="48"/>
                  </a:cubicBezTo>
                  <a:lnTo>
                    <a:pt x="96" y="1"/>
                  </a:lnTo>
                  <a:cubicBezTo>
                    <a:pt x="334" y="465"/>
                    <a:pt x="572" y="941"/>
                    <a:pt x="811" y="1406"/>
                  </a:cubicBezTo>
                  <a:cubicBezTo>
                    <a:pt x="787" y="1429"/>
                    <a:pt x="763" y="1429"/>
                    <a:pt x="739" y="14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2129425" y="2349525"/>
              <a:ext cx="21450" cy="29500"/>
            </a:xfrm>
            <a:custGeom>
              <a:rect b="b" l="l" r="r" t="t"/>
              <a:pathLst>
                <a:path extrusionOk="0" h="1180" w="858">
                  <a:moveTo>
                    <a:pt x="786" y="1179"/>
                  </a:moveTo>
                  <a:cubicBezTo>
                    <a:pt x="524" y="798"/>
                    <a:pt x="262" y="429"/>
                    <a:pt x="0" y="60"/>
                  </a:cubicBezTo>
                  <a:cubicBezTo>
                    <a:pt x="24" y="48"/>
                    <a:pt x="60" y="12"/>
                    <a:pt x="72" y="1"/>
                  </a:cubicBezTo>
                  <a:cubicBezTo>
                    <a:pt x="346" y="370"/>
                    <a:pt x="596" y="739"/>
                    <a:pt x="858" y="10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2093700" y="2337925"/>
              <a:ext cx="20850" cy="32450"/>
            </a:xfrm>
            <a:custGeom>
              <a:rect b="b" l="l" r="r" t="t"/>
              <a:pathLst>
                <a:path extrusionOk="0" h="1298" w="834">
                  <a:moveTo>
                    <a:pt x="739" y="1298"/>
                  </a:moveTo>
                  <a:cubicBezTo>
                    <a:pt x="489" y="881"/>
                    <a:pt x="251" y="465"/>
                    <a:pt x="1" y="60"/>
                  </a:cubicBezTo>
                  <a:cubicBezTo>
                    <a:pt x="24" y="48"/>
                    <a:pt x="60" y="36"/>
                    <a:pt x="84" y="0"/>
                  </a:cubicBezTo>
                  <a:cubicBezTo>
                    <a:pt x="346" y="417"/>
                    <a:pt x="584" y="822"/>
                    <a:pt x="834" y="1238"/>
                  </a:cubicBezTo>
                  <a:cubicBezTo>
                    <a:pt x="798" y="1262"/>
                    <a:pt x="774" y="1286"/>
                    <a:pt x="739" y="12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2213350" y="2444475"/>
              <a:ext cx="18200" cy="29800"/>
            </a:xfrm>
            <a:custGeom>
              <a:rect b="b" l="l" r="r" t="t"/>
              <a:pathLst>
                <a:path extrusionOk="0" h="1192" w="728">
                  <a:moveTo>
                    <a:pt x="96" y="1"/>
                  </a:moveTo>
                  <a:cubicBezTo>
                    <a:pt x="299" y="382"/>
                    <a:pt x="525" y="751"/>
                    <a:pt x="727" y="1144"/>
                  </a:cubicBezTo>
                  <a:cubicBezTo>
                    <a:pt x="703" y="1156"/>
                    <a:pt x="691" y="1167"/>
                    <a:pt x="656" y="1191"/>
                  </a:cubicBezTo>
                  <a:cubicBezTo>
                    <a:pt x="430" y="798"/>
                    <a:pt x="227" y="429"/>
                    <a:pt x="1" y="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2114250" y="2373625"/>
              <a:ext cx="21150" cy="26525"/>
            </a:xfrm>
            <a:custGeom>
              <a:rect b="b" l="l" r="r" t="t"/>
              <a:pathLst>
                <a:path extrusionOk="0" h="1061" w="846">
                  <a:moveTo>
                    <a:pt x="83" y="1"/>
                  </a:moveTo>
                  <a:cubicBezTo>
                    <a:pt x="333" y="334"/>
                    <a:pt x="595" y="668"/>
                    <a:pt x="845" y="1001"/>
                  </a:cubicBezTo>
                  <a:cubicBezTo>
                    <a:pt x="810" y="1013"/>
                    <a:pt x="798" y="1025"/>
                    <a:pt x="774" y="1061"/>
                  </a:cubicBezTo>
                  <a:cubicBezTo>
                    <a:pt x="512" y="727"/>
                    <a:pt x="250" y="406"/>
                    <a:pt x="0" y="60"/>
                  </a:cubicBezTo>
                  <a:cubicBezTo>
                    <a:pt x="24" y="37"/>
                    <a:pt x="60" y="13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3158425" y="2840350"/>
              <a:ext cx="267325" cy="43500"/>
            </a:xfrm>
            <a:custGeom>
              <a:rect b="b" l="l" r="r" t="t"/>
              <a:pathLst>
                <a:path extrusionOk="0" h="1740" w="10693">
                  <a:moveTo>
                    <a:pt x="0" y="1549"/>
                  </a:moveTo>
                  <a:cubicBezTo>
                    <a:pt x="3536" y="918"/>
                    <a:pt x="7120" y="560"/>
                    <a:pt x="10656" y="1"/>
                  </a:cubicBezTo>
                  <a:cubicBezTo>
                    <a:pt x="10680" y="60"/>
                    <a:pt x="10680" y="96"/>
                    <a:pt x="10692" y="156"/>
                  </a:cubicBezTo>
                  <a:cubicBezTo>
                    <a:pt x="7132" y="680"/>
                    <a:pt x="3596" y="1215"/>
                    <a:pt x="36" y="1739"/>
                  </a:cubicBezTo>
                  <a:cubicBezTo>
                    <a:pt x="24" y="1668"/>
                    <a:pt x="0" y="1608"/>
                    <a:pt x="0" y="15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2825050" y="2897500"/>
              <a:ext cx="261350" cy="38725"/>
            </a:xfrm>
            <a:custGeom>
              <a:rect b="b" l="l" r="r" t="t"/>
              <a:pathLst>
                <a:path extrusionOk="0" h="1549" w="10454">
                  <a:moveTo>
                    <a:pt x="10454" y="120"/>
                  </a:moveTo>
                  <a:cubicBezTo>
                    <a:pt x="6989" y="596"/>
                    <a:pt x="3501" y="1072"/>
                    <a:pt x="36" y="1549"/>
                  </a:cubicBezTo>
                  <a:cubicBezTo>
                    <a:pt x="24" y="1501"/>
                    <a:pt x="24" y="1477"/>
                    <a:pt x="0" y="1430"/>
                  </a:cubicBezTo>
                  <a:cubicBezTo>
                    <a:pt x="84" y="1406"/>
                    <a:pt x="167" y="1358"/>
                    <a:pt x="238" y="1346"/>
                  </a:cubicBezTo>
                  <a:cubicBezTo>
                    <a:pt x="1238" y="1203"/>
                    <a:pt x="2239" y="1072"/>
                    <a:pt x="3251" y="941"/>
                  </a:cubicBezTo>
                  <a:cubicBezTo>
                    <a:pt x="4739" y="727"/>
                    <a:pt x="6239" y="537"/>
                    <a:pt x="7727" y="334"/>
                  </a:cubicBezTo>
                  <a:cubicBezTo>
                    <a:pt x="8513" y="227"/>
                    <a:pt x="9323" y="120"/>
                    <a:pt x="10109" y="13"/>
                  </a:cubicBezTo>
                  <a:cubicBezTo>
                    <a:pt x="10216" y="1"/>
                    <a:pt x="10335" y="1"/>
                    <a:pt x="10442" y="1"/>
                  </a:cubicBezTo>
                  <a:cubicBezTo>
                    <a:pt x="10442" y="49"/>
                    <a:pt x="10454" y="84"/>
                    <a:pt x="10454" y="1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3665025" y="2303100"/>
              <a:ext cx="70575" cy="53900"/>
            </a:xfrm>
            <a:custGeom>
              <a:rect b="b" l="l" r="r" t="t"/>
              <a:pathLst>
                <a:path extrusionOk="0" h="2156" w="2823">
                  <a:moveTo>
                    <a:pt x="96" y="0"/>
                  </a:moveTo>
                  <a:lnTo>
                    <a:pt x="2822" y="2048"/>
                  </a:lnTo>
                  <a:cubicBezTo>
                    <a:pt x="2799" y="2084"/>
                    <a:pt x="2775" y="2119"/>
                    <a:pt x="2751" y="2155"/>
                  </a:cubicBezTo>
                  <a:cubicBezTo>
                    <a:pt x="1822" y="1488"/>
                    <a:pt x="917" y="798"/>
                    <a:pt x="1" y="131"/>
                  </a:cubicBezTo>
                  <a:cubicBezTo>
                    <a:pt x="36" y="72"/>
                    <a:pt x="72" y="36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3782600" y="2269150"/>
              <a:ext cx="50925" cy="41400"/>
            </a:xfrm>
            <a:custGeom>
              <a:rect b="b" l="l" r="r" t="t"/>
              <a:pathLst>
                <a:path extrusionOk="0" h="1656" w="2037">
                  <a:moveTo>
                    <a:pt x="1" y="1"/>
                  </a:moveTo>
                  <a:cubicBezTo>
                    <a:pt x="691" y="560"/>
                    <a:pt x="1382" y="1096"/>
                    <a:pt x="2037" y="1620"/>
                  </a:cubicBezTo>
                  <a:cubicBezTo>
                    <a:pt x="1703" y="1656"/>
                    <a:pt x="144" y="4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3623350" y="2321250"/>
              <a:ext cx="34250" cy="37525"/>
            </a:xfrm>
            <a:custGeom>
              <a:rect b="b" l="l" r="r" t="t"/>
              <a:pathLst>
                <a:path extrusionOk="0" h="1501" w="1370">
                  <a:moveTo>
                    <a:pt x="1251" y="1501"/>
                  </a:moveTo>
                  <a:cubicBezTo>
                    <a:pt x="834" y="1036"/>
                    <a:pt x="418" y="560"/>
                    <a:pt x="1" y="108"/>
                  </a:cubicBezTo>
                  <a:cubicBezTo>
                    <a:pt x="37" y="72"/>
                    <a:pt x="84" y="24"/>
                    <a:pt x="120" y="0"/>
                  </a:cubicBezTo>
                  <a:cubicBezTo>
                    <a:pt x="537" y="465"/>
                    <a:pt x="953" y="941"/>
                    <a:pt x="1370" y="1393"/>
                  </a:cubicBezTo>
                  <a:cubicBezTo>
                    <a:pt x="1334" y="1429"/>
                    <a:pt x="1287" y="1453"/>
                    <a:pt x="1251" y="15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3729625" y="2322450"/>
              <a:ext cx="53900" cy="30675"/>
            </a:xfrm>
            <a:custGeom>
              <a:rect b="b" l="l" r="r" t="t"/>
              <a:pathLst>
                <a:path extrusionOk="0" h="1227" w="2156">
                  <a:moveTo>
                    <a:pt x="60" y="0"/>
                  </a:moveTo>
                  <a:cubicBezTo>
                    <a:pt x="762" y="417"/>
                    <a:pt x="1465" y="834"/>
                    <a:pt x="2155" y="1226"/>
                  </a:cubicBezTo>
                  <a:cubicBezTo>
                    <a:pt x="1346" y="1024"/>
                    <a:pt x="703" y="500"/>
                    <a:pt x="0" y="83"/>
                  </a:cubicBezTo>
                  <a:cubicBezTo>
                    <a:pt x="36" y="60"/>
                    <a:pt x="48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3507575" y="2318275"/>
              <a:ext cx="48250" cy="38725"/>
            </a:xfrm>
            <a:custGeom>
              <a:rect b="b" l="l" r="r" t="t"/>
              <a:pathLst>
                <a:path extrusionOk="0" h="1549" w="1930">
                  <a:moveTo>
                    <a:pt x="1870" y="1548"/>
                  </a:moveTo>
                  <a:cubicBezTo>
                    <a:pt x="1250" y="1072"/>
                    <a:pt x="619" y="584"/>
                    <a:pt x="0" y="108"/>
                  </a:cubicBezTo>
                  <a:cubicBezTo>
                    <a:pt x="24" y="72"/>
                    <a:pt x="60" y="24"/>
                    <a:pt x="72" y="0"/>
                  </a:cubicBezTo>
                  <a:cubicBezTo>
                    <a:pt x="703" y="477"/>
                    <a:pt x="1310" y="965"/>
                    <a:pt x="1929" y="1441"/>
                  </a:cubicBezTo>
                  <a:cubicBezTo>
                    <a:pt x="1917" y="1477"/>
                    <a:pt x="1905" y="1512"/>
                    <a:pt x="1870" y="15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3768025" y="2279875"/>
              <a:ext cx="45250" cy="40500"/>
            </a:xfrm>
            <a:custGeom>
              <a:rect b="b" l="l" r="r" t="t"/>
              <a:pathLst>
                <a:path extrusionOk="0" h="1620" w="1810">
                  <a:moveTo>
                    <a:pt x="1739" y="1620"/>
                  </a:moveTo>
                  <a:cubicBezTo>
                    <a:pt x="1155" y="1120"/>
                    <a:pt x="584" y="608"/>
                    <a:pt x="0" y="96"/>
                  </a:cubicBezTo>
                  <a:cubicBezTo>
                    <a:pt x="24" y="60"/>
                    <a:pt x="36" y="36"/>
                    <a:pt x="72" y="0"/>
                  </a:cubicBezTo>
                  <a:cubicBezTo>
                    <a:pt x="655" y="512"/>
                    <a:pt x="1227" y="1024"/>
                    <a:pt x="1810" y="1536"/>
                  </a:cubicBezTo>
                  <a:cubicBezTo>
                    <a:pt x="1786" y="1560"/>
                    <a:pt x="1774" y="1596"/>
                    <a:pt x="1739" y="1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3671875" y="2326600"/>
              <a:ext cx="49725" cy="38125"/>
            </a:xfrm>
            <a:custGeom>
              <a:rect b="b" l="l" r="r" t="t"/>
              <a:pathLst>
                <a:path extrusionOk="0" h="1525" w="1989">
                  <a:moveTo>
                    <a:pt x="1906" y="1525"/>
                  </a:moveTo>
                  <a:cubicBezTo>
                    <a:pt x="1274" y="1049"/>
                    <a:pt x="632" y="572"/>
                    <a:pt x="1" y="96"/>
                  </a:cubicBezTo>
                  <a:cubicBezTo>
                    <a:pt x="36" y="72"/>
                    <a:pt x="48" y="36"/>
                    <a:pt x="84" y="1"/>
                  </a:cubicBezTo>
                  <a:cubicBezTo>
                    <a:pt x="715" y="477"/>
                    <a:pt x="1346" y="953"/>
                    <a:pt x="1989" y="1441"/>
                  </a:cubicBezTo>
                  <a:cubicBezTo>
                    <a:pt x="1953" y="1465"/>
                    <a:pt x="1929" y="1501"/>
                    <a:pt x="1906" y="15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3798075" y="2263200"/>
              <a:ext cx="44375" cy="36050"/>
            </a:xfrm>
            <a:custGeom>
              <a:rect b="b" l="l" r="r" t="t"/>
              <a:pathLst>
                <a:path extrusionOk="0" h="1442" w="1775">
                  <a:moveTo>
                    <a:pt x="1727" y="1441"/>
                  </a:moveTo>
                  <a:cubicBezTo>
                    <a:pt x="1168" y="1001"/>
                    <a:pt x="584" y="537"/>
                    <a:pt x="1" y="84"/>
                  </a:cubicBezTo>
                  <a:cubicBezTo>
                    <a:pt x="13" y="60"/>
                    <a:pt x="48" y="25"/>
                    <a:pt x="60" y="1"/>
                  </a:cubicBezTo>
                  <a:cubicBezTo>
                    <a:pt x="620" y="441"/>
                    <a:pt x="1203" y="906"/>
                    <a:pt x="1775" y="1346"/>
                  </a:cubicBezTo>
                  <a:cubicBezTo>
                    <a:pt x="1775" y="1382"/>
                    <a:pt x="1739" y="1418"/>
                    <a:pt x="1727" y="14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3444775" y="2332250"/>
              <a:ext cx="46750" cy="33375"/>
            </a:xfrm>
            <a:custGeom>
              <a:rect b="b" l="l" r="r" t="t"/>
              <a:pathLst>
                <a:path extrusionOk="0" h="1335" w="1870">
                  <a:moveTo>
                    <a:pt x="60" y="1"/>
                  </a:moveTo>
                  <a:cubicBezTo>
                    <a:pt x="667" y="418"/>
                    <a:pt x="1262" y="834"/>
                    <a:pt x="1869" y="1251"/>
                  </a:cubicBezTo>
                  <a:cubicBezTo>
                    <a:pt x="1857" y="1287"/>
                    <a:pt x="1846" y="1299"/>
                    <a:pt x="1822" y="1334"/>
                  </a:cubicBezTo>
                  <a:lnTo>
                    <a:pt x="0" y="84"/>
                  </a:lnTo>
                  <a:cubicBezTo>
                    <a:pt x="12" y="49"/>
                    <a:pt x="24" y="37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3557275" y="2343575"/>
              <a:ext cx="38125" cy="26800"/>
            </a:xfrm>
            <a:custGeom>
              <a:rect b="b" l="l" r="r" t="t"/>
              <a:pathLst>
                <a:path extrusionOk="0" h="1072" w="1525">
                  <a:moveTo>
                    <a:pt x="48" y="0"/>
                  </a:moveTo>
                  <a:cubicBezTo>
                    <a:pt x="536" y="322"/>
                    <a:pt x="1036" y="655"/>
                    <a:pt x="1525" y="1001"/>
                  </a:cubicBezTo>
                  <a:cubicBezTo>
                    <a:pt x="1513" y="1024"/>
                    <a:pt x="1489" y="1036"/>
                    <a:pt x="1477" y="1072"/>
                  </a:cubicBezTo>
                  <a:lnTo>
                    <a:pt x="1" y="84"/>
                  </a:lnTo>
                  <a:cubicBezTo>
                    <a:pt x="36" y="60"/>
                    <a:pt x="48" y="24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3580200" y="2343275"/>
              <a:ext cx="29200" cy="23250"/>
            </a:xfrm>
            <a:custGeom>
              <a:rect b="b" l="l" r="r" t="t"/>
              <a:pathLst>
                <a:path extrusionOk="0" h="930" w="1168">
                  <a:moveTo>
                    <a:pt x="72" y="1"/>
                  </a:moveTo>
                  <a:cubicBezTo>
                    <a:pt x="441" y="274"/>
                    <a:pt x="798" y="560"/>
                    <a:pt x="1167" y="858"/>
                  </a:cubicBezTo>
                  <a:cubicBezTo>
                    <a:pt x="1155" y="893"/>
                    <a:pt x="1131" y="917"/>
                    <a:pt x="1108" y="929"/>
                  </a:cubicBezTo>
                  <a:cubicBezTo>
                    <a:pt x="739" y="655"/>
                    <a:pt x="369" y="370"/>
                    <a:pt x="0" y="72"/>
                  </a:cubicBezTo>
                  <a:cubicBezTo>
                    <a:pt x="24" y="60"/>
                    <a:pt x="60" y="24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3433750" y="2362025"/>
              <a:ext cx="29800" cy="19075"/>
            </a:xfrm>
            <a:custGeom>
              <a:rect b="b" l="l" r="r" t="t"/>
              <a:pathLst>
                <a:path extrusionOk="0" h="763" w="1192">
                  <a:moveTo>
                    <a:pt x="1155" y="763"/>
                  </a:moveTo>
                  <a:cubicBezTo>
                    <a:pt x="763" y="536"/>
                    <a:pt x="393" y="298"/>
                    <a:pt x="1" y="72"/>
                  </a:cubicBezTo>
                  <a:cubicBezTo>
                    <a:pt x="24" y="48"/>
                    <a:pt x="36" y="24"/>
                    <a:pt x="48" y="1"/>
                  </a:cubicBezTo>
                  <a:cubicBezTo>
                    <a:pt x="441" y="227"/>
                    <a:pt x="810" y="465"/>
                    <a:pt x="1191" y="691"/>
                  </a:cubicBezTo>
                  <a:cubicBezTo>
                    <a:pt x="1179" y="715"/>
                    <a:pt x="1167" y="751"/>
                    <a:pt x="1155" y="7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3359050" y="2364400"/>
              <a:ext cx="25325" cy="17000"/>
            </a:xfrm>
            <a:custGeom>
              <a:rect b="b" l="l" r="r" t="t"/>
              <a:pathLst>
                <a:path extrusionOk="0" h="680" w="1013">
                  <a:moveTo>
                    <a:pt x="988" y="679"/>
                  </a:moveTo>
                  <a:cubicBezTo>
                    <a:pt x="655" y="489"/>
                    <a:pt x="333" y="287"/>
                    <a:pt x="0" y="72"/>
                  </a:cubicBezTo>
                  <a:cubicBezTo>
                    <a:pt x="12" y="48"/>
                    <a:pt x="36" y="13"/>
                    <a:pt x="48" y="1"/>
                  </a:cubicBezTo>
                  <a:cubicBezTo>
                    <a:pt x="369" y="191"/>
                    <a:pt x="703" y="406"/>
                    <a:pt x="1012" y="596"/>
                  </a:cubicBezTo>
                  <a:cubicBezTo>
                    <a:pt x="1012" y="620"/>
                    <a:pt x="1000" y="656"/>
                    <a:pt x="988" y="6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2072875" y="2646300"/>
              <a:ext cx="310475" cy="172350"/>
            </a:xfrm>
            <a:custGeom>
              <a:rect b="b" l="l" r="r" t="t"/>
              <a:pathLst>
                <a:path extrusionOk="0" h="6894" w="12419">
                  <a:moveTo>
                    <a:pt x="4060" y="2488"/>
                  </a:moveTo>
                  <a:cubicBezTo>
                    <a:pt x="3584" y="2203"/>
                    <a:pt x="3120" y="1905"/>
                    <a:pt x="2631" y="1631"/>
                  </a:cubicBezTo>
                  <a:cubicBezTo>
                    <a:pt x="1846" y="1167"/>
                    <a:pt x="1036" y="714"/>
                    <a:pt x="238" y="262"/>
                  </a:cubicBezTo>
                  <a:cubicBezTo>
                    <a:pt x="143" y="214"/>
                    <a:pt x="72" y="155"/>
                    <a:pt x="0" y="95"/>
                  </a:cubicBezTo>
                  <a:lnTo>
                    <a:pt x="36" y="0"/>
                  </a:lnTo>
                  <a:cubicBezTo>
                    <a:pt x="131" y="48"/>
                    <a:pt x="238" y="71"/>
                    <a:pt x="322" y="119"/>
                  </a:cubicBezTo>
                  <a:cubicBezTo>
                    <a:pt x="3727" y="1965"/>
                    <a:pt x="7144" y="3810"/>
                    <a:pt x="10549" y="5667"/>
                  </a:cubicBezTo>
                  <a:cubicBezTo>
                    <a:pt x="11097" y="5965"/>
                    <a:pt x="11633" y="6310"/>
                    <a:pt x="12168" y="6620"/>
                  </a:cubicBezTo>
                  <a:cubicBezTo>
                    <a:pt x="12264" y="6679"/>
                    <a:pt x="12335" y="6739"/>
                    <a:pt x="12418" y="6810"/>
                  </a:cubicBezTo>
                  <a:cubicBezTo>
                    <a:pt x="12406" y="6834"/>
                    <a:pt x="12383" y="6858"/>
                    <a:pt x="12359" y="6894"/>
                  </a:cubicBezTo>
                  <a:lnTo>
                    <a:pt x="12049" y="6715"/>
                  </a:lnTo>
                  <a:cubicBezTo>
                    <a:pt x="9466" y="5322"/>
                    <a:pt x="6858" y="3929"/>
                    <a:pt x="4251" y="2536"/>
                  </a:cubicBezTo>
                  <a:cubicBezTo>
                    <a:pt x="4215" y="2512"/>
                    <a:pt x="4167" y="2512"/>
                    <a:pt x="4120" y="2500"/>
                  </a:cubicBezTo>
                  <a:cubicBezTo>
                    <a:pt x="4120" y="2524"/>
                    <a:pt x="4096" y="2500"/>
                    <a:pt x="4060" y="24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2127325" y="2698075"/>
              <a:ext cx="173575" cy="96475"/>
            </a:xfrm>
            <a:custGeom>
              <a:rect b="b" l="l" r="r" t="t"/>
              <a:pathLst>
                <a:path extrusionOk="0" h="3859" w="6943">
                  <a:moveTo>
                    <a:pt x="6871" y="3858"/>
                  </a:moveTo>
                  <a:cubicBezTo>
                    <a:pt x="4573" y="2608"/>
                    <a:pt x="2287" y="1358"/>
                    <a:pt x="1" y="120"/>
                  </a:cubicBezTo>
                  <a:cubicBezTo>
                    <a:pt x="25" y="72"/>
                    <a:pt x="49" y="48"/>
                    <a:pt x="61" y="1"/>
                  </a:cubicBezTo>
                  <a:cubicBezTo>
                    <a:pt x="2358" y="1239"/>
                    <a:pt x="4644" y="2489"/>
                    <a:pt x="6942" y="3715"/>
                  </a:cubicBezTo>
                  <a:cubicBezTo>
                    <a:pt x="6919" y="3763"/>
                    <a:pt x="6895" y="3811"/>
                    <a:pt x="6871" y="38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2047575" y="2625450"/>
              <a:ext cx="187825" cy="103600"/>
            </a:xfrm>
            <a:custGeom>
              <a:rect b="b" l="l" r="r" t="t"/>
              <a:pathLst>
                <a:path extrusionOk="0" h="4144" w="7513">
                  <a:moveTo>
                    <a:pt x="7465" y="4144"/>
                  </a:moveTo>
                  <a:cubicBezTo>
                    <a:pt x="4977" y="2787"/>
                    <a:pt x="2500" y="1429"/>
                    <a:pt x="0" y="96"/>
                  </a:cubicBezTo>
                  <a:lnTo>
                    <a:pt x="48" y="1"/>
                  </a:lnTo>
                  <a:cubicBezTo>
                    <a:pt x="2524" y="1358"/>
                    <a:pt x="5025" y="2703"/>
                    <a:pt x="7513" y="4049"/>
                  </a:cubicBezTo>
                  <a:cubicBezTo>
                    <a:pt x="7513" y="4073"/>
                    <a:pt x="7501" y="4108"/>
                    <a:pt x="7465" y="4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2086250" y="2662350"/>
              <a:ext cx="139925" cy="76225"/>
            </a:xfrm>
            <a:custGeom>
              <a:rect b="b" l="l" r="r" t="t"/>
              <a:pathLst>
                <a:path extrusionOk="0" h="3049" w="5597">
                  <a:moveTo>
                    <a:pt x="3525" y="1846"/>
                  </a:moveTo>
                  <a:cubicBezTo>
                    <a:pt x="3561" y="1858"/>
                    <a:pt x="3573" y="1882"/>
                    <a:pt x="3597" y="1894"/>
                  </a:cubicBezTo>
                  <a:cubicBezTo>
                    <a:pt x="4061" y="2144"/>
                    <a:pt x="4525" y="2418"/>
                    <a:pt x="4978" y="2668"/>
                  </a:cubicBezTo>
                  <a:cubicBezTo>
                    <a:pt x="5192" y="2787"/>
                    <a:pt x="5418" y="2906"/>
                    <a:pt x="5597" y="3049"/>
                  </a:cubicBezTo>
                  <a:cubicBezTo>
                    <a:pt x="3716" y="2096"/>
                    <a:pt x="1787" y="1204"/>
                    <a:pt x="1" y="96"/>
                  </a:cubicBezTo>
                  <a:lnTo>
                    <a:pt x="37" y="1"/>
                  </a:lnTo>
                  <a:cubicBezTo>
                    <a:pt x="132" y="49"/>
                    <a:pt x="239" y="108"/>
                    <a:pt x="322" y="156"/>
                  </a:cubicBezTo>
                  <a:cubicBezTo>
                    <a:pt x="1311" y="692"/>
                    <a:pt x="2275" y="1227"/>
                    <a:pt x="3251" y="1739"/>
                  </a:cubicBezTo>
                  <a:cubicBezTo>
                    <a:pt x="3347" y="1799"/>
                    <a:pt x="3454" y="1835"/>
                    <a:pt x="3525" y="18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2276750" y="2818925"/>
              <a:ext cx="80400" cy="38125"/>
            </a:xfrm>
            <a:custGeom>
              <a:rect b="b" l="l" r="r" t="t"/>
              <a:pathLst>
                <a:path extrusionOk="0" h="1525" w="3216">
                  <a:moveTo>
                    <a:pt x="3156" y="1525"/>
                  </a:moveTo>
                  <a:cubicBezTo>
                    <a:pt x="2096" y="1060"/>
                    <a:pt x="1037" y="596"/>
                    <a:pt x="1" y="120"/>
                  </a:cubicBezTo>
                  <a:cubicBezTo>
                    <a:pt x="13" y="84"/>
                    <a:pt x="25" y="48"/>
                    <a:pt x="60" y="1"/>
                  </a:cubicBezTo>
                  <a:cubicBezTo>
                    <a:pt x="1120" y="465"/>
                    <a:pt x="2168" y="929"/>
                    <a:pt x="3216" y="1394"/>
                  </a:cubicBezTo>
                  <a:cubicBezTo>
                    <a:pt x="3180" y="1429"/>
                    <a:pt x="3168" y="1477"/>
                    <a:pt x="3156" y="15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2277650" y="2828450"/>
              <a:ext cx="74150" cy="35150"/>
            </a:xfrm>
            <a:custGeom>
              <a:rect b="b" l="l" r="r" t="t"/>
              <a:pathLst>
                <a:path extrusionOk="0" h="1406" w="2966">
                  <a:moveTo>
                    <a:pt x="2918" y="1406"/>
                  </a:moveTo>
                  <a:cubicBezTo>
                    <a:pt x="1953" y="977"/>
                    <a:pt x="977" y="536"/>
                    <a:pt x="1" y="96"/>
                  </a:cubicBezTo>
                  <a:cubicBezTo>
                    <a:pt x="24" y="72"/>
                    <a:pt x="36" y="36"/>
                    <a:pt x="48" y="1"/>
                  </a:cubicBezTo>
                  <a:cubicBezTo>
                    <a:pt x="1013" y="429"/>
                    <a:pt x="2001" y="858"/>
                    <a:pt x="2965" y="1287"/>
                  </a:cubicBezTo>
                  <a:cubicBezTo>
                    <a:pt x="2953" y="1334"/>
                    <a:pt x="2941" y="1358"/>
                    <a:pt x="2918" y="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2238075" y="2746000"/>
              <a:ext cx="59250" cy="34250"/>
            </a:xfrm>
            <a:custGeom>
              <a:rect b="b" l="l" r="r" t="t"/>
              <a:pathLst>
                <a:path extrusionOk="0" h="1370" w="2370">
                  <a:moveTo>
                    <a:pt x="60" y="1"/>
                  </a:moveTo>
                  <a:cubicBezTo>
                    <a:pt x="834" y="441"/>
                    <a:pt x="1607" y="858"/>
                    <a:pt x="2369" y="1286"/>
                  </a:cubicBezTo>
                  <a:cubicBezTo>
                    <a:pt x="2346" y="1310"/>
                    <a:pt x="2334" y="1346"/>
                    <a:pt x="2310" y="1370"/>
                  </a:cubicBezTo>
                  <a:cubicBezTo>
                    <a:pt x="1524" y="941"/>
                    <a:pt x="774" y="513"/>
                    <a:pt x="0" y="84"/>
                  </a:cubicBezTo>
                  <a:cubicBezTo>
                    <a:pt x="24" y="60"/>
                    <a:pt x="36" y="36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2204425" y="2758800"/>
              <a:ext cx="57475" cy="28900"/>
            </a:xfrm>
            <a:custGeom>
              <a:rect b="b" l="l" r="r" t="t"/>
              <a:pathLst>
                <a:path extrusionOk="0" h="1156" w="2299">
                  <a:moveTo>
                    <a:pt x="48" y="1"/>
                  </a:moveTo>
                  <a:cubicBezTo>
                    <a:pt x="787" y="358"/>
                    <a:pt x="1549" y="715"/>
                    <a:pt x="2299" y="1072"/>
                  </a:cubicBezTo>
                  <a:lnTo>
                    <a:pt x="2251" y="1155"/>
                  </a:lnTo>
                  <a:cubicBezTo>
                    <a:pt x="1513" y="798"/>
                    <a:pt x="763" y="429"/>
                    <a:pt x="1" y="72"/>
                  </a:cubicBezTo>
                  <a:cubicBezTo>
                    <a:pt x="36" y="48"/>
                    <a:pt x="36" y="24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2210375" y="2828450"/>
              <a:ext cx="47650" cy="23250"/>
            </a:xfrm>
            <a:custGeom>
              <a:rect b="b" l="l" r="r" t="t"/>
              <a:pathLst>
                <a:path extrusionOk="0" h="930" w="1906">
                  <a:moveTo>
                    <a:pt x="48" y="1"/>
                  </a:moveTo>
                  <a:cubicBezTo>
                    <a:pt x="679" y="274"/>
                    <a:pt x="1299" y="548"/>
                    <a:pt x="1906" y="834"/>
                  </a:cubicBezTo>
                  <a:cubicBezTo>
                    <a:pt x="1894" y="858"/>
                    <a:pt x="1882" y="906"/>
                    <a:pt x="1870" y="929"/>
                  </a:cubicBezTo>
                  <a:cubicBezTo>
                    <a:pt x="1239" y="655"/>
                    <a:pt x="632" y="382"/>
                    <a:pt x="1" y="96"/>
                  </a:cubicBezTo>
                  <a:cubicBezTo>
                    <a:pt x="25" y="84"/>
                    <a:pt x="37" y="36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2199075" y="2773675"/>
              <a:ext cx="43775" cy="22950"/>
            </a:xfrm>
            <a:custGeom>
              <a:rect b="b" l="l" r="r" t="t"/>
              <a:pathLst>
                <a:path extrusionOk="0" h="918" w="1751">
                  <a:moveTo>
                    <a:pt x="1691" y="918"/>
                  </a:moveTo>
                  <a:cubicBezTo>
                    <a:pt x="1131" y="656"/>
                    <a:pt x="560" y="370"/>
                    <a:pt x="0" y="108"/>
                  </a:cubicBezTo>
                  <a:cubicBezTo>
                    <a:pt x="12" y="72"/>
                    <a:pt x="24" y="25"/>
                    <a:pt x="60" y="1"/>
                  </a:cubicBezTo>
                  <a:cubicBezTo>
                    <a:pt x="620" y="263"/>
                    <a:pt x="1191" y="537"/>
                    <a:pt x="1751" y="822"/>
                  </a:cubicBezTo>
                  <a:cubicBezTo>
                    <a:pt x="1727" y="846"/>
                    <a:pt x="1703" y="870"/>
                    <a:pt x="1691" y="9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2210975" y="2818625"/>
              <a:ext cx="41100" cy="21175"/>
            </a:xfrm>
            <a:custGeom>
              <a:rect b="b" l="l" r="r" t="t"/>
              <a:pathLst>
                <a:path extrusionOk="0" h="847" w="1644">
                  <a:moveTo>
                    <a:pt x="1608" y="846"/>
                  </a:moveTo>
                  <a:cubicBezTo>
                    <a:pt x="1072" y="596"/>
                    <a:pt x="525" y="346"/>
                    <a:pt x="1" y="108"/>
                  </a:cubicBezTo>
                  <a:cubicBezTo>
                    <a:pt x="13" y="72"/>
                    <a:pt x="24" y="36"/>
                    <a:pt x="36" y="1"/>
                  </a:cubicBezTo>
                  <a:lnTo>
                    <a:pt x="1644" y="763"/>
                  </a:lnTo>
                  <a:cubicBezTo>
                    <a:pt x="1644" y="787"/>
                    <a:pt x="1620" y="822"/>
                    <a:pt x="1608" y="8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2396125" y="2825175"/>
              <a:ext cx="42000" cy="26225"/>
            </a:xfrm>
            <a:custGeom>
              <a:rect b="b" l="l" r="r" t="t"/>
              <a:pathLst>
                <a:path extrusionOk="0" h="1049" w="1680">
                  <a:moveTo>
                    <a:pt x="60" y="1"/>
                  </a:moveTo>
                  <a:cubicBezTo>
                    <a:pt x="596" y="322"/>
                    <a:pt x="1143" y="644"/>
                    <a:pt x="1679" y="953"/>
                  </a:cubicBezTo>
                  <a:lnTo>
                    <a:pt x="1643" y="1048"/>
                  </a:lnTo>
                  <a:cubicBezTo>
                    <a:pt x="1084" y="739"/>
                    <a:pt x="548" y="417"/>
                    <a:pt x="0" y="96"/>
                  </a:cubicBezTo>
                  <a:cubicBezTo>
                    <a:pt x="12" y="72"/>
                    <a:pt x="48" y="36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7"/>
            <p:cNvSpPr/>
            <p:nvPr/>
          </p:nvSpPr>
          <p:spPr>
            <a:xfrm>
              <a:off x="2310100" y="2791250"/>
              <a:ext cx="37825" cy="21150"/>
            </a:xfrm>
            <a:custGeom>
              <a:rect b="b" l="l" r="r" t="t"/>
              <a:pathLst>
                <a:path extrusionOk="0" h="846" w="1513">
                  <a:moveTo>
                    <a:pt x="60" y="0"/>
                  </a:moveTo>
                  <a:cubicBezTo>
                    <a:pt x="536" y="250"/>
                    <a:pt x="1024" y="489"/>
                    <a:pt x="1513" y="739"/>
                  </a:cubicBezTo>
                  <a:cubicBezTo>
                    <a:pt x="1489" y="774"/>
                    <a:pt x="1477" y="810"/>
                    <a:pt x="1453" y="846"/>
                  </a:cubicBezTo>
                  <a:cubicBezTo>
                    <a:pt x="977" y="596"/>
                    <a:pt x="477" y="358"/>
                    <a:pt x="0" y="96"/>
                  </a:cubicBezTo>
                  <a:cubicBezTo>
                    <a:pt x="36" y="60"/>
                    <a:pt x="48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7"/>
            <p:cNvSpPr/>
            <p:nvPr/>
          </p:nvSpPr>
          <p:spPr>
            <a:xfrm>
              <a:off x="2292825" y="2850775"/>
              <a:ext cx="38725" cy="20875"/>
            </a:xfrm>
            <a:custGeom>
              <a:rect b="b" l="l" r="r" t="t"/>
              <a:pathLst>
                <a:path extrusionOk="0" h="835" w="1549">
                  <a:moveTo>
                    <a:pt x="37" y="1"/>
                  </a:moveTo>
                  <a:cubicBezTo>
                    <a:pt x="549" y="251"/>
                    <a:pt x="1037" y="489"/>
                    <a:pt x="1549" y="739"/>
                  </a:cubicBezTo>
                  <a:lnTo>
                    <a:pt x="1501" y="834"/>
                  </a:lnTo>
                  <a:cubicBezTo>
                    <a:pt x="989" y="572"/>
                    <a:pt x="501" y="334"/>
                    <a:pt x="1" y="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2112450" y="2988900"/>
              <a:ext cx="24150" cy="75625"/>
            </a:xfrm>
            <a:custGeom>
              <a:rect b="b" l="l" r="r" t="t"/>
              <a:pathLst>
                <a:path extrusionOk="0" h="3025" w="966">
                  <a:moveTo>
                    <a:pt x="965" y="24"/>
                  </a:moveTo>
                  <a:cubicBezTo>
                    <a:pt x="679" y="1024"/>
                    <a:pt x="394" y="2012"/>
                    <a:pt x="132" y="3024"/>
                  </a:cubicBezTo>
                  <a:cubicBezTo>
                    <a:pt x="84" y="3012"/>
                    <a:pt x="48" y="3000"/>
                    <a:pt x="1" y="3000"/>
                  </a:cubicBezTo>
                  <a:cubicBezTo>
                    <a:pt x="286" y="2000"/>
                    <a:pt x="560" y="1000"/>
                    <a:pt x="846" y="0"/>
                  </a:cubicBezTo>
                  <a:cubicBezTo>
                    <a:pt x="870" y="0"/>
                    <a:pt x="917" y="0"/>
                    <a:pt x="965" y="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7"/>
            <p:cNvSpPr/>
            <p:nvPr/>
          </p:nvSpPr>
          <p:spPr>
            <a:xfrm>
              <a:off x="2303850" y="3103775"/>
              <a:ext cx="27700" cy="57175"/>
            </a:xfrm>
            <a:custGeom>
              <a:rect b="b" l="l" r="r" t="t"/>
              <a:pathLst>
                <a:path extrusionOk="0" h="2287" w="1108">
                  <a:moveTo>
                    <a:pt x="1108" y="60"/>
                  </a:moveTo>
                  <a:cubicBezTo>
                    <a:pt x="774" y="799"/>
                    <a:pt x="465" y="1549"/>
                    <a:pt x="131" y="2287"/>
                  </a:cubicBezTo>
                  <a:cubicBezTo>
                    <a:pt x="96" y="2275"/>
                    <a:pt x="48" y="2239"/>
                    <a:pt x="0" y="2227"/>
                  </a:cubicBezTo>
                  <a:lnTo>
                    <a:pt x="989" y="1"/>
                  </a:lnTo>
                  <a:cubicBezTo>
                    <a:pt x="1012" y="13"/>
                    <a:pt x="1060" y="37"/>
                    <a:pt x="1108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2398200" y="3090400"/>
              <a:ext cx="28300" cy="74425"/>
            </a:xfrm>
            <a:custGeom>
              <a:rect b="b" l="l" r="r" t="t"/>
              <a:pathLst>
                <a:path extrusionOk="0" h="2977" w="1132">
                  <a:moveTo>
                    <a:pt x="775" y="441"/>
                  </a:moveTo>
                  <a:cubicBezTo>
                    <a:pt x="870" y="298"/>
                    <a:pt x="977" y="143"/>
                    <a:pt x="1060" y="0"/>
                  </a:cubicBezTo>
                  <a:cubicBezTo>
                    <a:pt x="1096" y="12"/>
                    <a:pt x="1120" y="24"/>
                    <a:pt x="1132" y="24"/>
                  </a:cubicBezTo>
                  <a:lnTo>
                    <a:pt x="108" y="2977"/>
                  </a:lnTo>
                  <a:cubicBezTo>
                    <a:pt x="84" y="2953"/>
                    <a:pt x="36" y="2953"/>
                    <a:pt x="1" y="2941"/>
                  </a:cubicBezTo>
                  <a:cubicBezTo>
                    <a:pt x="275" y="2108"/>
                    <a:pt x="525" y="1262"/>
                    <a:pt x="775" y="4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2389275" y="3096050"/>
              <a:ext cx="28300" cy="71450"/>
            </a:xfrm>
            <a:custGeom>
              <a:rect b="b" l="l" r="r" t="t"/>
              <a:pathLst>
                <a:path extrusionOk="0" h="2858" w="1132">
                  <a:moveTo>
                    <a:pt x="1132" y="203"/>
                  </a:moveTo>
                  <a:lnTo>
                    <a:pt x="155" y="2560"/>
                  </a:lnTo>
                  <a:cubicBezTo>
                    <a:pt x="108" y="2667"/>
                    <a:pt x="84" y="2774"/>
                    <a:pt x="0" y="2858"/>
                  </a:cubicBezTo>
                  <a:cubicBezTo>
                    <a:pt x="203" y="1882"/>
                    <a:pt x="560" y="941"/>
                    <a:pt x="1084" y="0"/>
                  </a:cubicBezTo>
                  <a:cubicBezTo>
                    <a:pt x="1108" y="107"/>
                    <a:pt x="1120" y="167"/>
                    <a:pt x="1132" y="203"/>
                  </a:cubicBezTo>
                  <a:cubicBezTo>
                    <a:pt x="1132" y="215"/>
                    <a:pt x="1132" y="203"/>
                    <a:pt x="1132" y="2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2457450" y="3080275"/>
              <a:ext cx="24425" cy="53000"/>
            </a:xfrm>
            <a:custGeom>
              <a:rect b="b" l="l" r="r" t="t"/>
              <a:pathLst>
                <a:path extrusionOk="0" h="2120" w="977">
                  <a:moveTo>
                    <a:pt x="976" y="0"/>
                  </a:moveTo>
                  <a:cubicBezTo>
                    <a:pt x="655" y="762"/>
                    <a:pt x="393" y="1405"/>
                    <a:pt x="95" y="2120"/>
                  </a:cubicBezTo>
                  <a:cubicBezTo>
                    <a:pt x="0" y="1786"/>
                    <a:pt x="583" y="381"/>
                    <a:pt x="9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2469050" y="3079075"/>
              <a:ext cx="22350" cy="48550"/>
            </a:xfrm>
            <a:custGeom>
              <a:rect b="b" l="l" r="r" t="t"/>
              <a:pathLst>
                <a:path extrusionOk="0" h="1942" w="894">
                  <a:moveTo>
                    <a:pt x="893" y="60"/>
                  </a:moveTo>
                  <a:lnTo>
                    <a:pt x="131" y="1941"/>
                  </a:lnTo>
                  <a:cubicBezTo>
                    <a:pt x="96" y="1918"/>
                    <a:pt x="48" y="1906"/>
                    <a:pt x="0" y="1882"/>
                  </a:cubicBezTo>
                  <a:lnTo>
                    <a:pt x="762" y="1"/>
                  </a:lnTo>
                  <a:cubicBezTo>
                    <a:pt x="822" y="36"/>
                    <a:pt x="870" y="48"/>
                    <a:pt x="893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1899325" y="2834400"/>
              <a:ext cx="22350" cy="90825"/>
            </a:xfrm>
            <a:custGeom>
              <a:rect b="b" l="l" r="r" t="t"/>
              <a:pathLst>
                <a:path extrusionOk="0" h="3633" w="894">
                  <a:moveTo>
                    <a:pt x="882" y="1"/>
                  </a:moveTo>
                  <a:cubicBezTo>
                    <a:pt x="882" y="84"/>
                    <a:pt x="894" y="191"/>
                    <a:pt x="882" y="263"/>
                  </a:cubicBezTo>
                  <a:cubicBezTo>
                    <a:pt x="644" y="1322"/>
                    <a:pt x="406" y="2358"/>
                    <a:pt x="167" y="3418"/>
                  </a:cubicBezTo>
                  <a:cubicBezTo>
                    <a:pt x="156" y="3489"/>
                    <a:pt x="120" y="3549"/>
                    <a:pt x="96" y="3632"/>
                  </a:cubicBezTo>
                  <a:cubicBezTo>
                    <a:pt x="60" y="3632"/>
                    <a:pt x="37" y="3608"/>
                    <a:pt x="1" y="3608"/>
                  </a:cubicBezTo>
                  <a:cubicBezTo>
                    <a:pt x="48" y="3370"/>
                    <a:pt x="72" y="3132"/>
                    <a:pt x="132" y="2894"/>
                  </a:cubicBezTo>
                  <a:cubicBezTo>
                    <a:pt x="310" y="2084"/>
                    <a:pt x="513" y="1275"/>
                    <a:pt x="703" y="453"/>
                  </a:cubicBezTo>
                  <a:cubicBezTo>
                    <a:pt x="751" y="298"/>
                    <a:pt x="834" y="144"/>
                    <a:pt x="882" y="1"/>
                  </a:cubicBezTo>
                  <a:cubicBezTo>
                    <a:pt x="894" y="1"/>
                    <a:pt x="882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1891600" y="2835000"/>
              <a:ext cx="21150" cy="78300"/>
            </a:xfrm>
            <a:custGeom>
              <a:rect b="b" l="l" r="r" t="t"/>
              <a:pathLst>
                <a:path extrusionOk="0" h="3132" w="846">
                  <a:moveTo>
                    <a:pt x="0" y="3096"/>
                  </a:moveTo>
                  <a:cubicBezTo>
                    <a:pt x="250" y="2072"/>
                    <a:pt x="488" y="1025"/>
                    <a:pt x="750" y="1"/>
                  </a:cubicBezTo>
                  <a:cubicBezTo>
                    <a:pt x="774" y="12"/>
                    <a:pt x="822" y="12"/>
                    <a:pt x="846" y="36"/>
                  </a:cubicBezTo>
                  <a:cubicBezTo>
                    <a:pt x="607" y="1060"/>
                    <a:pt x="357" y="2096"/>
                    <a:pt x="119" y="3132"/>
                  </a:cubicBezTo>
                  <a:cubicBezTo>
                    <a:pt x="60" y="3108"/>
                    <a:pt x="36" y="3096"/>
                    <a:pt x="0" y="30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2748850" y="3083250"/>
              <a:ext cx="45850" cy="74150"/>
            </a:xfrm>
            <a:custGeom>
              <a:rect b="b" l="l" r="r" t="t"/>
              <a:pathLst>
                <a:path extrusionOk="0" h="2966" w="1834">
                  <a:moveTo>
                    <a:pt x="1822" y="0"/>
                  </a:moveTo>
                  <a:cubicBezTo>
                    <a:pt x="1262" y="941"/>
                    <a:pt x="703" y="1893"/>
                    <a:pt x="131" y="2822"/>
                  </a:cubicBezTo>
                  <a:cubicBezTo>
                    <a:pt x="119" y="2858"/>
                    <a:pt x="72" y="2882"/>
                    <a:pt x="0" y="2965"/>
                  </a:cubicBezTo>
                  <a:cubicBezTo>
                    <a:pt x="12" y="2846"/>
                    <a:pt x="0" y="2775"/>
                    <a:pt x="12" y="2751"/>
                  </a:cubicBezTo>
                  <a:cubicBezTo>
                    <a:pt x="512" y="1905"/>
                    <a:pt x="1012" y="1060"/>
                    <a:pt x="1524" y="227"/>
                  </a:cubicBezTo>
                  <a:cubicBezTo>
                    <a:pt x="1596" y="119"/>
                    <a:pt x="1727" y="72"/>
                    <a:pt x="1822" y="0"/>
                  </a:cubicBezTo>
                  <a:cubicBezTo>
                    <a:pt x="1834" y="12"/>
                    <a:pt x="1822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2753600" y="3164200"/>
              <a:ext cx="19375" cy="81600"/>
            </a:xfrm>
            <a:custGeom>
              <a:rect b="b" l="l" r="r" t="t"/>
              <a:pathLst>
                <a:path extrusionOk="0" h="3264" w="775">
                  <a:moveTo>
                    <a:pt x="1" y="3239"/>
                  </a:moveTo>
                  <a:cubicBezTo>
                    <a:pt x="227" y="2168"/>
                    <a:pt x="441" y="1072"/>
                    <a:pt x="656" y="1"/>
                  </a:cubicBezTo>
                  <a:cubicBezTo>
                    <a:pt x="703" y="25"/>
                    <a:pt x="739" y="25"/>
                    <a:pt x="775" y="37"/>
                  </a:cubicBezTo>
                  <a:cubicBezTo>
                    <a:pt x="572" y="1108"/>
                    <a:pt x="358" y="2180"/>
                    <a:pt x="156" y="3263"/>
                  </a:cubicBezTo>
                  <a:cubicBezTo>
                    <a:pt x="108" y="3251"/>
                    <a:pt x="60" y="3239"/>
                    <a:pt x="1" y="3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2714325" y="3173725"/>
              <a:ext cx="16100" cy="72375"/>
            </a:xfrm>
            <a:custGeom>
              <a:rect b="b" l="l" r="r" t="t"/>
              <a:pathLst>
                <a:path extrusionOk="0" h="2895" w="644">
                  <a:moveTo>
                    <a:pt x="643" y="1"/>
                  </a:moveTo>
                  <a:cubicBezTo>
                    <a:pt x="429" y="965"/>
                    <a:pt x="203" y="1930"/>
                    <a:pt x="0" y="2894"/>
                  </a:cubicBezTo>
                  <a:cubicBezTo>
                    <a:pt x="60" y="1906"/>
                    <a:pt x="203" y="918"/>
                    <a:pt x="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2744075" y="3177600"/>
              <a:ext cx="17000" cy="69675"/>
            </a:xfrm>
            <a:custGeom>
              <a:rect b="b" l="l" r="r" t="t"/>
              <a:pathLst>
                <a:path extrusionOk="0" h="2787" w="680">
                  <a:moveTo>
                    <a:pt x="679" y="36"/>
                  </a:moveTo>
                  <a:cubicBezTo>
                    <a:pt x="501" y="953"/>
                    <a:pt x="310" y="1870"/>
                    <a:pt x="132" y="2787"/>
                  </a:cubicBezTo>
                  <a:cubicBezTo>
                    <a:pt x="84" y="2775"/>
                    <a:pt x="48" y="2775"/>
                    <a:pt x="1" y="2763"/>
                  </a:cubicBezTo>
                  <a:cubicBezTo>
                    <a:pt x="191" y="1834"/>
                    <a:pt x="382" y="929"/>
                    <a:pt x="584" y="1"/>
                  </a:cubicBezTo>
                  <a:cubicBezTo>
                    <a:pt x="608" y="24"/>
                    <a:pt x="656" y="36"/>
                    <a:pt x="679" y="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2738125" y="3169575"/>
              <a:ext cx="13425" cy="72650"/>
            </a:xfrm>
            <a:custGeom>
              <a:rect b="b" l="l" r="r" t="t"/>
              <a:pathLst>
                <a:path extrusionOk="0" h="2906" w="537">
                  <a:moveTo>
                    <a:pt x="1" y="2881"/>
                  </a:moveTo>
                  <a:cubicBezTo>
                    <a:pt x="143" y="1917"/>
                    <a:pt x="286" y="965"/>
                    <a:pt x="429" y="0"/>
                  </a:cubicBezTo>
                  <a:cubicBezTo>
                    <a:pt x="465" y="0"/>
                    <a:pt x="501" y="12"/>
                    <a:pt x="536" y="12"/>
                  </a:cubicBezTo>
                  <a:cubicBezTo>
                    <a:pt x="405" y="976"/>
                    <a:pt x="251" y="1953"/>
                    <a:pt x="120" y="2905"/>
                  </a:cubicBezTo>
                  <a:cubicBezTo>
                    <a:pt x="84" y="2893"/>
                    <a:pt x="48" y="2881"/>
                    <a:pt x="1" y="28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"/>
            <p:cNvSpPr/>
            <p:nvPr/>
          </p:nvSpPr>
          <p:spPr>
            <a:xfrm>
              <a:off x="2764925" y="3181775"/>
              <a:ext cx="13400" cy="55375"/>
            </a:xfrm>
            <a:custGeom>
              <a:rect b="b" l="l" r="r" t="t"/>
              <a:pathLst>
                <a:path extrusionOk="0" h="2215" w="536">
                  <a:moveTo>
                    <a:pt x="0" y="2203"/>
                  </a:moveTo>
                  <a:cubicBezTo>
                    <a:pt x="131" y="1477"/>
                    <a:pt x="286" y="727"/>
                    <a:pt x="417" y="0"/>
                  </a:cubicBezTo>
                  <a:cubicBezTo>
                    <a:pt x="465" y="12"/>
                    <a:pt x="488" y="12"/>
                    <a:pt x="536" y="12"/>
                  </a:cubicBezTo>
                  <a:cubicBezTo>
                    <a:pt x="405" y="750"/>
                    <a:pt x="262" y="1489"/>
                    <a:pt x="143" y="2215"/>
                  </a:cubicBezTo>
                  <a:cubicBezTo>
                    <a:pt x="84" y="2215"/>
                    <a:pt x="48" y="2215"/>
                    <a:pt x="0" y="22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2780100" y="3185050"/>
              <a:ext cx="17275" cy="61625"/>
            </a:xfrm>
            <a:custGeom>
              <a:rect b="b" l="l" r="r" t="t"/>
              <a:pathLst>
                <a:path extrusionOk="0" h="2465" w="691">
                  <a:moveTo>
                    <a:pt x="0" y="2429"/>
                  </a:moveTo>
                  <a:cubicBezTo>
                    <a:pt x="191" y="1631"/>
                    <a:pt x="405" y="822"/>
                    <a:pt x="596" y="0"/>
                  </a:cubicBezTo>
                  <a:cubicBezTo>
                    <a:pt x="631" y="0"/>
                    <a:pt x="655" y="24"/>
                    <a:pt x="691" y="36"/>
                  </a:cubicBezTo>
                  <a:cubicBezTo>
                    <a:pt x="489" y="834"/>
                    <a:pt x="298" y="1655"/>
                    <a:pt x="108" y="2465"/>
                  </a:cubicBezTo>
                  <a:cubicBezTo>
                    <a:pt x="72" y="2441"/>
                    <a:pt x="48" y="2429"/>
                    <a:pt x="0" y="24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2773550" y="3191000"/>
              <a:ext cx="11925" cy="50325"/>
            </a:xfrm>
            <a:custGeom>
              <a:rect b="b" l="l" r="r" t="t"/>
              <a:pathLst>
                <a:path extrusionOk="0" h="2013" w="477">
                  <a:moveTo>
                    <a:pt x="477" y="24"/>
                  </a:moveTo>
                  <a:cubicBezTo>
                    <a:pt x="334" y="691"/>
                    <a:pt x="203" y="1358"/>
                    <a:pt x="72" y="2013"/>
                  </a:cubicBezTo>
                  <a:cubicBezTo>
                    <a:pt x="36" y="2013"/>
                    <a:pt x="24" y="2001"/>
                    <a:pt x="0" y="2001"/>
                  </a:cubicBezTo>
                  <a:cubicBezTo>
                    <a:pt x="131" y="1334"/>
                    <a:pt x="274" y="679"/>
                    <a:pt x="417" y="0"/>
                  </a:cubicBezTo>
                  <a:cubicBezTo>
                    <a:pt x="429" y="0"/>
                    <a:pt x="441" y="0"/>
                    <a:pt x="477" y="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1950525" y="2387325"/>
              <a:ext cx="87250" cy="56275"/>
            </a:xfrm>
            <a:custGeom>
              <a:rect b="b" l="l" r="r" t="t"/>
              <a:pathLst>
                <a:path extrusionOk="0" h="2251" w="3490">
                  <a:moveTo>
                    <a:pt x="1" y="1"/>
                  </a:moveTo>
                  <a:cubicBezTo>
                    <a:pt x="1156" y="739"/>
                    <a:pt x="2299" y="1465"/>
                    <a:pt x="3489" y="2227"/>
                  </a:cubicBezTo>
                  <a:cubicBezTo>
                    <a:pt x="3108" y="2251"/>
                    <a:pt x="298" y="465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1887125" y="2357275"/>
              <a:ext cx="89025" cy="56875"/>
            </a:xfrm>
            <a:custGeom>
              <a:rect b="b" l="l" r="r" t="t"/>
              <a:pathLst>
                <a:path extrusionOk="0" h="2275" w="3561">
                  <a:moveTo>
                    <a:pt x="36" y="0"/>
                  </a:moveTo>
                  <a:cubicBezTo>
                    <a:pt x="346" y="191"/>
                    <a:pt x="655" y="405"/>
                    <a:pt x="965" y="595"/>
                  </a:cubicBezTo>
                  <a:cubicBezTo>
                    <a:pt x="1763" y="1084"/>
                    <a:pt x="2537" y="1584"/>
                    <a:pt x="3322" y="2072"/>
                  </a:cubicBezTo>
                  <a:cubicBezTo>
                    <a:pt x="3406" y="2131"/>
                    <a:pt x="3501" y="2191"/>
                    <a:pt x="3561" y="2274"/>
                  </a:cubicBezTo>
                  <a:cubicBezTo>
                    <a:pt x="2310" y="1631"/>
                    <a:pt x="1120" y="881"/>
                    <a:pt x="1" y="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7"/>
            <p:cNvSpPr/>
            <p:nvPr/>
          </p:nvSpPr>
          <p:spPr>
            <a:xfrm>
              <a:off x="1968975" y="2362025"/>
              <a:ext cx="47650" cy="30675"/>
            </a:xfrm>
            <a:custGeom>
              <a:rect b="b" l="l" r="r" t="t"/>
              <a:pathLst>
                <a:path extrusionOk="0" h="1227" w="1906">
                  <a:moveTo>
                    <a:pt x="1834" y="1227"/>
                  </a:moveTo>
                  <a:lnTo>
                    <a:pt x="1" y="108"/>
                  </a:lnTo>
                  <a:cubicBezTo>
                    <a:pt x="13" y="84"/>
                    <a:pt x="48" y="48"/>
                    <a:pt x="60" y="1"/>
                  </a:cubicBezTo>
                  <a:cubicBezTo>
                    <a:pt x="668" y="382"/>
                    <a:pt x="1275" y="739"/>
                    <a:pt x="1906" y="1108"/>
                  </a:cubicBezTo>
                  <a:cubicBezTo>
                    <a:pt x="1882" y="1155"/>
                    <a:pt x="1858" y="1179"/>
                    <a:pt x="1834" y="1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"/>
            <p:cNvSpPr/>
            <p:nvPr/>
          </p:nvSpPr>
          <p:spPr>
            <a:xfrm>
              <a:off x="1960050" y="2385550"/>
              <a:ext cx="46750" cy="30075"/>
            </a:xfrm>
            <a:custGeom>
              <a:rect b="b" l="l" r="r" t="t"/>
              <a:pathLst>
                <a:path extrusionOk="0" h="1203" w="1870">
                  <a:moveTo>
                    <a:pt x="1799" y="1203"/>
                  </a:moveTo>
                  <a:cubicBezTo>
                    <a:pt x="1203" y="834"/>
                    <a:pt x="596" y="476"/>
                    <a:pt x="1" y="107"/>
                  </a:cubicBezTo>
                  <a:cubicBezTo>
                    <a:pt x="13" y="72"/>
                    <a:pt x="48" y="48"/>
                    <a:pt x="60" y="0"/>
                  </a:cubicBezTo>
                  <a:cubicBezTo>
                    <a:pt x="667" y="369"/>
                    <a:pt x="1263" y="750"/>
                    <a:pt x="1870" y="1107"/>
                  </a:cubicBezTo>
                  <a:cubicBezTo>
                    <a:pt x="1846" y="1143"/>
                    <a:pt x="1822" y="1179"/>
                    <a:pt x="1799" y="12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2004100" y="2356675"/>
              <a:ext cx="30700" cy="20250"/>
            </a:xfrm>
            <a:custGeom>
              <a:rect b="b" l="l" r="r" t="t"/>
              <a:pathLst>
                <a:path extrusionOk="0" h="810" w="1228">
                  <a:moveTo>
                    <a:pt x="1144" y="810"/>
                  </a:moveTo>
                  <a:cubicBezTo>
                    <a:pt x="751" y="596"/>
                    <a:pt x="382" y="369"/>
                    <a:pt x="1" y="143"/>
                  </a:cubicBezTo>
                  <a:cubicBezTo>
                    <a:pt x="25" y="96"/>
                    <a:pt x="60" y="36"/>
                    <a:pt x="84" y="0"/>
                  </a:cubicBezTo>
                  <a:cubicBezTo>
                    <a:pt x="477" y="215"/>
                    <a:pt x="858" y="441"/>
                    <a:pt x="1227" y="655"/>
                  </a:cubicBezTo>
                  <a:cubicBezTo>
                    <a:pt x="1203" y="715"/>
                    <a:pt x="1168" y="750"/>
                    <a:pt x="1144" y="8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2031500" y="2411725"/>
              <a:ext cx="37525" cy="24150"/>
            </a:xfrm>
            <a:custGeom>
              <a:rect b="b" l="l" r="r" t="t"/>
              <a:pathLst>
                <a:path extrusionOk="0" h="966" w="1501">
                  <a:moveTo>
                    <a:pt x="72" y="1"/>
                  </a:moveTo>
                  <a:lnTo>
                    <a:pt x="1500" y="846"/>
                  </a:lnTo>
                  <a:cubicBezTo>
                    <a:pt x="1477" y="894"/>
                    <a:pt x="1465" y="918"/>
                    <a:pt x="1429" y="965"/>
                  </a:cubicBezTo>
                  <a:cubicBezTo>
                    <a:pt x="953" y="680"/>
                    <a:pt x="476" y="382"/>
                    <a:pt x="0" y="96"/>
                  </a:cubicBezTo>
                  <a:cubicBezTo>
                    <a:pt x="12" y="60"/>
                    <a:pt x="48" y="25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1892775" y="2372450"/>
              <a:ext cx="34850" cy="22950"/>
            </a:xfrm>
            <a:custGeom>
              <a:rect b="b" l="l" r="r" t="t"/>
              <a:pathLst>
                <a:path extrusionOk="0" h="918" w="1394">
                  <a:moveTo>
                    <a:pt x="60" y="0"/>
                  </a:moveTo>
                  <a:cubicBezTo>
                    <a:pt x="501" y="274"/>
                    <a:pt x="953" y="560"/>
                    <a:pt x="1394" y="822"/>
                  </a:cubicBezTo>
                  <a:cubicBezTo>
                    <a:pt x="1382" y="858"/>
                    <a:pt x="1358" y="881"/>
                    <a:pt x="1334" y="917"/>
                  </a:cubicBezTo>
                  <a:cubicBezTo>
                    <a:pt x="894" y="631"/>
                    <a:pt x="441" y="357"/>
                    <a:pt x="1" y="84"/>
                  </a:cubicBezTo>
                  <a:cubicBezTo>
                    <a:pt x="13" y="60"/>
                    <a:pt x="25" y="36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2026425" y="2453400"/>
              <a:ext cx="34250" cy="21750"/>
            </a:xfrm>
            <a:custGeom>
              <a:rect b="b" l="l" r="r" t="t"/>
              <a:pathLst>
                <a:path extrusionOk="0" h="870" w="1370">
                  <a:moveTo>
                    <a:pt x="1322" y="870"/>
                  </a:moveTo>
                  <a:cubicBezTo>
                    <a:pt x="870" y="608"/>
                    <a:pt x="441" y="334"/>
                    <a:pt x="1" y="72"/>
                  </a:cubicBezTo>
                  <a:cubicBezTo>
                    <a:pt x="13" y="37"/>
                    <a:pt x="25" y="13"/>
                    <a:pt x="36" y="1"/>
                  </a:cubicBezTo>
                  <a:cubicBezTo>
                    <a:pt x="489" y="263"/>
                    <a:pt x="918" y="537"/>
                    <a:pt x="1370" y="787"/>
                  </a:cubicBezTo>
                  <a:cubicBezTo>
                    <a:pt x="1370" y="810"/>
                    <a:pt x="1334" y="846"/>
                    <a:pt x="1322" y="8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1980900" y="2428700"/>
              <a:ext cx="28600" cy="19075"/>
            </a:xfrm>
            <a:custGeom>
              <a:rect b="b" l="l" r="r" t="t"/>
              <a:pathLst>
                <a:path extrusionOk="0" h="763" w="1144">
                  <a:moveTo>
                    <a:pt x="60" y="1"/>
                  </a:moveTo>
                  <a:cubicBezTo>
                    <a:pt x="417" y="227"/>
                    <a:pt x="786" y="453"/>
                    <a:pt x="1143" y="667"/>
                  </a:cubicBezTo>
                  <a:cubicBezTo>
                    <a:pt x="1131" y="703"/>
                    <a:pt x="1107" y="727"/>
                    <a:pt x="1084" y="763"/>
                  </a:cubicBezTo>
                  <a:cubicBezTo>
                    <a:pt x="726" y="536"/>
                    <a:pt x="357" y="310"/>
                    <a:pt x="0" y="96"/>
                  </a:cubicBezTo>
                  <a:cubicBezTo>
                    <a:pt x="36" y="60"/>
                    <a:pt x="48" y="36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2585125" y="3107650"/>
              <a:ext cx="20875" cy="54500"/>
            </a:xfrm>
            <a:custGeom>
              <a:rect b="b" l="l" r="r" t="t"/>
              <a:pathLst>
                <a:path extrusionOk="0" h="2180" w="835">
                  <a:moveTo>
                    <a:pt x="1" y="2132"/>
                  </a:moveTo>
                  <a:cubicBezTo>
                    <a:pt x="239" y="1418"/>
                    <a:pt x="489" y="703"/>
                    <a:pt x="727" y="1"/>
                  </a:cubicBezTo>
                  <a:cubicBezTo>
                    <a:pt x="763" y="24"/>
                    <a:pt x="799" y="36"/>
                    <a:pt x="834" y="36"/>
                  </a:cubicBezTo>
                  <a:lnTo>
                    <a:pt x="120" y="2180"/>
                  </a:lnTo>
                  <a:cubicBezTo>
                    <a:pt x="72" y="2168"/>
                    <a:pt x="48" y="2144"/>
                    <a:pt x="1" y="21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2675625" y="3202000"/>
              <a:ext cx="13700" cy="62550"/>
            </a:xfrm>
            <a:custGeom>
              <a:rect b="b" l="l" r="r" t="t"/>
              <a:pathLst>
                <a:path extrusionOk="0" h="2502" w="548">
                  <a:moveTo>
                    <a:pt x="0" y="2454"/>
                  </a:moveTo>
                  <a:lnTo>
                    <a:pt x="405" y="1"/>
                  </a:lnTo>
                  <a:cubicBezTo>
                    <a:pt x="441" y="13"/>
                    <a:pt x="488" y="13"/>
                    <a:pt x="548" y="25"/>
                  </a:cubicBezTo>
                  <a:cubicBezTo>
                    <a:pt x="417" y="846"/>
                    <a:pt x="286" y="1668"/>
                    <a:pt x="143" y="2501"/>
                  </a:cubicBezTo>
                  <a:cubicBezTo>
                    <a:pt x="107" y="2477"/>
                    <a:pt x="60" y="2466"/>
                    <a:pt x="0" y="24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2668175" y="3203800"/>
              <a:ext cx="10450" cy="55375"/>
            </a:xfrm>
            <a:custGeom>
              <a:rect b="b" l="l" r="r" t="t"/>
              <a:pathLst>
                <a:path extrusionOk="0" h="2215" w="418">
                  <a:moveTo>
                    <a:pt x="1" y="2203"/>
                  </a:moveTo>
                  <a:cubicBezTo>
                    <a:pt x="108" y="1477"/>
                    <a:pt x="191" y="727"/>
                    <a:pt x="298" y="0"/>
                  </a:cubicBezTo>
                  <a:cubicBezTo>
                    <a:pt x="346" y="0"/>
                    <a:pt x="370" y="12"/>
                    <a:pt x="417" y="12"/>
                  </a:cubicBezTo>
                  <a:cubicBezTo>
                    <a:pt x="322" y="739"/>
                    <a:pt x="227" y="1489"/>
                    <a:pt x="132" y="2215"/>
                  </a:cubicBezTo>
                  <a:cubicBezTo>
                    <a:pt x="96" y="2215"/>
                    <a:pt x="48" y="2203"/>
                    <a:pt x="1" y="22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2720875" y="3087700"/>
              <a:ext cx="17875" cy="39025"/>
            </a:xfrm>
            <a:custGeom>
              <a:rect b="b" l="l" r="r" t="t"/>
              <a:pathLst>
                <a:path extrusionOk="0" h="1561" w="715">
                  <a:moveTo>
                    <a:pt x="714" y="60"/>
                  </a:moveTo>
                  <a:cubicBezTo>
                    <a:pt x="512" y="561"/>
                    <a:pt x="298" y="1061"/>
                    <a:pt x="107" y="1561"/>
                  </a:cubicBezTo>
                  <a:cubicBezTo>
                    <a:pt x="83" y="1549"/>
                    <a:pt x="36" y="1537"/>
                    <a:pt x="0" y="1513"/>
                  </a:cubicBezTo>
                  <a:lnTo>
                    <a:pt x="583" y="1"/>
                  </a:lnTo>
                  <a:cubicBezTo>
                    <a:pt x="631" y="13"/>
                    <a:pt x="679" y="49"/>
                    <a:pt x="714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2864925" y="3043650"/>
              <a:ext cx="52125" cy="19675"/>
            </a:xfrm>
            <a:custGeom>
              <a:rect b="b" l="l" r="r" t="t"/>
              <a:pathLst>
                <a:path extrusionOk="0" h="787" w="2085">
                  <a:moveTo>
                    <a:pt x="48" y="1"/>
                  </a:moveTo>
                  <a:cubicBezTo>
                    <a:pt x="727" y="227"/>
                    <a:pt x="1406" y="453"/>
                    <a:pt x="2084" y="656"/>
                  </a:cubicBezTo>
                  <a:lnTo>
                    <a:pt x="2037" y="787"/>
                  </a:lnTo>
                  <a:cubicBezTo>
                    <a:pt x="1358" y="584"/>
                    <a:pt x="667" y="358"/>
                    <a:pt x="1" y="156"/>
                  </a:cubicBezTo>
                  <a:cubicBezTo>
                    <a:pt x="13" y="96"/>
                    <a:pt x="36" y="48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2651800" y="3135050"/>
              <a:ext cx="19675" cy="50625"/>
            </a:xfrm>
            <a:custGeom>
              <a:rect b="b" l="l" r="r" t="t"/>
              <a:pathLst>
                <a:path extrusionOk="0" h="2025" w="787">
                  <a:moveTo>
                    <a:pt x="787" y="24"/>
                  </a:moveTo>
                  <a:cubicBezTo>
                    <a:pt x="548" y="691"/>
                    <a:pt x="322" y="1345"/>
                    <a:pt x="84" y="2024"/>
                  </a:cubicBezTo>
                  <a:cubicBezTo>
                    <a:pt x="60" y="2000"/>
                    <a:pt x="25" y="2000"/>
                    <a:pt x="1" y="1988"/>
                  </a:cubicBezTo>
                  <a:cubicBezTo>
                    <a:pt x="215" y="1322"/>
                    <a:pt x="453" y="655"/>
                    <a:pt x="679" y="0"/>
                  </a:cubicBezTo>
                  <a:cubicBezTo>
                    <a:pt x="715" y="0"/>
                    <a:pt x="751" y="12"/>
                    <a:pt x="787" y="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2641975" y="3123425"/>
              <a:ext cx="19975" cy="53600"/>
            </a:xfrm>
            <a:custGeom>
              <a:rect b="b" l="l" r="r" t="t"/>
              <a:pathLst>
                <a:path extrusionOk="0" h="2144" w="799">
                  <a:moveTo>
                    <a:pt x="799" y="25"/>
                  </a:moveTo>
                  <a:cubicBezTo>
                    <a:pt x="549" y="727"/>
                    <a:pt x="334" y="1429"/>
                    <a:pt x="96" y="2144"/>
                  </a:cubicBezTo>
                  <a:cubicBezTo>
                    <a:pt x="60" y="2132"/>
                    <a:pt x="37" y="2132"/>
                    <a:pt x="1" y="2108"/>
                  </a:cubicBezTo>
                  <a:cubicBezTo>
                    <a:pt x="239" y="1418"/>
                    <a:pt x="465" y="715"/>
                    <a:pt x="703" y="1"/>
                  </a:cubicBezTo>
                  <a:cubicBezTo>
                    <a:pt x="715" y="13"/>
                    <a:pt x="751" y="13"/>
                    <a:pt x="799" y="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2649425" y="3124925"/>
              <a:ext cx="19975" cy="45250"/>
            </a:xfrm>
            <a:custGeom>
              <a:rect b="b" l="l" r="r" t="t"/>
              <a:pathLst>
                <a:path extrusionOk="0" h="1810" w="799">
                  <a:moveTo>
                    <a:pt x="1" y="1786"/>
                  </a:moveTo>
                  <a:cubicBezTo>
                    <a:pt x="239" y="1191"/>
                    <a:pt x="465" y="596"/>
                    <a:pt x="703" y="0"/>
                  </a:cubicBezTo>
                  <a:cubicBezTo>
                    <a:pt x="739" y="12"/>
                    <a:pt x="763" y="24"/>
                    <a:pt x="798" y="24"/>
                  </a:cubicBezTo>
                  <a:cubicBezTo>
                    <a:pt x="572" y="619"/>
                    <a:pt x="334" y="1215"/>
                    <a:pt x="108" y="1810"/>
                  </a:cubicBezTo>
                  <a:cubicBezTo>
                    <a:pt x="84" y="1810"/>
                    <a:pt x="48" y="1798"/>
                    <a:pt x="1" y="17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2656575" y="3144575"/>
              <a:ext cx="18775" cy="44375"/>
            </a:xfrm>
            <a:custGeom>
              <a:rect b="b" l="l" r="r" t="t"/>
              <a:pathLst>
                <a:path extrusionOk="0" h="1775" w="751">
                  <a:moveTo>
                    <a:pt x="750" y="48"/>
                  </a:moveTo>
                  <a:cubicBezTo>
                    <a:pt x="524" y="619"/>
                    <a:pt x="310" y="1203"/>
                    <a:pt x="96" y="1774"/>
                  </a:cubicBezTo>
                  <a:cubicBezTo>
                    <a:pt x="60" y="1762"/>
                    <a:pt x="36" y="1738"/>
                    <a:pt x="0" y="1738"/>
                  </a:cubicBezTo>
                  <a:lnTo>
                    <a:pt x="667" y="0"/>
                  </a:lnTo>
                  <a:cubicBezTo>
                    <a:pt x="703" y="12"/>
                    <a:pt x="727" y="24"/>
                    <a:pt x="750" y="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3" name="Google Shape;833;p7"/>
          <p:cNvSpPr txBox="1"/>
          <p:nvPr>
            <p:ph type="title"/>
          </p:nvPr>
        </p:nvSpPr>
        <p:spPr>
          <a:xfrm>
            <a:off x="52145" y="1947156"/>
            <a:ext cx="44058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600"/>
              <a:buNone/>
            </a:pPr>
            <a:r>
              <a:rPr lang="fr-FR"/>
              <a:t>Les outils pour le réseau routier</a:t>
            </a:r>
            <a:endParaRPr/>
          </a:p>
        </p:txBody>
      </p:sp>
      <p:sp>
        <p:nvSpPr>
          <p:cNvPr id="834" name="Google Shape;834;p7"/>
          <p:cNvSpPr txBox="1"/>
          <p:nvPr>
            <p:ph idx="2" type="title"/>
          </p:nvPr>
        </p:nvSpPr>
        <p:spPr>
          <a:xfrm>
            <a:off x="701121" y="478125"/>
            <a:ext cx="1924500" cy="11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fr-FR"/>
              <a:t>II</a:t>
            </a:r>
            <a:endParaRPr/>
          </a:p>
        </p:txBody>
      </p:sp>
      <p:sp>
        <p:nvSpPr>
          <p:cNvPr id="835" name="Google Shape;835;p7"/>
          <p:cNvSpPr txBox="1"/>
          <p:nvPr>
            <p:ph idx="1" type="subTitle"/>
          </p:nvPr>
        </p:nvSpPr>
        <p:spPr>
          <a:xfrm>
            <a:off x="725750" y="3495525"/>
            <a:ext cx="34866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fr-FR" sz="2000">
                <a:solidFill>
                  <a:srgbClr val="005D63"/>
                </a:solidFill>
                <a:latin typeface="Merriweather"/>
                <a:ea typeface="Merriweather"/>
                <a:cs typeface="Merriweather"/>
                <a:sym typeface="Merriweather"/>
              </a:rPr>
              <a:t>1. Importation de réseau routier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000">
              <a:solidFill>
                <a:srgbClr val="005D6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fr-FR" sz="2000">
                <a:solidFill>
                  <a:srgbClr val="005D63"/>
                </a:solidFill>
                <a:latin typeface="Merriweather"/>
                <a:ea typeface="Merriweather"/>
                <a:cs typeface="Merriweather"/>
                <a:sym typeface="Merriweather"/>
              </a:rPr>
              <a:t>2. Les compétences </a:t>
            </a:r>
            <a:r>
              <a:rPr b="1" lang="fr-FR" sz="2000">
                <a:solidFill>
                  <a:srgbClr val="005D63"/>
                </a:solidFill>
                <a:latin typeface="Merriweather"/>
                <a:ea typeface="Merriweather"/>
                <a:cs typeface="Merriweather"/>
                <a:sym typeface="Merriweather"/>
              </a:rPr>
              <a:t>essentielles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836" name="Google Shape;836;p7"/>
          <p:cNvGrpSpPr/>
          <p:nvPr/>
        </p:nvGrpSpPr>
        <p:grpSpPr>
          <a:xfrm flipH="1">
            <a:off x="5357907" y="77137"/>
            <a:ext cx="3420232" cy="2900696"/>
            <a:chOff x="1774025" y="1561325"/>
            <a:chExt cx="2297925" cy="1973800"/>
          </a:xfrm>
        </p:grpSpPr>
        <p:sp>
          <p:nvSpPr>
            <p:cNvPr id="837" name="Google Shape;837;p7"/>
            <p:cNvSpPr/>
            <p:nvPr/>
          </p:nvSpPr>
          <p:spPr>
            <a:xfrm>
              <a:off x="1774025" y="1711350"/>
              <a:ext cx="2297925" cy="1654700"/>
            </a:xfrm>
            <a:custGeom>
              <a:rect b="b" l="l" r="r" t="t"/>
              <a:pathLst>
                <a:path extrusionOk="0" h="66188" w="91917">
                  <a:moveTo>
                    <a:pt x="4775" y="39410"/>
                  </a:moveTo>
                  <a:cubicBezTo>
                    <a:pt x="4084" y="38529"/>
                    <a:pt x="3453" y="37731"/>
                    <a:pt x="2798" y="36922"/>
                  </a:cubicBezTo>
                  <a:cubicBezTo>
                    <a:pt x="2691" y="36803"/>
                    <a:pt x="2512" y="36743"/>
                    <a:pt x="2393" y="36624"/>
                  </a:cubicBezTo>
                  <a:cubicBezTo>
                    <a:pt x="2298" y="36505"/>
                    <a:pt x="2191" y="36350"/>
                    <a:pt x="2191" y="36207"/>
                  </a:cubicBezTo>
                  <a:cubicBezTo>
                    <a:pt x="2179" y="35838"/>
                    <a:pt x="2203" y="35469"/>
                    <a:pt x="2251" y="35100"/>
                  </a:cubicBezTo>
                  <a:cubicBezTo>
                    <a:pt x="2274" y="34779"/>
                    <a:pt x="2251" y="34529"/>
                    <a:pt x="2012" y="34302"/>
                  </a:cubicBezTo>
                  <a:cubicBezTo>
                    <a:pt x="1953" y="34267"/>
                    <a:pt x="1917" y="34160"/>
                    <a:pt x="1893" y="34100"/>
                  </a:cubicBezTo>
                  <a:lnTo>
                    <a:pt x="1965" y="34029"/>
                  </a:lnTo>
                  <a:cubicBezTo>
                    <a:pt x="2072" y="34088"/>
                    <a:pt x="2167" y="34148"/>
                    <a:pt x="2310" y="34219"/>
                  </a:cubicBezTo>
                  <a:cubicBezTo>
                    <a:pt x="2405" y="33290"/>
                    <a:pt x="2501" y="32374"/>
                    <a:pt x="2620" y="31362"/>
                  </a:cubicBezTo>
                  <a:cubicBezTo>
                    <a:pt x="2453" y="31290"/>
                    <a:pt x="2155" y="31231"/>
                    <a:pt x="1953" y="31052"/>
                  </a:cubicBezTo>
                  <a:cubicBezTo>
                    <a:pt x="1786" y="30909"/>
                    <a:pt x="1620" y="30647"/>
                    <a:pt x="1655" y="30469"/>
                  </a:cubicBezTo>
                  <a:cubicBezTo>
                    <a:pt x="1834" y="29171"/>
                    <a:pt x="2072" y="27873"/>
                    <a:pt x="2274" y="26599"/>
                  </a:cubicBezTo>
                  <a:cubicBezTo>
                    <a:pt x="2310" y="26432"/>
                    <a:pt x="2274" y="26242"/>
                    <a:pt x="2358" y="26087"/>
                  </a:cubicBezTo>
                  <a:cubicBezTo>
                    <a:pt x="2429" y="25944"/>
                    <a:pt x="2560" y="25766"/>
                    <a:pt x="2703" y="25718"/>
                  </a:cubicBezTo>
                  <a:cubicBezTo>
                    <a:pt x="3560" y="25432"/>
                    <a:pt x="4406" y="25170"/>
                    <a:pt x="5263" y="24932"/>
                  </a:cubicBezTo>
                  <a:cubicBezTo>
                    <a:pt x="6549" y="24575"/>
                    <a:pt x="7823" y="24265"/>
                    <a:pt x="9109" y="23932"/>
                  </a:cubicBezTo>
                  <a:cubicBezTo>
                    <a:pt x="9156" y="23920"/>
                    <a:pt x="9180" y="23884"/>
                    <a:pt x="9228" y="23873"/>
                  </a:cubicBezTo>
                  <a:cubicBezTo>
                    <a:pt x="8751" y="23087"/>
                    <a:pt x="8275" y="22301"/>
                    <a:pt x="7787" y="21527"/>
                  </a:cubicBezTo>
                  <a:cubicBezTo>
                    <a:pt x="7727" y="21432"/>
                    <a:pt x="7608" y="21372"/>
                    <a:pt x="7501" y="21325"/>
                  </a:cubicBezTo>
                  <a:cubicBezTo>
                    <a:pt x="6882" y="21063"/>
                    <a:pt x="6227" y="20825"/>
                    <a:pt x="5608" y="20527"/>
                  </a:cubicBezTo>
                  <a:cubicBezTo>
                    <a:pt x="5168" y="20313"/>
                    <a:pt x="4751" y="20051"/>
                    <a:pt x="4358" y="19753"/>
                  </a:cubicBezTo>
                  <a:cubicBezTo>
                    <a:pt x="4179" y="19622"/>
                    <a:pt x="4036" y="19348"/>
                    <a:pt x="3989" y="19110"/>
                  </a:cubicBezTo>
                  <a:cubicBezTo>
                    <a:pt x="3679" y="17836"/>
                    <a:pt x="3644" y="16538"/>
                    <a:pt x="3846" y="15241"/>
                  </a:cubicBezTo>
                  <a:cubicBezTo>
                    <a:pt x="3929" y="14562"/>
                    <a:pt x="4322" y="14002"/>
                    <a:pt x="4834" y="13574"/>
                  </a:cubicBezTo>
                  <a:cubicBezTo>
                    <a:pt x="4977" y="13455"/>
                    <a:pt x="5168" y="13395"/>
                    <a:pt x="5346" y="13347"/>
                  </a:cubicBezTo>
                  <a:cubicBezTo>
                    <a:pt x="8049" y="12597"/>
                    <a:pt x="10775" y="11859"/>
                    <a:pt x="13490" y="11085"/>
                  </a:cubicBezTo>
                  <a:cubicBezTo>
                    <a:pt x="16705" y="10169"/>
                    <a:pt x="19896" y="9216"/>
                    <a:pt x="23098" y="8252"/>
                  </a:cubicBezTo>
                  <a:cubicBezTo>
                    <a:pt x="27325" y="6978"/>
                    <a:pt x="31552" y="5668"/>
                    <a:pt x="35790" y="4406"/>
                  </a:cubicBezTo>
                  <a:cubicBezTo>
                    <a:pt x="38981" y="3453"/>
                    <a:pt x="42160" y="2537"/>
                    <a:pt x="45351" y="1608"/>
                  </a:cubicBezTo>
                  <a:cubicBezTo>
                    <a:pt x="46589" y="1251"/>
                    <a:pt x="47840" y="941"/>
                    <a:pt x="49090" y="596"/>
                  </a:cubicBezTo>
                  <a:cubicBezTo>
                    <a:pt x="49161" y="584"/>
                    <a:pt x="49233" y="548"/>
                    <a:pt x="49328" y="524"/>
                  </a:cubicBezTo>
                  <a:cubicBezTo>
                    <a:pt x="49828" y="346"/>
                    <a:pt x="50340" y="48"/>
                    <a:pt x="50852" y="36"/>
                  </a:cubicBezTo>
                  <a:cubicBezTo>
                    <a:pt x="51364" y="1"/>
                    <a:pt x="51900" y="239"/>
                    <a:pt x="52400" y="370"/>
                  </a:cubicBezTo>
                  <a:cubicBezTo>
                    <a:pt x="55602" y="1179"/>
                    <a:pt x="58793" y="2001"/>
                    <a:pt x="61984" y="2799"/>
                  </a:cubicBezTo>
                  <a:cubicBezTo>
                    <a:pt x="66485" y="3918"/>
                    <a:pt x="70962" y="5049"/>
                    <a:pt x="75474" y="6132"/>
                  </a:cubicBezTo>
                  <a:cubicBezTo>
                    <a:pt x="79070" y="7013"/>
                    <a:pt x="82701" y="7835"/>
                    <a:pt x="86321" y="8645"/>
                  </a:cubicBezTo>
                  <a:cubicBezTo>
                    <a:pt x="87368" y="8883"/>
                    <a:pt x="88416" y="9026"/>
                    <a:pt x="89464" y="9264"/>
                  </a:cubicBezTo>
                  <a:cubicBezTo>
                    <a:pt x="89892" y="9347"/>
                    <a:pt x="90309" y="9561"/>
                    <a:pt x="90714" y="9764"/>
                  </a:cubicBezTo>
                  <a:cubicBezTo>
                    <a:pt x="90845" y="9823"/>
                    <a:pt x="90952" y="10049"/>
                    <a:pt x="90952" y="10192"/>
                  </a:cubicBezTo>
                  <a:cubicBezTo>
                    <a:pt x="90952" y="10264"/>
                    <a:pt x="90714" y="10371"/>
                    <a:pt x="90559" y="10430"/>
                  </a:cubicBezTo>
                  <a:cubicBezTo>
                    <a:pt x="90012" y="10657"/>
                    <a:pt x="89452" y="10883"/>
                    <a:pt x="88880" y="11109"/>
                  </a:cubicBezTo>
                  <a:cubicBezTo>
                    <a:pt x="88833" y="11121"/>
                    <a:pt x="88809" y="11264"/>
                    <a:pt x="88821" y="11347"/>
                  </a:cubicBezTo>
                  <a:cubicBezTo>
                    <a:pt x="88892" y="12181"/>
                    <a:pt x="88999" y="13014"/>
                    <a:pt x="89071" y="13848"/>
                  </a:cubicBezTo>
                  <a:cubicBezTo>
                    <a:pt x="89095" y="14086"/>
                    <a:pt x="89166" y="14205"/>
                    <a:pt x="89392" y="14276"/>
                  </a:cubicBezTo>
                  <a:cubicBezTo>
                    <a:pt x="90000" y="14479"/>
                    <a:pt x="90595" y="14693"/>
                    <a:pt x="91190" y="14919"/>
                  </a:cubicBezTo>
                  <a:cubicBezTo>
                    <a:pt x="91369" y="14979"/>
                    <a:pt x="91547" y="15050"/>
                    <a:pt x="91678" y="15169"/>
                  </a:cubicBezTo>
                  <a:cubicBezTo>
                    <a:pt x="91917" y="15372"/>
                    <a:pt x="91857" y="15657"/>
                    <a:pt x="91559" y="15705"/>
                  </a:cubicBezTo>
                  <a:cubicBezTo>
                    <a:pt x="89809" y="15991"/>
                    <a:pt x="88202" y="16729"/>
                    <a:pt x="86547" y="17336"/>
                  </a:cubicBezTo>
                  <a:cubicBezTo>
                    <a:pt x="84654" y="18039"/>
                    <a:pt x="82796" y="18824"/>
                    <a:pt x="80915" y="19574"/>
                  </a:cubicBezTo>
                  <a:cubicBezTo>
                    <a:pt x="80784" y="19634"/>
                    <a:pt x="80653" y="19693"/>
                    <a:pt x="80475" y="19777"/>
                  </a:cubicBezTo>
                  <a:cubicBezTo>
                    <a:pt x="81153" y="20253"/>
                    <a:pt x="81784" y="20717"/>
                    <a:pt x="82439" y="21146"/>
                  </a:cubicBezTo>
                  <a:cubicBezTo>
                    <a:pt x="84273" y="22396"/>
                    <a:pt x="86118" y="23634"/>
                    <a:pt x="87964" y="24873"/>
                  </a:cubicBezTo>
                  <a:cubicBezTo>
                    <a:pt x="88023" y="24920"/>
                    <a:pt x="88118" y="24956"/>
                    <a:pt x="88154" y="25016"/>
                  </a:cubicBezTo>
                  <a:cubicBezTo>
                    <a:pt x="88202" y="25111"/>
                    <a:pt x="88261" y="25254"/>
                    <a:pt x="88214" y="25337"/>
                  </a:cubicBezTo>
                  <a:cubicBezTo>
                    <a:pt x="88154" y="25420"/>
                    <a:pt x="88023" y="25480"/>
                    <a:pt x="87904" y="25480"/>
                  </a:cubicBezTo>
                  <a:cubicBezTo>
                    <a:pt x="87428" y="25492"/>
                    <a:pt x="86952" y="25480"/>
                    <a:pt x="86487" y="25480"/>
                  </a:cubicBezTo>
                  <a:cubicBezTo>
                    <a:pt x="86380" y="25778"/>
                    <a:pt x="86487" y="25897"/>
                    <a:pt x="86678" y="26016"/>
                  </a:cubicBezTo>
                  <a:cubicBezTo>
                    <a:pt x="87535" y="26563"/>
                    <a:pt x="88416" y="27147"/>
                    <a:pt x="89285" y="27718"/>
                  </a:cubicBezTo>
                  <a:cubicBezTo>
                    <a:pt x="89369" y="27778"/>
                    <a:pt x="89476" y="27849"/>
                    <a:pt x="89547" y="27933"/>
                  </a:cubicBezTo>
                  <a:cubicBezTo>
                    <a:pt x="89773" y="28230"/>
                    <a:pt x="89666" y="28492"/>
                    <a:pt x="89297" y="28528"/>
                  </a:cubicBezTo>
                  <a:cubicBezTo>
                    <a:pt x="87285" y="28754"/>
                    <a:pt x="85273" y="29004"/>
                    <a:pt x="83273" y="29183"/>
                  </a:cubicBezTo>
                  <a:cubicBezTo>
                    <a:pt x="81868" y="29302"/>
                    <a:pt x="80475" y="29326"/>
                    <a:pt x="79070" y="29409"/>
                  </a:cubicBezTo>
                  <a:cubicBezTo>
                    <a:pt x="78474" y="29457"/>
                    <a:pt x="77879" y="29576"/>
                    <a:pt x="77177" y="29683"/>
                  </a:cubicBezTo>
                  <a:cubicBezTo>
                    <a:pt x="77379" y="29814"/>
                    <a:pt x="77498" y="29921"/>
                    <a:pt x="77617" y="29992"/>
                  </a:cubicBezTo>
                  <a:cubicBezTo>
                    <a:pt x="80082" y="31624"/>
                    <a:pt x="82558" y="33267"/>
                    <a:pt x="85011" y="34898"/>
                  </a:cubicBezTo>
                  <a:cubicBezTo>
                    <a:pt x="85451" y="35195"/>
                    <a:pt x="85868" y="35541"/>
                    <a:pt x="86309" y="35838"/>
                  </a:cubicBezTo>
                  <a:cubicBezTo>
                    <a:pt x="86463" y="35957"/>
                    <a:pt x="86666" y="36017"/>
                    <a:pt x="86844" y="36112"/>
                  </a:cubicBezTo>
                  <a:cubicBezTo>
                    <a:pt x="86916" y="36148"/>
                    <a:pt x="87023" y="36231"/>
                    <a:pt x="87023" y="36291"/>
                  </a:cubicBezTo>
                  <a:cubicBezTo>
                    <a:pt x="87023" y="36362"/>
                    <a:pt x="86928" y="36493"/>
                    <a:pt x="86856" y="36505"/>
                  </a:cubicBezTo>
                  <a:cubicBezTo>
                    <a:pt x="86523" y="36565"/>
                    <a:pt x="86202" y="36600"/>
                    <a:pt x="85868" y="36648"/>
                  </a:cubicBezTo>
                  <a:cubicBezTo>
                    <a:pt x="85630" y="36672"/>
                    <a:pt x="85392" y="36719"/>
                    <a:pt x="85142" y="36731"/>
                  </a:cubicBezTo>
                  <a:cubicBezTo>
                    <a:pt x="84892" y="36731"/>
                    <a:pt x="84844" y="36850"/>
                    <a:pt x="84856" y="37088"/>
                  </a:cubicBezTo>
                  <a:cubicBezTo>
                    <a:pt x="84904" y="38589"/>
                    <a:pt x="84939" y="40077"/>
                    <a:pt x="84975" y="41589"/>
                  </a:cubicBezTo>
                  <a:cubicBezTo>
                    <a:pt x="84975" y="41732"/>
                    <a:pt x="85059" y="41922"/>
                    <a:pt x="85154" y="42041"/>
                  </a:cubicBezTo>
                  <a:cubicBezTo>
                    <a:pt x="85570" y="42518"/>
                    <a:pt x="86023" y="42982"/>
                    <a:pt x="86452" y="43458"/>
                  </a:cubicBezTo>
                  <a:cubicBezTo>
                    <a:pt x="86618" y="43637"/>
                    <a:pt x="86809" y="43851"/>
                    <a:pt x="86642" y="44149"/>
                  </a:cubicBezTo>
                  <a:cubicBezTo>
                    <a:pt x="86630" y="44173"/>
                    <a:pt x="86678" y="44232"/>
                    <a:pt x="86702" y="44280"/>
                  </a:cubicBezTo>
                  <a:cubicBezTo>
                    <a:pt x="86821" y="44506"/>
                    <a:pt x="86725" y="44661"/>
                    <a:pt x="86463" y="44697"/>
                  </a:cubicBezTo>
                  <a:cubicBezTo>
                    <a:pt x="86130" y="44720"/>
                    <a:pt x="85785" y="44756"/>
                    <a:pt x="85451" y="44816"/>
                  </a:cubicBezTo>
                  <a:cubicBezTo>
                    <a:pt x="83487" y="45185"/>
                    <a:pt x="81510" y="45566"/>
                    <a:pt x="79546" y="45959"/>
                  </a:cubicBezTo>
                  <a:cubicBezTo>
                    <a:pt x="79308" y="46006"/>
                    <a:pt x="79070" y="46006"/>
                    <a:pt x="78951" y="46292"/>
                  </a:cubicBezTo>
                  <a:cubicBezTo>
                    <a:pt x="78927" y="46375"/>
                    <a:pt x="78760" y="46399"/>
                    <a:pt x="78665" y="46471"/>
                  </a:cubicBezTo>
                  <a:cubicBezTo>
                    <a:pt x="74343" y="48757"/>
                    <a:pt x="69997" y="51007"/>
                    <a:pt x="65711" y="53376"/>
                  </a:cubicBezTo>
                  <a:cubicBezTo>
                    <a:pt x="61865" y="55484"/>
                    <a:pt x="58103" y="57746"/>
                    <a:pt x="54293" y="59925"/>
                  </a:cubicBezTo>
                  <a:cubicBezTo>
                    <a:pt x="50852" y="61901"/>
                    <a:pt x="47387" y="63830"/>
                    <a:pt x="43946" y="65830"/>
                  </a:cubicBezTo>
                  <a:cubicBezTo>
                    <a:pt x="43339" y="66187"/>
                    <a:pt x="42791" y="66187"/>
                    <a:pt x="42160" y="65961"/>
                  </a:cubicBezTo>
                  <a:cubicBezTo>
                    <a:pt x="35433" y="63520"/>
                    <a:pt x="28623" y="61353"/>
                    <a:pt x="21741" y="59353"/>
                  </a:cubicBezTo>
                  <a:cubicBezTo>
                    <a:pt x="16657" y="57877"/>
                    <a:pt x="11609" y="56234"/>
                    <a:pt x="6549" y="54650"/>
                  </a:cubicBezTo>
                  <a:cubicBezTo>
                    <a:pt x="4608" y="54043"/>
                    <a:pt x="2679" y="53412"/>
                    <a:pt x="738" y="52805"/>
                  </a:cubicBezTo>
                  <a:cubicBezTo>
                    <a:pt x="179" y="52626"/>
                    <a:pt x="84" y="52448"/>
                    <a:pt x="84" y="51852"/>
                  </a:cubicBezTo>
                  <a:cubicBezTo>
                    <a:pt x="84" y="51066"/>
                    <a:pt x="0" y="50281"/>
                    <a:pt x="72" y="49483"/>
                  </a:cubicBezTo>
                  <a:cubicBezTo>
                    <a:pt x="226" y="47542"/>
                    <a:pt x="417" y="45578"/>
                    <a:pt x="643" y="43625"/>
                  </a:cubicBezTo>
                  <a:cubicBezTo>
                    <a:pt x="679" y="43232"/>
                    <a:pt x="953" y="42851"/>
                    <a:pt x="1203" y="42542"/>
                  </a:cubicBezTo>
                  <a:cubicBezTo>
                    <a:pt x="1536" y="42137"/>
                    <a:pt x="1953" y="41803"/>
                    <a:pt x="2322" y="41434"/>
                  </a:cubicBezTo>
                  <a:cubicBezTo>
                    <a:pt x="2453" y="41303"/>
                    <a:pt x="2548" y="41137"/>
                    <a:pt x="2667" y="40994"/>
                  </a:cubicBezTo>
                  <a:cubicBezTo>
                    <a:pt x="2679" y="40958"/>
                    <a:pt x="2703" y="40934"/>
                    <a:pt x="2739" y="40910"/>
                  </a:cubicBezTo>
                  <a:cubicBezTo>
                    <a:pt x="3513" y="40613"/>
                    <a:pt x="3989" y="39815"/>
                    <a:pt x="4775" y="39410"/>
                  </a:cubicBezTo>
                  <a:close/>
                  <a:moveTo>
                    <a:pt x="76736" y="45613"/>
                  </a:moveTo>
                  <a:cubicBezTo>
                    <a:pt x="76688" y="45637"/>
                    <a:pt x="76665" y="45673"/>
                    <a:pt x="76617" y="45673"/>
                  </a:cubicBezTo>
                  <a:cubicBezTo>
                    <a:pt x="75950" y="45720"/>
                    <a:pt x="75260" y="45732"/>
                    <a:pt x="74605" y="45804"/>
                  </a:cubicBezTo>
                  <a:cubicBezTo>
                    <a:pt x="73259" y="45959"/>
                    <a:pt x="71890" y="46149"/>
                    <a:pt x="70533" y="46316"/>
                  </a:cubicBezTo>
                  <a:cubicBezTo>
                    <a:pt x="70497" y="46316"/>
                    <a:pt x="70461" y="46340"/>
                    <a:pt x="70378" y="46387"/>
                  </a:cubicBezTo>
                  <a:cubicBezTo>
                    <a:pt x="70497" y="46423"/>
                    <a:pt x="70581" y="46435"/>
                    <a:pt x="70652" y="46447"/>
                  </a:cubicBezTo>
                  <a:lnTo>
                    <a:pt x="70652" y="46518"/>
                  </a:lnTo>
                  <a:cubicBezTo>
                    <a:pt x="69842" y="46578"/>
                    <a:pt x="69045" y="46637"/>
                    <a:pt x="68318" y="46685"/>
                  </a:cubicBezTo>
                  <a:cubicBezTo>
                    <a:pt x="68295" y="46685"/>
                    <a:pt x="68354" y="46697"/>
                    <a:pt x="68414" y="46721"/>
                  </a:cubicBezTo>
                  <a:lnTo>
                    <a:pt x="68414" y="46756"/>
                  </a:lnTo>
                  <a:cubicBezTo>
                    <a:pt x="68152" y="46744"/>
                    <a:pt x="67878" y="46721"/>
                    <a:pt x="67628" y="46697"/>
                  </a:cubicBezTo>
                  <a:cubicBezTo>
                    <a:pt x="67628" y="46721"/>
                    <a:pt x="67628" y="46733"/>
                    <a:pt x="67616" y="46744"/>
                  </a:cubicBezTo>
                  <a:cubicBezTo>
                    <a:pt x="67687" y="46756"/>
                    <a:pt x="67783" y="46756"/>
                    <a:pt x="67854" y="46780"/>
                  </a:cubicBezTo>
                  <a:cubicBezTo>
                    <a:pt x="65842" y="46935"/>
                    <a:pt x="63865" y="47209"/>
                    <a:pt x="61925" y="47780"/>
                  </a:cubicBezTo>
                  <a:cubicBezTo>
                    <a:pt x="65913" y="47221"/>
                    <a:pt x="69902" y="46673"/>
                    <a:pt x="73879" y="46137"/>
                  </a:cubicBezTo>
                  <a:cubicBezTo>
                    <a:pt x="73879" y="46125"/>
                    <a:pt x="73867" y="46090"/>
                    <a:pt x="73867" y="46078"/>
                  </a:cubicBezTo>
                  <a:cubicBezTo>
                    <a:pt x="73819" y="46066"/>
                    <a:pt x="73795" y="46042"/>
                    <a:pt x="73855" y="46066"/>
                  </a:cubicBezTo>
                  <a:cubicBezTo>
                    <a:pt x="74772" y="45947"/>
                    <a:pt x="75760" y="45780"/>
                    <a:pt x="76736" y="45613"/>
                  </a:cubicBezTo>
                  <a:cubicBezTo>
                    <a:pt x="76903" y="45613"/>
                    <a:pt x="77081" y="45661"/>
                    <a:pt x="77248" y="45637"/>
                  </a:cubicBezTo>
                  <a:cubicBezTo>
                    <a:pt x="78879" y="45363"/>
                    <a:pt x="80522" y="45078"/>
                    <a:pt x="82141" y="44804"/>
                  </a:cubicBezTo>
                  <a:cubicBezTo>
                    <a:pt x="82272" y="44768"/>
                    <a:pt x="82403" y="44708"/>
                    <a:pt x="82618" y="44649"/>
                  </a:cubicBezTo>
                  <a:cubicBezTo>
                    <a:pt x="82511" y="44613"/>
                    <a:pt x="82487" y="44613"/>
                    <a:pt x="82463" y="44613"/>
                  </a:cubicBezTo>
                  <a:cubicBezTo>
                    <a:pt x="80653" y="44911"/>
                    <a:pt x="78820" y="45197"/>
                    <a:pt x="77010" y="45494"/>
                  </a:cubicBezTo>
                  <a:cubicBezTo>
                    <a:pt x="76915" y="45518"/>
                    <a:pt x="76831" y="45590"/>
                    <a:pt x="76736" y="45613"/>
                  </a:cubicBezTo>
                  <a:close/>
                  <a:moveTo>
                    <a:pt x="34695" y="60115"/>
                  </a:moveTo>
                  <a:cubicBezTo>
                    <a:pt x="34778" y="59889"/>
                    <a:pt x="34862" y="59686"/>
                    <a:pt x="34945" y="59425"/>
                  </a:cubicBezTo>
                  <a:lnTo>
                    <a:pt x="34945" y="62639"/>
                  </a:lnTo>
                  <a:cubicBezTo>
                    <a:pt x="34993" y="61496"/>
                    <a:pt x="35017" y="60353"/>
                    <a:pt x="35314" y="59222"/>
                  </a:cubicBezTo>
                  <a:cubicBezTo>
                    <a:pt x="35255" y="59889"/>
                    <a:pt x="35195" y="60544"/>
                    <a:pt x="35159" y="61210"/>
                  </a:cubicBezTo>
                  <a:cubicBezTo>
                    <a:pt x="35398" y="59889"/>
                    <a:pt x="35707" y="58603"/>
                    <a:pt x="36195" y="57353"/>
                  </a:cubicBezTo>
                  <a:cubicBezTo>
                    <a:pt x="36683" y="56115"/>
                    <a:pt x="37255" y="54900"/>
                    <a:pt x="37957" y="53757"/>
                  </a:cubicBezTo>
                  <a:cubicBezTo>
                    <a:pt x="37243" y="54662"/>
                    <a:pt x="36791" y="55769"/>
                    <a:pt x="36231" y="56758"/>
                  </a:cubicBezTo>
                  <a:cubicBezTo>
                    <a:pt x="36183" y="56734"/>
                    <a:pt x="36136" y="56722"/>
                    <a:pt x="36088" y="56686"/>
                  </a:cubicBezTo>
                  <a:cubicBezTo>
                    <a:pt x="36612" y="55674"/>
                    <a:pt x="37148" y="54662"/>
                    <a:pt x="37672" y="53650"/>
                  </a:cubicBezTo>
                  <a:cubicBezTo>
                    <a:pt x="37636" y="53638"/>
                    <a:pt x="37624" y="53626"/>
                    <a:pt x="37600" y="53614"/>
                  </a:cubicBezTo>
                  <a:cubicBezTo>
                    <a:pt x="37100" y="54507"/>
                    <a:pt x="36600" y="55376"/>
                    <a:pt x="36112" y="56269"/>
                  </a:cubicBezTo>
                  <a:cubicBezTo>
                    <a:pt x="36076" y="56257"/>
                    <a:pt x="36064" y="56246"/>
                    <a:pt x="36029" y="56234"/>
                  </a:cubicBezTo>
                  <a:cubicBezTo>
                    <a:pt x="36374" y="55281"/>
                    <a:pt x="36910" y="54424"/>
                    <a:pt x="37434" y="53567"/>
                  </a:cubicBezTo>
                  <a:cubicBezTo>
                    <a:pt x="37386" y="53531"/>
                    <a:pt x="37338" y="53519"/>
                    <a:pt x="37303" y="53507"/>
                  </a:cubicBezTo>
                  <a:cubicBezTo>
                    <a:pt x="36802" y="54448"/>
                    <a:pt x="36314" y="55365"/>
                    <a:pt x="35826" y="56305"/>
                  </a:cubicBezTo>
                  <a:lnTo>
                    <a:pt x="35731" y="56257"/>
                  </a:lnTo>
                  <a:cubicBezTo>
                    <a:pt x="35790" y="56091"/>
                    <a:pt x="35850" y="55936"/>
                    <a:pt x="35898" y="55781"/>
                  </a:cubicBezTo>
                  <a:cubicBezTo>
                    <a:pt x="35767" y="55936"/>
                    <a:pt x="35671" y="56127"/>
                    <a:pt x="35517" y="56210"/>
                  </a:cubicBezTo>
                  <a:cubicBezTo>
                    <a:pt x="35255" y="56353"/>
                    <a:pt x="35398" y="55900"/>
                    <a:pt x="35171" y="55912"/>
                  </a:cubicBezTo>
                  <a:cubicBezTo>
                    <a:pt x="34636" y="57079"/>
                    <a:pt x="34278" y="58282"/>
                    <a:pt x="34338" y="59579"/>
                  </a:cubicBezTo>
                  <a:cubicBezTo>
                    <a:pt x="34374" y="59460"/>
                    <a:pt x="34409" y="59365"/>
                    <a:pt x="34457" y="59270"/>
                  </a:cubicBezTo>
                  <a:cubicBezTo>
                    <a:pt x="34326" y="60353"/>
                    <a:pt x="34338" y="61425"/>
                    <a:pt x="34493" y="62496"/>
                  </a:cubicBezTo>
                  <a:cubicBezTo>
                    <a:pt x="34493" y="61377"/>
                    <a:pt x="34481" y="60258"/>
                    <a:pt x="34731" y="59163"/>
                  </a:cubicBezTo>
                  <a:cubicBezTo>
                    <a:pt x="34778" y="59186"/>
                    <a:pt x="34790" y="59210"/>
                    <a:pt x="34778" y="59222"/>
                  </a:cubicBezTo>
                  <a:lnTo>
                    <a:pt x="34695" y="60115"/>
                  </a:lnTo>
                  <a:lnTo>
                    <a:pt x="34695" y="62568"/>
                  </a:lnTo>
                  <a:cubicBezTo>
                    <a:pt x="34731" y="62223"/>
                    <a:pt x="34731" y="61901"/>
                    <a:pt x="34731" y="61568"/>
                  </a:cubicBezTo>
                  <a:cubicBezTo>
                    <a:pt x="34719" y="61080"/>
                    <a:pt x="34707" y="60603"/>
                    <a:pt x="34695" y="60115"/>
                  </a:cubicBezTo>
                  <a:close/>
                  <a:moveTo>
                    <a:pt x="47982" y="53138"/>
                  </a:moveTo>
                  <a:cubicBezTo>
                    <a:pt x="47840" y="53090"/>
                    <a:pt x="47685" y="53079"/>
                    <a:pt x="47554" y="53019"/>
                  </a:cubicBezTo>
                  <a:cubicBezTo>
                    <a:pt x="46589" y="52626"/>
                    <a:pt x="45613" y="52245"/>
                    <a:pt x="44637" y="51864"/>
                  </a:cubicBezTo>
                  <a:cubicBezTo>
                    <a:pt x="44506" y="51828"/>
                    <a:pt x="44351" y="51828"/>
                    <a:pt x="44220" y="51805"/>
                  </a:cubicBezTo>
                  <a:cubicBezTo>
                    <a:pt x="44208" y="51852"/>
                    <a:pt x="44208" y="51888"/>
                    <a:pt x="44184" y="51924"/>
                  </a:cubicBezTo>
                  <a:cubicBezTo>
                    <a:pt x="45173" y="52317"/>
                    <a:pt x="46149" y="52709"/>
                    <a:pt x="47137" y="53102"/>
                  </a:cubicBezTo>
                  <a:cubicBezTo>
                    <a:pt x="47125" y="53138"/>
                    <a:pt x="47125" y="53162"/>
                    <a:pt x="47101" y="53186"/>
                  </a:cubicBezTo>
                  <a:cubicBezTo>
                    <a:pt x="46970" y="53162"/>
                    <a:pt x="46851" y="53150"/>
                    <a:pt x="46720" y="53090"/>
                  </a:cubicBezTo>
                  <a:cubicBezTo>
                    <a:pt x="45827" y="52733"/>
                    <a:pt x="44934" y="52352"/>
                    <a:pt x="44041" y="52019"/>
                  </a:cubicBezTo>
                  <a:cubicBezTo>
                    <a:pt x="43851" y="51936"/>
                    <a:pt x="43625" y="51959"/>
                    <a:pt x="43410" y="51924"/>
                  </a:cubicBezTo>
                  <a:cubicBezTo>
                    <a:pt x="43399" y="51971"/>
                    <a:pt x="43399" y="52019"/>
                    <a:pt x="43387" y="52055"/>
                  </a:cubicBezTo>
                  <a:cubicBezTo>
                    <a:pt x="44470" y="52507"/>
                    <a:pt x="45542" y="52948"/>
                    <a:pt x="46625" y="53400"/>
                  </a:cubicBezTo>
                  <a:cubicBezTo>
                    <a:pt x="46613" y="53424"/>
                    <a:pt x="46613" y="53460"/>
                    <a:pt x="46601" y="53483"/>
                  </a:cubicBezTo>
                  <a:cubicBezTo>
                    <a:pt x="46458" y="53448"/>
                    <a:pt x="46327" y="53424"/>
                    <a:pt x="46197" y="53364"/>
                  </a:cubicBezTo>
                  <a:cubicBezTo>
                    <a:pt x="45232" y="52971"/>
                    <a:pt x="44280" y="52567"/>
                    <a:pt x="43303" y="52162"/>
                  </a:cubicBezTo>
                  <a:cubicBezTo>
                    <a:pt x="43160" y="52102"/>
                    <a:pt x="42982" y="52090"/>
                    <a:pt x="42803" y="52043"/>
                  </a:cubicBezTo>
                  <a:cubicBezTo>
                    <a:pt x="42791" y="52090"/>
                    <a:pt x="42768" y="52114"/>
                    <a:pt x="42768" y="52162"/>
                  </a:cubicBezTo>
                  <a:cubicBezTo>
                    <a:pt x="43863" y="52590"/>
                    <a:pt x="44934" y="53043"/>
                    <a:pt x="46018" y="53471"/>
                  </a:cubicBezTo>
                  <a:cubicBezTo>
                    <a:pt x="46006" y="53507"/>
                    <a:pt x="45982" y="53543"/>
                    <a:pt x="45970" y="53579"/>
                  </a:cubicBezTo>
                  <a:cubicBezTo>
                    <a:pt x="45839" y="53531"/>
                    <a:pt x="45685" y="53507"/>
                    <a:pt x="45565" y="53460"/>
                  </a:cubicBezTo>
                  <a:cubicBezTo>
                    <a:pt x="44613" y="53067"/>
                    <a:pt x="43684" y="52698"/>
                    <a:pt x="42732" y="52317"/>
                  </a:cubicBezTo>
                  <a:cubicBezTo>
                    <a:pt x="42339" y="52150"/>
                    <a:pt x="42220" y="52150"/>
                    <a:pt x="41779" y="52340"/>
                  </a:cubicBezTo>
                  <a:cubicBezTo>
                    <a:pt x="43149" y="52805"/>
                    <a:pt x="44482" y="53269"/>
                    <a:pt x="45839" y="53721"/>
                  </a:cubicBezTo>
                  <a:cubicBezTo>
                    <a:pt x="45827" y="53757"/>
                    <a:pt x="45827" y="53805"/>
                    <a:pt x="45804" y="53829"/>
                  </a:cubicBezTo>
                  <a:cubicBezTo>
                    <a:pt x="45673" y="53805"/>
                    <a:pt x="45530" y="53781"/>
                    <a:pt x="45387" y="53745"/>
                  </a:cubicBezTo>
                  <a:cubicBezTo>
                    <a:pt x="44125" y="53329"/>
                    <a:pt x="42863" y="52876"/>
                    <a:pt x="41601" y="52471"/>
                  </a:cubicBezTo>
                  <a:cubicBezTo>
                    <a:pt x="41363" y="52400"/>
                    <a:pt x="41077" y="52436"/>
                    <a:pt x="40827" y="52400"/>
                  </a:cubicBezTo>
                  <a:cubicBezTo>
                    <a:pt x="40827" y="52448"/>
                    <a:pt x="40803" y="52471"/>
                    <a:pt x="40803" y="52519"/>
                  </a:cubicBezTo>
                  <a:cubicBezTo>
                    <a:pt x="41625" y="52924"/>
                    <a:pt x="42517" y="53186"/>
                    <a:pt x="43291" y="53698"/>
                  </a:cubicBezTo>
                  <a:cubicBezTo>
                    <a:pt x="43149" y="53721"/>
                    <a:pt x="43006" y="53710"/>
                    <a:pt x="42887" y="53662"/>
                  </a:cubicBezTo>
                  <a:cubicBezTo>
                    <a:pt x="42053" y="53329"/>
                    <a:pt x="41244" y="52983"/>
                    <a:pt x="40422" y="52638"/>
                  </a:cubicBezTo>
                  <a:cubicBezTo>
                    <a:pt x="40267" y="52578"/>
                    <a:pt x="40089" y="52590"/>
                    <a:pt x="39910" y="52567"/>
                  </a:cubicBezTo>
                  <a:cubicBezTo>
                    <a:pt x="39910" y="52590"/>
                    <a:pt x="39898" y="52638"/>
                    <a:pt x="39898" y="52674"/>
                  </a:cubicBezTo>
                  <a:cubicBezTo>
                    <a:pt x="41208" y="53150"/>
                    <a:pt x="42517" y="53638"/>
                    <a:pt x="43839" y="54114"/>
                  </a:cubicBezTo>
                  <a:cubicBezTo>
                    <a:pt x="43839" y="54162"/>
                    <a:pt x="43827" y="54198"/>
                    <a:pt x="43827" y="54245"/>
                  </a:cubicBezTo>
                  <a:cubicBezTo>
                    <a:pt x="43684" y="54257"/>
                    <a:pt x="43541" y="54257"/>
                    <a:pt x="43363" y="54281"/>
                  </a:cubicBezTo>
                  <a:cubicBezTo>
                    <a:pt x="43541" y="54364"/>
                    <a:pt x="43696" y="54424"/>
                    <a:pt x="43839" y="54495"/>
                  </a:cubicBezTo>
                  <a:cubicBezTo>
                    <a:pt x="43827" y="54543"/>
                    <a:pt x="43827" y="54579"/>
                    <a:pt x="43815" y="54614"/>
                  </a:cubicBezTo>
                  <a:cubicBezTo>
                    <a:pt x="43637" y="54591"/>
                    <a:pt x="43458" y="54579"/>
                    <a:pt x="43291" y="54519"/>
                  </a:cubicBezTo>
                  <a:cubicBezTo>
                    <a:pt x="41839" y="53983"/>
                    <a:pt x="40374" y="53448"/>
                    <a:pt x="38922" y="52924"/>
                  </a:cubicBezTo>
                  <a:cubicBezTo>
                    <a:pt x="38767" y="52864"/>
                    <a:pt x="38588" y="52876"/>
                    <a:pt x="38446" y="52852"/>
                  </a:cubicBezTo>
                  <a:cubicBezTo>
                    <a:pt x="40243" y="53567"/>
                    <a:pt x="42089" y="54114"/>
                    <a:pt x="43827" y="54936"/>
                  </a:cubicBezTo>
                  <a:cubicBezTo>
                    <a:pt x="43684" y="54948"/>
                    <a:pt x="43541" y="54912"/>
                    <a:pt x="43422" y="54876"/>
                  </a:cubicBezTo>
                  <a:cubicBezTo>
                    <a:pt x="41684" y="54257"/>
                    <a:pt x="39946" y="53650"/>
                    <a:pt x="38207" y="53055"/>
                  </a:cubicBezTo>
                  <a:cubicBezTo>
                    <a:pt x="38029" y="52995"/>
                    <a:pt x="37826" y="52995"/>
                    <a:pt x="37648" y="52983"/>
                  </a:cubicBezTo>
                  <a:cubicBezTo>
                    <a:pt x="37636" y="53007"/>
                    <a:pt x="37636" y="53043"/>
                    <a:pt x="37636" y="53067"/>
                  </a:cubicBezTo>
                  <a:cubicBezTo>
                    <a:pt x="37743" y="53114"/>
                    <a:pt x="37826" y="53174"/>
                    <a:pt x="37934" y="53210"/>
                  </a:cubicBezTo>
                  <a:cubicBezTo>
                    <a:pt x="39517" y="53745"/>
                    <a:pt x="41017" y="54531"/>
                    <a:pt x="42648" y="54900"/>
                  </a:cubicBezTo>
                  <a:cubicBezTo>
                    <a:pt x="43113" y="55007"/>
                    <a:pt x="43541" y="55210"/>
                    <a:pt x="43994" y="55376"/>
                  </a:cubicBezTo>
                  <a:cubicBezTo>
                    <a:pt x="44101" y="55412"/>
                    <a:pt x="44232" y="55424"/>
                    <a:pt x="44315" y="55388"/>
                  </a:cubicBezTo>
                  <a:cubicBezTo>
                    <a:pt x="44577" y="55257"/>
                    <a:pt x="44815" y="55091"/>
                    <a:pt x="45089" y="54936"/>
                  </a:cubicBezTo>
                  <a:cubicBezTo>
                    <a:pt x="44815" y="54781"/>
                    <a:pt x="44553" y="54650"/>
                    <a:pt x="44303" y="54531"/>
                  </a:cubicBezTo>
                  <a:cubicBezTo>
                    <a:pt x="44315" y="54483"/>
                    <a:pt x="44351" y="54436"/>
                    <a:pt x="44363" y="54400"/>
                  </a:cubicBezTo>
                  <a:cubicBezTo>
                    <a:pt x="44553" y="54483"/>
                    <a:pt x="44732" y="54579"/>
                    <a:pt x="44934" y="54650"/>
                  </a:cubicBezTo>
                  <a:cubicBezTo>
                    <a:pt x="45113" y="54710"/>
                    <a:pt x="45304" y="54948"/>
                    <a:pt x="45482" y="54650"/>
                  </a:cubicBezTo>
                  <a:cubicBezTo>
                    <a:pt x="45030" y="54495"/>
                    <a:pt x="44601" y="54353"/>
                    <a:pt x="44172" y="54198"/>
                  </a:cubicBezTo>
                  <a:cubicBezTo>
                    <a:pt x="44184" y="54138"/>
                    <a:pt x="44220" y="54102"/>
                    <a:pt x="44232" y="54043"/>
                  </a:cubicBezTo>
                  <a:cubicBezTo>
                    <a:pt x="44434" y="54102"/>
                    <a:pt x="44673" y="54126"/>
                    <a:pt x="44851" y="54233"/>
                  </a:cubicBezTo>
                  <a:cubicBezTo>
                    <a:pt x="45506" y="54591"/>
                    <a:pt x="46066" y="54472"/>
                    <a:pt x="46625" y="54019"/>
                  </a:cubicBezTo>
                  <a:cubicBezTo>
                    <a:pt x="47066" y="53650"/>
                    <a:pt x="47542" y="53400"/>
                    <a:pt x="47982" y="53138"/>
                  </a:cubicBezTo>
                  <a:cubicBezTo>
                    <a:pt x="48042" y="53102"/>
                    <a:pt x="48137" y="53090"/>
                    <a:pt x="48197" y="53043"/>
                  </a:cubicBezTo>
                  <a:cubicBezTo>
                    <a:pt x="49768" y="52114"/>
                    <a:pt x="51328" y="51197"/>
                    <a:pt x="52900" y="50257"/>
                  </a:cubicBezTo>
                  <a:cubicBezTo>
                    <a:pt x="52935" y="50233"/>
                    <a:pt x="52983" y="50185"/>
                    <a:pt x="53031" y="50138"/>
                  </a:cubicBezTo>
                  <a:cubicBezTo>
                    <a:pt x="53019" y="50126"/>
                    <a:pt x="53019" y="50102"/>
                    <a:pt x="52995" y="50078"/>
                  </a:cubicBezTo>
                  <a:cubicBezTo>
                    <a:pt x="51269" y="50423"/>
                    <a:pt x="49542" y="50769"/>
                    <a:pt x="47816" y="51090"/>
                  </a:cubicBezTo>
                  <a:lnTo>
                    <a:pt x="47816" y="51162"/>
                  </a:lnTo>
                  <a:lnTo>
                    <a:pt x="48887" y="51614"/>
                  </a:lnTo>
                  <a:cubicBezTo>
                    <a:pt x="48280" y="51650"/>
                    <a:pt x="47816" y="51066"/>
                    <a:pt x="47078" y="51257"/>
                  </a:cubicBezTo>
                  <a:cubicBezTo>
                    <a:pt x="47685" y="51495"/>
                    <a:pt x="48221" y="51697"/>
                    <a:pt x="48744" y="51900"/>
                  </a:cubicBezTo>
                  <a:cubicBezTo>
                    <a:pt x="48733" y="51924"/>
                    <a:pt x="48709" y="51971"/>
                    <a:pt x="48697" y="51995"/>
                  </a:cubicBezTo>
                  <a:cubicBezTo>
                    <a:pt x="48161" y="51805"/>
                    <a:pt x="47625" y="51590"/>
                    <a:pt x="47078" y="51400"/>
                  </a:cubicBezTo>
                  <a:cubicBezTo>
                    <a:pt x="46863" y="51328"/>
                    <a:pt x="46649" y="51352"/>
                    <a:pt x="46423" y="51316"/>
                  </a:cubicBezTo>
                  <a:cubicBezTo>
                    <a:pt x="46411" y="51352"/>
                    <a:pt x="46411" y="51388"/>
                    <a:pt x="46411" y="51424"/>
                  </a:cubicBezTo>
                  <a:cubicBezTo>
                    <a:pt x="47006" y="51650"/>
                    <a:pt x="47601" y="51888"/>
                    <a:pt x="48197" y="52102"/>
                  </a:cubicBezTo>
                  <a:cubicBezTo>
                    <a:pt x="48173" y="52138"/>
                    <a:pt x="48173" y="52162"/>
                    <a:pt x="48161" y="52209"/>
                  </a:cubicBezTo>
                  <a:cubicBezTo>
                    <a:pt x="48042" y="52186"/>
                    <a:pt x="47935" y="52162"/>
                    <a:pt x="47816" y="52126"/>
                  </a:cubicBezTo>
                  <a:cubicBezTo>
                    <a:pt x="47304" y="51924"/>
                    <a:pt x="46780" y="51721"/>
                    <a:pt x="46256" y="51543"/>
                  </a:cubicBezTo>
                  <a:cubicBezTo>
                    <a:pt x="46089" y="51483"/>
                    <a:pt x="45911" y="51495"/>
                    <a:pt x="45732" y="51471"/>
                  </a:cubicBezTo>
                  <a:cubicBezTo>
                    <a:pt x="45732" y="51495"/>
                    <a:pt x="45720" y="51531"/>
                    <a:pt x="45720" y="51555"/>
                  </a:cubicBezTo>
                  <a:cubicBezTo>
                    <a:pt x="46494" y="51852"/>
                    <a:pt x="47268" y="52138"/>
                    <a:pt x="48042" y="52436"/>
                  </a:cubicBezTo>
                  <a:cubicBezTo>
                    <a:pt x="48030" y="52459"/>
                    <a:pt x="48018" y="52507"/>
                    <a:pt x="48018" y="52543"/>
                  </a:cubicBezTo>
                  <a:cubicBezTo>
                    <a:pt x="47875" y="52507"/>
                    <a:pt x="47732" y="52495"/>
                    <a:pt x="47613" y="52436"/>
                  </a:cubicBezTo>
                  <a:cubicBezTo>
                    <a:pt x="46923" y="52186"/>
                    <a:pt x="46244" y="51912"/>
                    <a:pt x="45554" y="51674"/>
                  </a:cubicBezTo>
                  <a:cubicBezTo>
                    <a:pt x="45351" y="51602"/>
                    <a:pt x="45113" y="51626"/>
                    <a:pt x="44899" y="51614"/>
                  </a:cubicBezTo>
                  <a:cubicBezTo>
                    <a:pt x="44899" y="51650"/>
                    <a:pt x="44899" y="51686"/>
                    <a:pt x="44887" y="51721"/>
                  </a:cubicBezTo>
                  <a:cubicBezTo>
                    <a:pt x="44982" y="51769"/>
                    <a:pt x="45065" y="51805"/>
                    <a:pt x="45173" y="51840"/>
                  </a:cubicBezTo>
                  <a:lnTo>
                    <a:pt x="47721" y="52864"/>
                  </a:lnTo>
                  <a:cubicBezTo>
                    <a:pt x="47816" y="52936"/>
                    <a:pt x="47899" y="53043"/>
                    <a:pt x="47982" y="53138"/>
                  </a:cubicBezTo>
                  <a:close/>
                  <a:moveTo>
                    <a:pt x="4525" y="25873"/>
                  </a:moveTo>
                  <a:cubicBezTo>
                    <a:pt x="4334" y="25825"/>
                    <a:pt x="4156" y="25766"/>
                    <a:pt x="3965" y="25718"/>
                  </a:cubicBezTo>
                  <a:cubicBezTo>
                    <a:pt x="3941" y="25766"/>
                    <a:pt x="3929" y="25789"/>
                    <a:pt x="3917" y="25837"/>
                  </a:cubicBezTo>
                  <a:cubicBezTo>
                    <a:pt x="4048" y="25944"/>
                    <a:pt x="4191" y="26051"/>
                    <a:pt x="4334" y="26147"/>
                  </a:cubicBezTo>
                  <a:cubicBezTo>
                    <a:pt x="4310" y="26182"/>
                    <a:pt x="4310" y="26206"/>
                    <a:pt x="4298" y="26242"/>
                  </a:cubicBezTo>
                  <a:cubicBezTo>
                    <a:pt x="3917" y="26004"/>
                    <a:pt x="3525" y="25706"/>
                    <a:pt x="3096" y="26111"/>
                  </a:cubicBezTo>
                  <a:cubicBezTo>
                    <a:pt x="7418" y="28647"/>
                    <a:pt x="11716" y="31195"/>
                    <a:pt x="16026" y="33743"/>
                  </a:cubicBezTo>
                  <a:cubicBezTo>
                    <a:pt x="15169" y="32386"/>
                    <a:pt x="13585" y="32016"/>
                    <a:pt x="12442" y="31052"/>
                  </a:cubicBezTo>
                  <a:cubicBezTo>
                    <a:pt x="12454" y="31016"/>
                    <a:pt x="12478" y="30992"/>
                    <a:pt x="12490" y="30969"/>
                  </a:cubicBezTo>
                  <a:cubicBezTo>
                    <a:pt x="13335" y="31493"/>
                    <a:pt x="14204" y="32005"/>
                    <a:pt x="15050" y="32516"/>
                  </a:cubicBezTo>
                  <a:cubicBezTo>
                    <a:pt x="15074" y="32493"/>
                    <a:pt x="15085" y="32457"/>
                    <a:pt x="15121" y="32433"/>
                  </a:cubicBezTo>
                  <a:cubicBezTo>
                    <a:pt x="14859" y="32207"/>
                    <a:pt x="14597" y="31981"/>
                    <a:pt x="14347" y="31766"/>
                  </a:cubicBezTo>
                  <a:cubicBezTo>
                    <a:pt x="14395" y="31778"/>
                    <a:pt x="14466" y="31790"/>
                    <a:pt x="14538" y="31802"/>
                  </a:cubicBezTo>
                  <a:cubicBezTo>
                    <a:pt x="14574" y="31778"/>
                    <a:pt x="14585" y="31731"/>
                    <a:pt x="14621" y="31707"/>
                  </a:cubicBezTo>
                  <a:cubicBezTo>
                    <a:pt x="14359" y="31493"/>
                    <a:pt x="14121" y="31243"/>
                    <a:pt x="13847" y="31064"/>
                  </a:cubicBezTo>
                  <a:cubicBezTo>
                    <a:pt x="13323" y="30719"/>
                    <a:pt x="12752" y="30433"/>
                    <a:pt x="12216" y="30111"/>
                  </a:cubicBezTo>
                  <a:cubicBezTo>
                    <a:pt x="12145" y="30064"/>
                    <a:pt x="12073" y="30004"/>
                    <a:pt x="12014" y="29945"/>
                  </a:cubicBezTo>
                  <a:cubicBezTo>
                    <a:pt x="12026" y="29933"/>
                    <a:pt x="12037" y="29897"/>
                    <a:pt x="12061" y="29885"/>
                  </a:cubicBezTo>
                  <a:cubicBezTo>
                    <a:pt x="12680" y="30242"/>
                    <a:pt x="13288" y="30600"/>
                    <a:pt x="13919" y="30957"/>
                  </a:cubicBezTo>
                  <a:cubicBezTo>
                    <a:pt x="13931" y="30933"/>
                    <a:pt x="13966" y="30885"/>
                    <a:pt x="13978" y="30850"/>
                  </a:cubicBezTo>
                  <a:cubicBezTo>
                    <a:pt x="13288" y="30219"/>
                    <a:pt x="12383" y="29921"/>
                    <a:pt x="11656" y="29349"/>
                  </a:cubicBezTo>
                  <a:lnTo>
                    <a:pt x="11704" y="29266"/>
                  </a:lnTo>
                  <a:cubicBezTo>
                    <a:pt x="12276" y="29588"/>
                    <a:pt x="12859" y="29921"/>
                    <a:pt x="13431" y="30254"/>
                  </a:cubicBezTo>
                  <a:cubicBezTo>
                    <a:pt x="13097" y="29635"/>
                    <a:pt x="12788" y="29040"/>
                    <a:pt x="12121" y="28706"/>
                  </a:cubicBezTo>
                  <a:cubicBezTo>
                    <a:pt x="11561" y="28445"/>
                    <a:pt x="11049" y="28111"/>
                    <a:pt x="10513" y="27814"/>
                  </a:cubicBezTo>
                  <a:cubicBezTo>
                    <a:pt x="10406" y="27754"/>
                    <a:pt x="10335" y="27683"/>
                    <a:pt x="10240" y="27623"/>
                  </a:cubicBezTo>
                  <a:cubicBezTo>
                    <a:pt x="10252" y="27599"/>
                    <a:pt x="10287" y="27563"/>
                    <a:pt x="10299" y="27540"/>
                  </a:cubicBezTo>
                  <a:cubicBezTo>
                    <a:pt x="11002" y="27921"/>
                    <a:pt x="11704" y="28325"/>
                    <a:pt x="12418" y="28706"/>
                  </a:cubicBezTo>
                  <a:cubicBezTo>
                    <a:pt x="12311" y="28456"/>
                    <a:pt x="12157" y="28230"/>
                    <a:pt x="12026" y="28028"/>
                  </a:cubicBezTo>
                  <a:cubicBezTo>
                    <a:pt x="11287" y="26921"/>
                    <a:pt x="10549" y="25837"/>
                    <a:pt x="9811" y="24730"/>
                  </a:cubicBezTo>
                  <a:cubicBezTo>
                    <a:pt x="9704" y="24599"/>
                    <a:pt x="9621" y="24456"/>
                    <a:pt x="9501" y="24289"/>
                  </a:cubicBezTo>
                  <a:cubicBezTo>
                    <a:pt x="9394" y="24313"/>
                    <a:pt x="9275" y="24361"/>
                    <a:pt x="9168" y="24396"/>
                  </a:cubicBezTo>
                  <a:lnTo>
                    <a:pt x="9168" y="24480"/>
                  </a:lnTo>
                  <a:cubicBezTo>
                    <a:pt x="9370" y="24551"/>
                    <a:pt x="9597" y="24646"/>
                    <a:pt x="9811" y="24718"/>
                  </a:cubicBezTo>
                  <a:cubicBezTo>
                    <a:pt x="9763" y="24908"/>
                    <a:pt x="9680" y="24908"/>
                    <a:pt x="9513" y="24825"/>
                  </a:cubicBezTo>
                  <a:cubicBezTo>
                    <a:pt x="9287" y="24694"/>
                    <a:pt x="9049" y="24575"/>
                    <a:pt x="8823" y="24456"/>
                  </a:cubicBezTo>
                  <a:cubicBezTo>
                    <a:pt x="8811" y="24480"/>
                    <a:pt x="8799" y="24516"/>
                    <a:pt x="8775" y="24527"/>
                  </a:cubicBezTo>
                  <a:cubicBezTo>
                    <a:pt x="9132" y="24730"/>
                    <a:pt x="9478" y="24944"/>
                    <a:pt x="9835" y="25147"/>
                  </a:cubicBezTo>
                  <a:lnTo>
                    <a:pt x="9799" y="25242"/>
                  </a:lnTo>
                  <a:cubicBezTo>
                    <a:pt x="9240" y="25111"/>
                    <a:pt x="8859" y="24551"/>
                    <a:pt x="8216" y="24670"/>
                  </a:cubicBezTo>
                  <a:lnTo>
                    <a:pt x="10621" y="26194"/>
                  </a:lnTo>
                  <a:cubicBezTo>
                    <a:pt x="10597" y="26242"/>
                    <a:pt x="10585" y="26266"/>
                    <a:pt x="10549" y="26313"/>
                  </a:cubicBezTo>
                  <a:cubicBezTo>
                    <a:pt x="10466" y="26254"/>
                    <a:pt x="10359" y="26194"/>
                    <a:pt x="10263" y="26135"/>
                  </a:cubicBezTo>
                  <a:cubicBezTo>
                    <a:pt x="9549" y="25706"/>
                    <a:pt x="8859" y="25254"/>
                    <a:pt x="8132" y="24825"/>
                  </a:cubicBezTo>
                  <a:cubicBezTo>
                    <a:pt x="7989" y="24754"/>
                    <a:pt x="7811" y="24766"/>
                    <a:pt x="7668" y="24718"/>
                  </a:cubicBezTo>
                  <a:cubicBezTo>
                    <a:pt x="7644" y="24754"/>
                    <a:pt x="7644" y="24777"/>
                    <a:pt x="7632" y="24813"/>
                  </a:cubicBezTo>
                  <a:cubicBezTo>
                    <a:pt x="7977" y="25087"/>
                    <a:pt x="8430" y="25242"/>
                    <a:pt x="8704" y="25611"/>
                  </a:cubicBezTo>
                  <a:cubicBezTo>
                    <a:pt x="8323" y="25444"/>
                    <a:pt x="7977" y="25206"/>
                    <a:pt x="7608" y="25016"/>
                  </a:cubicBezTo>
                  <a:cubicBezTo>
                    <a:pt x="7430" y="24932"/>
                    <a:pt x="7204" y="24932"/>
                    <a:pt x="7013" y="24897"/>
                  </a:cubicBezTo>
                  <a:lnTo>
                    <a:pt x="6965" y="25027"/>
                  </a:lnTo>
                  <a:cubicBezTo>
                    <a:pt x="8454" y="25909"/>
                    <a:pt x="9954" y="26790"/>
                    <a:pt x="11442" y="27671"/>
                  </a:cubicBezTo>
                  <a:lnTo>
                    <a:pt x="11406" y="27754"/>
                  </a:lnTo>
                  <a:cubicBezTo>
                    <a:pt x="11299" y="27706"/>
                    <a:pt x="11180" y="27671"/>
                    <a:pt x="11085" y="27611"/>
                  </a:cubicBezTo>
                  <a:cubicBezTo>
                    <a:pt x="9728" y="26801"/>
                    <a:pt x="8358" y="26004"/>
                    <a:pt x="7013" y="25206"/>
                  </a:cubicBezTo>
                  <a:cubicBezTo>
                    <a:pt x="6882" y="25135"/>
                    <a:pt x="6715" y="25123"/>
                    <a:pt x="6561" y="25075"/>
                  </a:cubicBezTo>
                  <a:cubicBezTo>
                    <a:pt x="6549" y="25123"/>
                    <a:pt x="6537" y="25147"/>
                    <a:pt x="6525" y="25194"/>
                  </a:cubicBezTo>
                  <a:cubicBezTo>
                    <a:pt x="6858" y="25408"/>
                    <a:pt x="7215" y="25623"/>
                    <a:pt x="7561" y="25837"/>
                  </a:cubicBezTo>
                  <a:cubicBezTo>
                    <a:pt x="7549" y="25861"/>
                    <a:pt x="7513" y="25897"/>
                    <a:pt x="7501" y="25932"/>
                  </a:cubicBezTo>
                  <a:cubicBezTo>
                    <a:pt x="7239" y="25778"/>
                    <a:pt x="6965" y="25635"/>
                    <a:pt x="6703" y="25468"/>
                  </a:cubicBezTo>
                  <a:cubicBezTo>
                    <a:pt x="6430" y="25301"/>
                    <a:pt x="6180" y="25111"/>
                    <a:pt x="5822" y="25373"/>
                  </a:cubicBezTo>
                  <a:cubicBezTo>
                    <a:pt x="7037" y="26135"/>
                    <a:pt x="8251" y="26897"/>
                    <a:pt x="9466" y="27635"/>
                  </a:cubicBezTo>
                  <a:cubicBezTo>
                    <a:pt x="9454" y="27671"/>
                    <a:pt x="9442" y="27683"/>
                    <a:pt x="9418" y="27706"/>
                  </a:cubicBezTo>
                  <a:cubicBezTo>
                    <a:pt x="9335" y="27671"/>
                    <a:pt x="9240" y="27635"/>
                    <a:pt x="9168" y="27587"/>
                  </a:cubicBezTo>
                  <a:cubicBezTo>
                    <a:pt x="8085" y="26921"/>
                    <a:pt x="7001" y="26254"/>
                    <a:pt x="5930" y="25551"/>
                  </a:cubicBezTo>
                  <a:cubicBezTo>
                    <a:pt x="5703" y="25408"/>
                    <a:pt x="5489" y="25349"/>
                    <a:pt x="5239" y="25492"/>
                  </a:cubicBezTo>
                  <a:cubicBezTo>
                    <a:pt x="5834" y="25861"/>
                    <a:pt x="6418" y="26218"/>
                    <a:pt x="7001" y="26599"/>
                  </a:cubicBezTo>
                  <a:cubicBezTo>
                    <a:pt x="6977" y="26623"/>
                    <a:pt x="6954" y="26659"/>
                    <a:pt x="6942" y="26682"/>
                  </a:cubicBezTo>
                  <a:cubicBezTo>
                    <a:pt x="6406" y="26361"/>
                    <a:pt x="5870" y="26063"/>
                    <a:pt x="5346" y="25718"/>
                  </a:cubicBezTo>
                  <a:cubicBezTo>
                    <a:pt x="5037" y="25492"/>
                    <a:pt x="4763" y="25563"/>
                    <a:pt x="4441" y="25682"/>
                  </a:cubicBezTo>
                  <a:cubicBezTo>
                    <a:pt x="4501" y="25766"/>
                    <a:pt x="4525" y="25801"/>
                    <a:pt x="4572" y="25849"/>
                  </a:cubicBezTo>
                  <a:cubicBezTo>
                    <a:pt x="4537" y="25849"/>
                    <a:pt x="4525" y="25873"/>
                    <a:pt x="4525" y="25873"/>
                  </a:cubicBezTo>
                  <a:close/>
                  <a:moveTo>
                    <a:pt x="40815" y="54876"/>
                  </a:moveTo>
                  <a:lnTo>
                    <a:pt x="40815" y="54876"/>
                  </a:lnTo>
                  <a:cubicBezTo>
                    <a:pt x="40720" y="54829"/>
                    <a:pt x="40636" y="54781"/>
                    <a:pt x="40470" y="54698"/>
                  </a:cubicBezTo>
                  <a:cubicBezTo>
                    <a:pt x="39839" y="55793"/>
                    <a:pt x="39219" y="56853"/>
                    <a:pt x="38612" y="57924"/>
                  </a:cubicBezTo>
                  <a:cubicBezTo>
                    <a:pt x="38577" y="57912"/>
                    <a:pt x="38529" y="57877"/>
                    <a:pt x="38505" y="57865"/>
                  </a:cubicBezTo>
                  <a:cubicBezTo>
                    <a:pt x="39112" y="56805"/>
                    <a:pt x="39720" y="55734"/>
                    <a:pt x="40339" y="54686"/>
                  </a:cubicBezTo>
                  <a:cubicBezTo>
                    <a:pt x="40243" y="54745"/>
                    <a:pt x="40172" y="54817"/>
                    <a:pt x="40112" y="54900"/>
                  </a:cubicBezTo>
                  <a:cubicBezTo>
                    <a:pt x="39624" y="55698"/>
                    <a:pt x="39124" y="56484"/>
                    <a:pt x="38636" y="57258"/>
                  </a:cubicBezTo>
                  <a:cubicBezTo>
                    <a:pt x="38517" y="57448"/>
                    <a:pt x="38291" y="57579"/>
                    <a:pt x="38231" y="57781"/>
                  </a:cubicBezTo>
                  <a:cubicBezTo>
                    <a:pt x="37576" y="59627"/>
                    <a:pt x="37029" y="61496"/>
                    <a:pt x="37529" y="63496"/>
                  </a:cubicBezTo>
                  <a:lnTo>
                    <a:pt x="37529" y="62008"/>
                  </a:lnTo>
                  <a:lnTo>
                    <a:pt x="37636" y="62008"/>
                  </a:lnTo>
                  <a:lnTo>
                    <a:pt x="37636" y="63699"/>
                  </a:lnTo>
                  <a:lnTo>
                    <a:pt x="37767" y="63699"/>
                  </a:lnTo>
                  <a:lnTo>
                    <a:pt x="37767" y="62258"/>
                  </a:lnTo>
                  <a:cubicBezTo>
                    <a:pt x="37874" y="62770"/>
                    <a:pt x="37791" y="63294"/>
                    <a:pt x="37910" y="63806"/>
                  </a:cubicBezTo>
                  <a:lnTo>
                    <a:pt x="38041" y="63806"/>
                  </a:lnTo>
                  <a:lnTo>
                    <a:pt x="38041" y="62258"/>
                  </a:lnTo>
                  <a:lnTo>
                    <a:pt x="38112" y="62258"/>
                  </a:lnTo>
                  <a:cubicBezTo>
                    <a:pt x="38148" y="62806"/>
                    <a:pt x="38172" y="63377"/>
                    <a:pt x="38207" y="63925"/>
                  </a:cubicBezTo>
                  <a:cubicBezTo>
                    <a:pt x="38243" y="63925"/>
                    <a:pt x="38279" y="63925"/>
                    <a:pt x="38326" y="63913"/>
                  </a:cubicBezTo>
                  <a:cubicBezTo>
                    <a:pt x="38291" y="63377"/>
                    <a:pt x="38267" y="62818"/>
                    <a:pt x="38231" y="62282"/>
                  </a:cubicBezTo>
                  <a:lnTo>
                    <a:pt x="38338" y="62282"/>
                  </a:lnTo>
                  <a:cubicBezTo>
                    <a:pt x="38398" y="62854"/>
                    <a:pt x="38446" y="63413"/>
                    <a:pt x="38505" y="63985"/>
                  </a:cubicBezTo>
                  <a:lnTo>
                    <a:pt x="38588" y="63985"/>
                  </a:lnTo>
                  <a:lnTo>
                    <a:pt x="38588" y="62377"/>
                  </a:lnTo>
                  <a:cubicBezTo>
                    <a:pt x="38648" y="62865"/>
                    <a:pt x="38684" y="63377"/>
                    <a:pt x="38707" y="63866"/>
                  </a:cubicBezTo>
                  <a:cubicBezTo>
                    <a:pt x="38707" y="63973"/>
                    <a:pt x="38779" y="64068"/>
                    <a:pt x="38827" y="64175"/>
                  </a:cubicBezTo>
                  <a:cubicBezTo>
                    <a:pt x="38862" y="64163"/>
                    <a:pt x="38898" y="64163"/>
                    <a:pt x="38934" y="64151"/>
                  </a:cubicBezTo>
                  <a:cubicBezTo>
                    <a:pt x="38898" y="63520"/>
                    <a:pt x="38874" y="62901"/>
                    <a:pt x="38838" y="62258"/>
                  </a:cubicBezTo>
                  <a:lnTo>
                    <a:pt x="38898" y="62258"/>
                  </a:lnTo>
                  <a:cubicBezTo>
                    <a:pt x="38958" y="62925"/>
                    <a:pt x="39005" y="63580"/>
                    <a:pt x="39065" y="64247"/>
                  </a:cubicBezTo>
                  <a:cubicBezTo>
                    <a:pt x="39100" y="64247"/>
                    <a:pt x="39136" y="64235"/>
                    <a:pt x="39172" y="64235"/>
                  </a:cubicBezTo>
                  <a:lnTo>
                    <a:pt x="39172" y="62318"/>
                  </a:lnTo>
                  <a:cubicBezTo>
                    <a:pt x="39243" y="62889"/>
                    <a:pt x="39255" y="63473"/>
                    <a:pt x="39303" y="64044"/>
                  </a:cubicBezTo>
                  <a:cubicBezTo>
                    <a:pt x="39315" y="64163"/>
                    <a:pt x="39410" y="64270"/>
                    <a:pt x="39469" y="64378"/>
                  </a:cubicBezTo>
                  <a:lnTo>
                    <a:pt x="39553" y="64342"/>
                  </a:lnTo>
                  <a:cubicBezTo>
                    <a:pt x="39481" y="63556"/>
                    <a:pt x="39410" y="62746"/>
                    <a:pt x="39339" y="61961"/>
                  </a:cubicBezTo>
                  <a:cubicBezTo>
                    <a:pt x="39362" y="61961"/>
                    <a:pt x="39398" y="61961"/>
                    <a:pt x="39422" y="61937"/>
                  </a:cubicBezTo>
                  <a:cubicBezTo>
                    <a:pt x="39446" y="62056"/>
                    <a:pt x="39458" y="62199"/>
                    <a:pt x="39469" y="62318"/>
                  </a:cubicBezTo>
                  <a:cubicBezTo>
                    <a:pt x="39541" y="62949"/>
                    <a:pt x="39600" y="63580"/>
                    <a:pt x="39696" y="64223"/>
                  </a:cubicBezTo>
                  <a:cubicBezTo>
                    <a:pt x="39708" y="64318"/>
                    <a:pt x="39767" y="64413"/>
                    <a:pt x="39815" y="64520"/>
                  </a:cubicBezTo>
                  <a:cubicBezTo>
                    <a:pt x="39839" y="64497"/>
                    <a:pt x="39874" y="64497"/>
                    <a:pt x="39886" y="64485"/>
                  </a:cubicBezTo>
                  <a:cubicBezTo>
                    <a:pt x="39815" y="63639"/>
                    <a:pt x="39731" y="62794"/>
                    <a:pt x="39660" y="61961"/>
                  </a:cubicBezTo>
                  <a:cubicBezTo>
                    <a:pt x="39696" y="61961"/>
                    <a:pt x="39731" y="61961"/>
                    <a:pt x="39767" y="61937"/>
                  </a:cubicBezTo>
                  <a:cubicBezTo>
                    <a:pt x="39779" y="62092"/>
                    <a:pt x="39803" y="62223"/>
                    <a:pt x="39815" y="62377"/>
                  </a:cubicBezTo>
                  <a:cubicBezTo>
                    <a:pt x="39874" y="63008"/>
                    <a:pt x="39934" y="63639"/>
                    <a:pt x="39993" y="64282"/>
                  </a:cubicBezTo>
                  <a:cubicBezTo>
                    <a:pt x="40017" y="64556"/>
                    <a:pt x="40029" y="64556"/>
                    <a:pt x="40303" y="64604"/>
                  </a:cubicBezTo>
                  <a:cubicBezTo>
                    <a:pt x="40184" y="63782"/>
                    <a:pt x="40053" y="62973"/>
                    <a:pt x="39934" y="62151"/>
                  </a:cubicBezTo>
                  <a:cubicBezTo>
                    <a:pt x="39958" y="62151"/>
                    <a:pt x="39970" y="62139"/>
                    <a:pt x="40005" y="62139"/>
                  </a:cubicBezTo>
                  <a:cubicBezTo>
                    <a:pt x="40148" y="62996"/>
                    <a:pt x="40303" y="63866"/>
                    <a:pt x="40470" y="64723"/>
                  </a:cubicBezTo>
                  <a:cubicBezTo>
                    <a:pt x="40505" y="64723"/>
                    <a:pt x="40541" y="64711"/>
                    <a:pt x="40589" y="64711"/>
                  </a:cubicBezTo>
                  <a:lnTo>
                    <a:pt x="40362" y="62258"/>
                  </a:lnTo>
                  <a:cubicBezTo>
                    <a:pt x="40410" y="62258"/>
                    <a:pt x="40446" y="62234"/>
                    <a:pt x="40493" y="62234"/>
                  </a:cubicBezTo>
                  <a:cubicBezTo>
                    <a:pt x="40505" y="62330"/>
                    <a:pt x="40529" y="62401"/>
                    <a:pt x="40541" y="62496"/>
                  </a:cubicBezTo>
                  <a:cubicBezTo>
                    <a:pt x="40612" y="63175"/>
                    <a:pt x="40684" y="63877"/>
                    <a:pt x="40779" y="64556"/>
                  </a:cubicBezTo>
                  <a:cubicBezTo>
                    <a:pt x="40791" y="64663"/>
                    <a:pt x="40886" y="64770"/>
                    <a:pt x="40946" y="64878"/>
                  </a:cubicBezTo>
                  <a:lnTo>
                    <a:pt x="41029" y="64830"/>
                  </a:lnTo>
                  <a:cubicBezTo>
                    <a:pt x="40886" y="63961"/>
                    <a:pt x="40720" y="63115"/>
                    <a:pt x="40565" y="62258"/>
                  </a:cubicBezTo>
                  <a:cubicBezTo>
                    <a:pt x="40601" y="62258"/>
                    <a:pt x="40648" y="62234"/>
                    <a:pt x="40672" y="62234"/>
                  </a:cubicBezTo>
                  <a:cubicBezTo>
                    <a:pt x="40910" y="63151"/>
                    <a:pt x="40958" y="64116"/>
                    <a:pt x="41303" y="65009"/>
                  </a:cubicBezTo>
                  <a:cubicBezTo>
                    <a:pt x="41327" y="64997"/>
                    <a:pt x="41363" y="64997"/>
                    <a:pt x="41386" y="64997"/>
                  </a:cubicBezTo>
                  <a:cubicBezTo>
                    <a:pt x="41244" y="64235"/>
                    <a:pt x="41089" y="63461"/>
                    <a:pt x="40946" y="62699"/>
                  </a:cubicBezTo>
                  <a:cubicBezTo>
                    <a:pt x="41172" y="63413"/>
                    <a:pt x="41327" y="64128"/>
                    <a:pt x="41505" y="64842"/>
                  </a:cubicBezTo>
                  <a:cubicBezTo>
                    <a:pt x="41541" y="64973"/>
                    <a:pt x="41672" y="65080"/>
                    <a:pt x="41767" y="65187"/>
                  </a:cubicBezTo>
                  <a:cubicBezTo>
                    <a:pt x="41791" y="65151"/>
                    <a:pt x="41827" y="65140"/>
                    <a:pt x="41863" y="65116"/>
                  </a:cubicBezTo>
                  <a:cubicBezTo>
                    <a:pt x="41803" y="64794"/>
                    <a:pt x="41732" y="64485"/>
                    <a:pt x="41684" y="64163"/>
                  </a:cubicBezTo>
                  <a:cubicBezTo>
                    <a:pt x="41625" y="63830"/>
                    <a:pt x="41589" y="63520"/>
                    <a:pt x="41553" y="63187"/>
                  </a:cubicBezTo>
                  <a:cubicBezTo>
                    <a:pt x="41541" y="62889"/>
                    <a:pt x="41553" y="62580"/>
                    <a:pt x="41553" y="62270"/>
                  </a:cubicBezTo>
                  <a:cubicBezTo>
                    <a:pt x="41660" y="62568"/>
                    <a:pt x="41672" y="62877"/>
                    <a:pt x="41708" y="63187"/>
                  </a:cubicBezTo>
                  <a:cubicBezTo>
                    <a:pt x="41732" y="63508"/>
                    <a:pt x="41791" y="63806"/>
                    <a:pt x="41839" y="64116"/>
                  </a:cubicBezTo>
                  <a:cubicBezTo>
                    <a:pt x="41351" y="61080"/>
                    <a:pt x="42625" y="58532"/>
                    <a:pt x="44030" y="56007"/>
                  </a:cubicBezTo>
                  <a:cubicBezTo>
                    <a:pt x="43911" y="56138"/>
                    <a:pt x="43791" y="56281"/>
                    <a:pt x="43672" y="56424"/>
                  </a:cubicBezTo>
                  <a:cubicBezTo>
                    <a:pt x="43649" y="56400"/>
                    <a:pt x="43637" y="56400"/>
                    <a:pt x="43625" y="56388"/>
                  </a:cubicBezTo>
                  <a:cubicBezTo>
                    <a:pt x="43708" y="56257"/>
                    <a:pt x="43791" y="56103"/>
                    <a:pt x="43875" y="55972"/>
                  </a:cubicBezTo>
                  <a:lnTo>
                    <a:pt x="43815" y="55912"/>
                  </a:lnTo>
                  <a:cubicBezTo>
                    <a:pt x="43744" y="55984"/>
                    <a:pt x="43637" y="56043"/>
                    <a:pt x="43577" y="56138"/>
                  </a:cubicBezTo>
                  <a:cubicBezTo>
                    <a:pt x="42970" y="57234"/>
                    <a:pt x="42363" y="58341"/>
                    <a:pt x="41744" y="59460"/>
                  </a:cubicBezTo>
                  <a:cubicBezTo>
                    <a:pt x="41684" y="59556"/>
                    <a:pt x="41648" y="59651"/>
                    <a:pt x="41589" y="59758"/>
                  </a:cubicBezTo>
                  <a:cubicBezTo>
                    <a:pt x="41541" y="59722"/>
                    <a:pt x="41505" y="59710"/>
                    <a:pt x="41470" y="59675"/>
                  </a:cubicBezTo>
                  <a:lnTo>
                    <a:pt x="43077" y="56508"/>
                  </a:lnTo>
                  <a:cubicBezTo>
                    <a:pt x="43041" y="56496"/>
                    <a:pt x="43029" y="56484"/>
                    <a:pt x="42994" y="56460"/>
                  </a:cubicBezTo>
                  <a:cubicBezTo>
                    <a:pt x="42458" y="57400"/>
                    <a:pt x="41922" y="58329"/>
                    <a:pt x="41386" y="59258"/>
                  </a:cubicBezTo>
                  <a:cubicBezTo>
                    <a:pt x="41363" y="59246"/>
                    <a:pt x="41327" y="59234"/>
                    <a:pt x="41315" y="59222"/>
                  </a:cubicBezTo>
                  <a:cubicBezTo>
                    <a:pt x="41386" y="59044"/>
                    <a:pt x="41565" y="58805"/>
                    <a:pt x="41505" y="58698"/>
                  </a:cubicBezTo>
                  <a:cubicBezTo>
                    <a:pt x="41374" y="58472"/>
                    <a:pt x="41494" y="58341"/>
                    <a:pt x="41565" y="58186"/>
                  </a:cubicBezTo>
                  <a:cubicBezTo>
                    <a:pt x="41982" y="57389"/>
                    <a:pt x="42434" y="56603"/>
                    <a:pt x="42863" y="55805"/>
                  </a:cubicBezTo>
                  <a:cubicBezTo>
                    <a:pt x="42898" y="55746"/>
                    <a:pt x="42910" y="55674"/>
                    <a:pt x="42922" y="55615"/>
                  </a:cubicBezTo>
                  <a:lnTo>
                    <a:pt x="42839" y="55567"/>
                  </a:lnTo>
                  <a:cubicBezTo>
                    <a:pt x="42732" y="55710"/>
                    <a:pt x="42625" y="55853"/>
                    <a:pt x="42517" y="55984"/>
                  </a:cubicBezTo>
                  <a:cubicBezTo>
                    <a:pt x="42506" y="55972"/>
                    <a:pt x="42494" y="55972"/>
                    <a:pt x="42482" y="55960"/>
                  </a:cubicBezTo>
                  <a:cubicBezTo>
                    <a:pt x="42541" y="55829"/>
                    <a:pt x="42613" y="55674"/>
                    <a:pt x="42672" y="55543"/>
                  </a:cubicBezTo>
                  <a:cubicBezTo>
                    <a:pt x="42637" y="55531"/>
                    <a:pt x="42613" y="55495"/>
                    <a:pt x="42565" y="55484"/>
                  </a:cubicBezTo>
                  <a:cubicBezTo>
                    <a:pt x="42196" y="55912"/>
                    <a:pt x="42017" y="56496"/>
                    <a:pt x="41708" y="56972"/>
                  </a:cubicBezTo>
                  <a:cubicBezTo>
                    <a:pt x="41672" y="56960"/>
                    <a:pt x="41625" y="56924"/>
                    <a:pt x="41601" y="56912"/>
                  </a:cubicBezTo>
                  <a:cubicBezTo>
                    <a:pt x="41851" y="56424"/>
                    <a:pt x="42101" y="55912"/>
                    <a:pt x="42363" y="55424"/>
                  </a:cubicBezTo>
                  <a:cubicBezTo>
                    <a:pt x="42327" y="55412"/>
                    <a:pt x="42279" y="55388"/>
                    <a:pt x="42256" y="55376"/>
                  </a:cubicBezTo>
                  <a:cubicBezTo>
                    <a:pt x="41494" y="56305"/>
                    <a:pt x="41172" y="57460"/>
                    <a:pt x="40648" y="58520"/>
                  </a:cubicBezTo>
                  <a:cubicBezTo>
                    <a:pt x="40601" y="58508"/>
                    <a:pt x="40553" y="58472"/>
                    <a:pt x="40517" y="58460"/>
                  </a:cubicBezTo>
                  <a:cubicBezTo>
                    <a:pt x="41017" y="57424"/>
                    <a:pt x="41505" y="56365"/>
                    <a:pt x="42065" y="55234"/>
                  </a:cubicBezTo>
                  <a:cubicBezTo>
                    <a:pt x="41946" y="55341"/>
                    <a:pt x="41839" y="55400"/>
                    <a:pt x="41791" y="55484"/>
                  </a:cubicBezTo>
                  <a:cubicBezTo>
                    <a:pt x="41386" y="56246"/>
                    <a:pt x="40993" y="57008"/>
                    <a:pt x="40601" y="57758"/>
                  </a:cubicBezTo>
                  <a:cubicBezTo>
                    <a:pt x="40553" y="57853"/>
                    <a:pt x="40493" y="57948"/>
                    <a:pt x="40434" y="58043"/>
                  </a:cubicBezTo>
                  <a:cubicBezTo>
                    <a:pt x="40410" y="58032"/>
                    <a:pt x="40362" y="57996"/>
                    <a:pt x="40339" y="57984"/>
                  </a:cubicBezTo>
                  <a:cubicBezTo>
                    <a:pt x="40815" y="57055"/>
                    <a:pt x="41291" y="56138"/>
                    <a:pt x="41767" y="55198"/>
                  </a:cubicBezTo>
                  <a:cubicBezTo>
                    <a:pt x="41732" y="55186"/>
                    <a:pt x="41720" y="55174"/>
                    <a:pt x="41684" y="55162"/>
                  </a:cubicBezTo>
                  <a:cubicBezTo>
                    <a:pt x="41077" y="55900"/>
                    <a:pt x="40755" y="56829"/>
                    <a:pt x="40255" y="57639"/>
                  </a:cubicBezTo>
                  <a:cubicBezTo>
                    <a:pt x="40231" y="57627"/>
                    <a:pt x="40184" y="57603"/>
                    <a:pt x="40160" y="57579"/>
                  </a:cubicBezTo>
                  <a:cubicBezTo>
                    <a:pt x="40601" y="56746"/>
                    <a:pt x="41053" y="55936"/>
                    <a:pt x="41482" y="55114"/>
                  </a:cubicBezTo>
                  <a:cubicBezTo>
                    <a:pt x="41446" y="55103"/>
                    <a:pt x="41410" y="55067"/>
                    <a:pt x="41374" y="55055"/>
                  </a:cubicBezTo>
                  <a:cubicBezTo>
                    <a:pt x="40791" y="56067"/>
                    <a:pt x="40220" y="57067"/>
                    <a:pt x="39648" y="58079"/>
                  </a:cubicBezTo>
                  <a:cubicBezTo>
                    <a:pt x="39612" y="58055"/>
                    <a:pt x="39577" y="58032"/>
                    <a:pt x="39541" y="58020"/>
                  </a:cubicBezTo>
                  <a:cubicBezTo>
                    <a:pt x="40112" y="57019"/>
                    <a:pt x="40672" y="56007"/>
                    <a:pt x="41244" y="55007"/>
                  </a:cubicBezTo>
                  <a:cubicBezTo>
                    <a:pt x="40374" y="55912"/>
                    <a:pt x="39839" y="57031"/>
                    <a:pt x="39172" y="58055"/>
                  </a:cubicBezTo>
                  <a:cubicBezTo>
                    <a:pt x="39172" y="57936"/>
                    <a:pt x="39208" y="57853"/>
                    <a:pt x="39255" y="57758"/>
                  </a:cubicBezTo>
                  <a:cubicBezTo>
                    <a:pt x="39815" y="56865"/>
                    <a:pt x="40362" y="55996"/>
                    <a:pt x="40910" y="55103"/>
                  </a:cubicBezTo>
                  <a:cubicBezTo>
                    <a:pt x="40993" y="54995"/>
                    <a:pt x="41077" y="54888"/>
                    <a:pt x="40815" y="54876"/>
                  </a:cubicBezTo>
                  <a:close/>
                  <a:moveTo>
                    <a:pt x="5894" y="44923"/>
                  </a:moveTo>
                  <a:lnTo>
                    <a:pt x="5894" y="44923"/>
                  </a:lnTo>
                  <a:cubicBezTo>
                    <a:pt x="5691" y="44863"/>
                    <a:pt x="5477" y="44804"/>
                    <a:pt x="5239" y="44708"/>
                  </a:cubicBezTo>
                  <a:cubicBezTo>
                    <a:pt x="5037" y="45542"/>
                    <a:pt x="4858" y="46328"/>
                    <a:pt x="4656" y="47125"/>
                  </a:cubicBezTo>
                  <a:cubicBezTo>
                    <a:pt x="4632" y="47102"/>
                    <a:pt x="4596" y="47102"/>
                    <a:pt x="4572" y="47102"/>
                  </a:cubicBezTo>
                  <a:cubicBezTo>
                    <a:pt x="4763" y="46304"/>
                    <a:pt x="4953" y="45494"/>
                    <a:pt x="5132" y="44756"/>
                  </a:cubicBezTo>
                  <a:cubicBezTo>
                    <a:pt x="4953" y="44661"/>
                    <a:pt x="4834" y="44589"/>
                    <a:pt x="4632" y="44482"/>
                  </a:cubicBezTo>
                  <a:cubicBezTo>
                    <a:pt x="4394" y="45709"/>
                    <a:pt x="4167" y="46852"/>
                    <a:pt x="3929" y="48018"/>
                  </a:cubicBezTo>
                  <a:cubicBezTo>
                    <a:pt x="3906" y="47852"/>
                    <a:pt x="3906" y="47697"/>
                    <a:pt x="3929" y="47566"/>
                  </a:cubicBezTo>
                  <a:cubicBezTo>
                    <a:pt x="4120" y="46625"/>
                    <a:pt x="4334" y="45673"/>
                    <a:pt x="4513" y="44744"/>
                  </a:cubicBezTo>
                  <a:cubicBezTo>
                    <a:pt x="4525" y="44637"/>
                    <a:pt x="4477" y="44530"/>
                    <a:pt x="4453" y="44423"/>
                  </a:cubicBezTo>
                  <a:cubicBezTo>
                    <a:pt x="4406" y="44423"/>
                    <a:pt x="4358" y="44447"/>
                    <a:pt x="4334" y="44447"/>
                  </a:cubicBezTo>
                  <a:cubicBezTo>
                    <a:pt x="4144" y="45220"/>
                    <a:pt x="3941" y="46006"/>
                    <a:pt x="3751" y="46780"/>
                  </a:cubicBezTo>
                  <a:cubicBezTo>
                    <a:pt x="3727" y="46768"/>
                    <a:pt x="3691" y="46768"/>
                    <a:pt x="3644" y="46744"/>
                  </a:cubicBezTo>
                  <a:cubicBezTo>
                    <a:pt x="3846" y="45959"/>
                    <a:pt x="4036" y="45185"/>
                    <a:pt x="4215" y="44399"/>
                  </a:cubicBezTo>
                  <a:cubicBezTo>
                    <a:pt x="4084" y="44351"/>
                    <a:pt x="3941" y="44292"/>
                    <a:pt x="3786" y="44244"/>
                  </a:cubicBezTo>
                  <a:cubicBezTo>
                    <a:pt x="3667" y="44756"/>
                    <a:pt x="3560" y="45220"/>
                    <a:pt x="3453" y="45697"/>
                  </a:cubicBezTo>
                  <a:cubicBezTo>
                    <a:pt x="3465" y="45256"/>
                    <a:pt x="3572" y="44839"/>
                    <a:pt x="3644" y="44423"/>
                  </a:cubicBezTo>
                  <a:cubicBezTo>
                    <a:pt x="3667" y="44339"/>
                    <a:pt x="3620" y="44244"/>
                    <a:pt x="3608" y="44161"/>
                  </a:cubicBezTo>
                  <a:cubicBezTo>
                    <a:pt x="3548" y="44220"/>
                    <a:pt x="3441" y="44268"/>
                    <a:pt x="3429" y="44339"/>
                  </a:cubicBezTo>
                  <a:cubicBezTo>
                    <a:pt x="3322" y="44685"/>
                    <a:pt x="3227" y="45018"/>
                    <a:pt x="3144" y="45375"/>
                  </a:cubicBezTo>
                  <a:cubicBezTo>
                    <a:pt x="2989" y="46018"/>
                    <a:pt x="2858" y="46649"/>
                    <a:pt x="2715" y="47280"/>
                  </a:cubicBezTo>
                  <a:cubicBezTo>
                    <a:pt x="2667" y="47221"/>
                    <a:pt x="2655" y="47185"/>
                    <a:pt x="2667" y="47149"/>
                  </a:cubicBezTo>
                  <a:cubicBezTo>
                    <a:pt x="2893" y="46209"/>
                    <a:pt x="3096" y="45280"/>
                    <a:pt x="3334" y="44339"/>
                  </a:cubicBezTo>
                  <a:cubicBezTo>
                    <a:pt x="3382" y="44125"/>
                    <a:pt x="3382" y="43994"/>
                    <a:pt x="3084" y="44030"/>
                  </a:cubicBezTo>
                  <a:cubicBezTo>
                    <a:pt x="2834" y="45054"/>
                    <a:pt x="2572" y="46090"/>
                    <a:pt x="2322" y="47137"/>
                  </a:cubicBezTo>
                  <a:cubicBezTo>
                    <a:pt x="2298" y="47137"/>
                    <a:pt x="2262" y="47125"/>
                    <a:pt x="2239" y="47125"/>
                  </a:cubicBezTo>
                  <a:cubicBezTo>
                    <a:pt x="2251" y="47018"/>
                    <a:pt x="2251" y="46911"/>
                    <a:pt x="2262" y="46828"/>
                  </a:cubicBezTo>
                  <a:cubicBezTo>
                    <a:pt x="2477" y="45959"/>
                    <a:pt x="2679" y="45078"/>
                    <a:pt x="2905" y="44220"/>
                  </a:cubicBezTo>
                  <a:cubicBezTo>
                    <a:pt x="2965" y="43994"/>
                    <a:pt x="2977" y="43863"/>
                    <a:pt x="2620" y="43863"/>
                  </a:cubicBezTo>
                  <a:cubicBezTo>
                    <a:pt x="2370" y="45113"/>
                    <a:pt x="2096" y="46363"/>
                    <a:pt x="1834" y="47614"/>
                  </a:cubicBezTo>
                  <a:cubicBezTo>
                    <a:pt x="1786" y="47602"/>
                    <a:pt x="1762" y="47602"/>
                    <a:pt x="1715" y="47578"/>
                  </a:cubicBezTo>
                  <a:cubicBezTo>
                    <a:pt x="1977" y="46304"/>
                    <a:pt x="2239" y="45018"/>
                    <a:pt x="2501" y="43756"/>
                  </a:cubicBezTo>
                  <a:cubicBezTo>
                    <a:pt x="2441" y="43744"/>
                    <a:pt x="2393" y="43744"/>
                    <a:pt x="2334" y="43732"/>
                  </a:cubicBezTo>
                  <a:cubicBezTo>
                    <a:pt x="2084" y="44994"/>
                    <a:pt x="1846" y="46268"/>
                    <a:pt x="1596" y="47542"/>
                  </a:cubicBezTo>
                  <a:cubicBezTo>
                    <a:pt x="1536" y="47483"/>
                    <a:pt x="1536" y="47423"/>
                    <a:pt x="1548" y="47364"/>
                  </a:cubicBezTo>
                  <a:cubicBezTo>
                    <a:pt x="1774" y="46209"/>
                    <a:pt x="2001" y="45078"/>
                    <a:pt x="2215" y="43935"/>
                  </a:cubicBezTo>
                  <a:cubicBezTo>
                    <a:pt x="2239" y="43827"/>
                    <a:pt x="2215" y="43732"/>
                    <a:pt x="2215" y="43637"/>
                  </a:cubicBezTo>
                  <a:lnTo>
                    <a:pt x="2084" y="43637"/>
                  </a:lnTo>
                  <a:cubicBezTo>
                    <a:pt x="1846" y="44935"/>
                    <a:pt x="1608" y="46232"/>
                    <a:pt x="1381" y="47518"/>
                  </a:cubicBezTo>
                  <a:cubicBezTo>
                    <a:pt x="1358" y="47518"/>
                    <a:pt x="1322" y="47506"/>
                    <a:pt x="1298" y="47506"/>
                  </a:cubicBezTo>
                  <a:cubicBezTo>
                    <a:pt x="1310" y="47340"/>
                    <a:pt x="1322" y="47161"/>
                    <a:pt x="1358" y="47006"/>
                  </a:cubicBezTo>
                  <a:cubicBezTo>
                    <a:pt x="1548" y="45947"/>
                    <a:pt x="1762" y="44875"/>
                    <a:pt x="1941" y="43815"/>
                  </a:cubicBezTo>
                  <a:cubicBezTo>
                    <a:pt x="1953" y="43732"/>
                    <a:pt x="1893" y="43613"/>
                    <a:pt x="1881" y="43506"/>
                  </a:cubicBezTo>
                  <a:cubicBezTo>
                    <a:pt x="1822" y="43506"/>
                    <a:pt x="1762" y="43518"/>
                    <a:pt x="1703" y="43518"/>
                  </a:cubicBezTo>
                  <a:cubicBezTo>
                    <a:pt x="1489" y="44875"/>
                    <a:pt x="1262" y="46232"/>
                    <a:pt x="1060" y="47578"/>
                  </a:cubicBezTo>
                  <a:cubicBezTo>
                    <a:pt x="1072" y="46185"/>
                    <a:pt x="1358" y="44816"/>
                    <a:pt x="1667" y="43434"/>
                  </a:cubicBezTo>
                  <a:cubicBezTo>
                    <a:pt x="1560" y="43387"/>
                    <a:pt x="1477" y="43339"/>
                    <a:pt x="1310" y="43280"/>
                  </a:cubicBezTo>
                  <a:cubicBezTo>
                    <a:pt x="1191" y="44661"/>
                    <a:pt x="1072" y="46006"/>
                    <a:pt x="953" y="47328"/>
                  </a:cubicBezTo>
                  <a:lnTo>
                    <a:pt x="846" y="47328"/>
                  </a:lnTo>
                  <a:lnTo>
                    <a:pt x="893" y="46209"/>
                  </a:lnTo>
                  <a:cubicBezTo>
                    <a:pt x="810" y="46566"/>
                    <a:pt x="750" y="46947"/>
                    <a:pt x="715" y="47316"/>
                  </a:cubicBezTo>
                  <a:cubicBezTo>
                    <a:pt x="691" y="47673"/>
                    <a:pt x="691" y="48030"/>
                    <a:pt x="667" y="48399"/>
                  </a:cubicBezTo>
                  <a:cubicBezTo>
                    <a:pt x="655" y="48757"/>
                    <a:pt x="643" y="49114"/>
                    <a:pt x="607" y="49471"/>
                  </a:cubicBezTo>
                  <a:lnTo>
                    <a:pt x="655" y="49471"/>
                  </a:lnTo>
                  <a:cubicBezTo>
                    <a:pt x="691" y="49388"/>
                    <a:pt x="715" y="49280"/>
                    <a:pt x="762" y="49173"/>
                  </a:cubicBezTo>
                  <a:lnTo>
                    <a:pt x="762" y="51852"/>
                  </a:lnTo>
                  <a:lnTo>
                    <a:pt x="774" y="51852"/>
                  </a:lnTo>
                  <a:cubicBezTo>
                    <a:pt x="846" y="50828"/>
                    <a:pt x="929" y="49816"/>
                    <a:pt x="1012" y="48792"/>
                  </a:cubicBezTo>
                  <a:lnTo>
                    <a:pt x="1108" y="48792"/>
                  </a:lnTo>
                  <a:cubicBezTo>
                    <a:pt x="1024" y="49923"/>
                    <a:pt x="965" y="51054"/>
                    <a:pt x="893" y="52162"/>
                  </a:cubicBezTo>
                  <a:cubicBezTo>
                    <a:pt x="941" y="52162"/>
                    <a:pt x="1000" y="52162"/>
                    <a:pt x="1048" y="52186"/>
                  </a:cubicBezTo>
                  <a:cubicBezTo>
                    <a:pt x="1119" y="51150"/>
                    <a:pt x="1191" y="50138"/>
                    <a:pt x="1262" y="49114"/>
                  </a:cubicBezTo>
                  <a:cubicBezTo>
                    <a:pt x="1298" y="49114"/>
                    <a:pt x="1346" y="49114"/>
                    <a:pt x="1369" y="49126"/>
                  </a:cubicBezTo>
                  <a:lnTo>
                    <a:pt x="1369" y="49364"/>
                  </a:lnTo>
                  <a:cubicBezTo>
                    <a:pt x="1310" y="50233"/>
                    <a:pt x="1250" y="51114"/>
                    <a:pt x="1191" y="51971"/>
                  </a:cubicBezTo>
                  <a:cubicBezTo>
                    <a:pt x="1191" y="52090"/>
                    <a:pt x="1239" y="52209"/>
                    <a:pt x="1262" y="52328"/>
                  </a:cubicBezTo>
                  <a:cubicBezTo>
                    <a:pt x="1298" y="52317"/>
                    <a:pt x="1322" y="52317"/>
                    <a:pt x="1358" y="52305"/>
                  </a:cubicBezTo>
                  <a:cubicBezTo>
                    <a:pt x="1429" y="51150"/>
                    <a:pt x="1489" y="50007"/>
                    <a:pt x="1560" y="48864"/>
                  </a:cubicBezTo>
                  <a:lnTo>
                    <a:pt x="1667" y="48864"/>
                  </a:lnTo>
                  <a:cubicBezTo>
                    <a:pt x="1584" y="50042"/>
                    <a:pt x="1465" y="51209"/>
                    <a:pt x="1536" y="52388"/>
                  </a:cubicBezTo>
                  <a:lnTo>
                    <a:pt x="1667" y="52388"/>
                  </a:lnTo>
                  <a:cubicBezTo>
                    <a:pt x="1715" y="51412"/>
                    <a:pt x="1762" y="50423"/>
                    <a:pt x="1822" y="49447"/>
                  </a:cubicBezTo>
                  <a:lnTo>
                    <a:pt x="1917" y="49447"/>
                  </a:lnTo>
                  <a:cubicBezTo>
                    <a:pt x="1917" y="49471"/>
                    <a:pt x="1941" y="49507"/>
                    <a:pt x="1941" y="49542"/>
                  </a:cubicBezTo>
                  <a:lnTo>
                    <a:pt x="1798" y="52221"/>
                  </a:lnTo>
                  <a:cubicBezTo>
                    <a:pt x="1798" y="52328"/>
                    <a:pt x="1858" y="52424"/>
                    <a:pt x="1893" y="52519"/>
                  </a:cubicBezTo>
                  <a:cubicBezTo>
                    <a:pt x="1917" y="52519"/>
                    <a:pt x="1965" y="52507"/>
                    <a:pt x="2001" y="52507"/>
                  </a:cubicBezTo>
                  <a:cubicBezTo>
                    <a:pt x="2024" y="51412"/>
                    <a:pt x="2012" y="50292"/>
                    <a:pt x="2274" y="49221"/>
                  </a:cubicBezTo>
                  <a:cubicBezTo>
                    <a:pt x="2322" y="49280"/>
                    <a:pt x="2310" y="49340"/>
                    <a:pt x="2310" y="49388"/>
                  </a:cubicBezTo>
                  <a:cubicBezTo>
                    <a:pt x="2251" y="50364"/>
                    <a:pt x="2191" y="51352"/>
                    <a:pt x="2143" y="52340"/>
                  </a:cubicBezTo>
                  <a:cubicBezTo>
                    <a:pt x="2143" y="52448"/>
                    <a:pt x="2215" y="52543"/>
                    <a:pt x="2262" y="52638"/>
                  </a:cubicBezTo>
                  <a:cubicBezTo>
                    <a:pt x="2298" y="52626"/>
                    <a:pt x="2322" y="52626"/>
                    <a:pt x="2358" y="52614"/>
                  </a:cubicBezTo>
                  <a:cubicBezTo>
                    <a:pt x="2370" y="51531"/>
                    <a:pt x="2239" y="50423"/>
                    <a:pt x="2512" y="49340"/>
                  </a:cubicBezTo>
                  <a:cubicBezTo>
                    <a:pt x="2560" y="49423"/>
                    <a:pt x="2560" y="49519"/>
                    <a:pt x="2548" y="49602"/>
                  </a:cubicBezTo>
                  <a:lnTo>
                    <a:pt x="2501" y="52424"/>
                  </a:lnTo>
                  <a:cubicBezTo>
                    <a:pt x="2501" y="52578"/>
                    <a:pt x="2489" y="52781"/>
                    <a:pt x="2774" y="52757"/>
                  </a:cubicBezTo>
                  <a:cubicBezTo>
                    <a:pt x="2715" y="51674"/>
                    <a:pt x="2620" y="50590"/>
                    <a:pt x="2893" y="49519"/>
                  </a:cubicBezTo>
                  <a:cubicBezTo>
                    <a:pt x="2917" y="49650"/>
                    <a:pt x="2905" y="49769"/>
                    <a:pt x="2905" y="49888"/>
                  </a:cubicBezTo>
                  <a:lnTo>
                    <a:pt x="2905" y="52602"/>
                  </a:lnTo>
                  <a:cubicBezTo>
                    <a:pt x="2905" y="52698"/>
                    <a:pt x="3013" y="52817"/>
                    <a:pt x="3048" y="52924"/>
                  </a:cubicBezTo>
                  <a:cubicBezTo>
                    <a:pt x="3108" y="52424"/>
                    <a:pt x="3108" y="51947"/>
                    <a:pt x="3108" y="51471"/>
                  </a:cubicBezTo>
                  <a:cubicBezTo>
                    <a:pt x="3096" y="50281"/>
                    <a:pt x="3096" y="50281"/>
                    <a:pt x="3274" y="50066"/>
                  </a:cubicBezTo>
                  <a:cubicBezTo>
                    <a:pt x="3227" y="51066"/>
                    <a:pt x="3251" y="52031"/>
                    <a:pt x="3429" y="52983"/>
                  </a:cubicBezTo>
                  <a:cubicBezTo>
                    <a:pt x="3441" y="51947"/>
                    <a:pt x="3429" y="50888"/>
                    <a:pt x="3548" y="49864"/>
                  </a:cubicBezTo>
                  <a:cubicBezTo>
                    <a:pt x="3584" y="50054"/>
                    <a:pt x="3584" y="50233"/>
                    <a:pt x="3584" y="50412"/>
                  </a:cubicBezTo>
                  <a:cubicBezTo>
                    <a:pt x="3608" y="51233"/>
                    <a:pt x="3620" y="52031"/>
                    <a:pt x="3644" y="52852"/>
                  </a:cubicBezTo>
                  <a:cubicBezTo>
                    <a:pt x="3667" y="53090"/>
                    <a:pt x="3679" y="53090"/>
                    <a:pt x="3917" y="53090"/>
                  </a:cubicBezTo>
                  <a:cubicBezTo>
                    <a:pt x="3858" y="52328"/>
                    <a:pt x="3786" y="51555"/>
                    <a:pt x="3727" y="50793"/>
                  </a:cubicBezTo>
                  <a:cubicBezTo>
                    <a:pt x="3763" y="50793"/>
                    <a:pt x="3810" y="50793"/>
                    <a:pt x="3858" y="50781"/>
                  </a:cubicBezTo>
                  <a:cubicBezTo>
                    <a:pt x="3870" y="50888"/>
                    <a:pt x="3870" y="51007"/>
                    <a:pt x="3882" y="51114"/>
                  </a:cubicBezTo>
                  <a:cubicBezTo>
                    <a:pt x="3965" y="51733"/>
                    <a:pt x="4025" y="52364"/>
                    <a:pt x="4096" y="52971"/>
                  </a:cubicBezTo>
                  <a:cubicBezTo>
                    <a:pt x="4108" y="53079"/>
                    <a:pt x="4215" y="53162"/>
                    <a:pt x="4275" y="53269"/>
                  </a:cubicBezTo>
                  <a:lnTo>
                    <a:pt x="4358" y="53221"/>
                  </a:lnTo>
                  <a:cubicBezTo>
                    <a:pt x="4287" y="52424"/>
                    <a:pt x="4096" y="51614"/>
                    <a:pt x="4203" y="50781"/>
                  </a:cubicBezTo>
                  <a:cubicBezTo>
                    <a:pt x="4322" y="51555"/>
                    <a:pt x="4417" y="52317"/>
                    <a:pt x="4525" y="53090"/>
                  </a:cubicBezTo>
                  <a:cubicBezTo>
                    <a:pt x="4537" y="53198"/>
                    <a:pt x="4644" y="53293"/>
                    <a:pt x="4703" y="53400"/>
                  </a:cubicBezTo>
                  <a:lnTo>
                    <a:pt x="4798" y="53352"/>
                  </a:lnTo>
                  <a:cubicBezTo>
                    <a:pt x="4703" y="52543"/>
                    <a:pt x="4417" y="51721"/>
                    <a:pt x="4537" y="50888"/>
                  </a:cubicBezTo>
                  <a:cubicBezTo>
                    <a:pt x="4632" y="51293"/>
                    <a:pt x="4679" y="51686"/>
                    <a:pt x="4739" y="52090"/>
                  </a:cubicBezTo>
                  <a:cubicBezTo>
                    <a:pt x="4798" y="52495"/>
                    <a:pt x="4870" y="52900"/>
                    <a:pt x="4953" y="53281"/>
                  </a:cubicBezTo>
                  <a:cubicBezTo>
                    <a:pt x="4977" y="53376"/>
                    <a:pt x="5108" y="53448"/>
                    <a:pt x="5168" y="53519"/>
                  </a:cubicBezTo>
                  <a:cubicBezTo>
                    <a:pt x="5072" y="52721"/>
                    <a:pt x="4989" y="51947"/>
                    <a:pt x="4882" y="51185"/>
                  </a:cubicBezTo>
                  <a:cubicBezTo>
                    <a:pt x="4929" y="51185"/>
                    <a:pt x="4953" y="51174"/>
                    <a:pt x="5001" y="51174"/>
                  </a:cubicBezTo>
                  <a:cubicBezTo>
                    <a:pt x="5037" y="51555"/>
                    <a:pt x="5049" y="51924"/>
                    <a:pt x="5096" y="52305"/>
                  </a:cubicBezTo>
                  <a:cubicBezTo>
                    <a:pt x="5132" y="52674"/>
                    <a:pt x="5227" y="53031"/>
                    <a:pt x="5299" y="53400"/>
                  </a:cubicBezTo>
                  <a:cubicBezTo>
                    <a:pt x="5334" y="53388"/>
                    <a:pt x="5358" y="53388"/>
                    <a:pt x="5406" y="53376"/>
                  </a:cubicBezTo>
                  <a:cubicBezTo>
                    <a:pt x="4941" y="50519"/>
                    <a:pt x="5287" y="47745"/>
                    <a:pt x="6203" y="45006"/>
                  </a:cubicBezTo>
                  <a:cubicBezTo>
                    <a:pt x="6072" y="44982"/>
                    <a:pt x="5989" y="44947"/>
                    <a:pt x="5894" y="44923"/>
                  </a:cubicBezTo>
                  <a:close/>
                  <a:moveTo>
                    <a:pt x="16609" y="24825"/>
                  </a:moveTo>
                  <a:lnTo>
                    <a:pt x="16609" y="24825"/>
                  </a:lnTo>
                  <a:cubicBezTo>
                    <a:pt x="16407" y="24742"/>
                    <a:pt x="16193" y="24635"/>
                    <a:pt x="15978" y="24527"/>
                  </a:cubicBezTo>
                  <a:cubicBezTo>
                    <a:pt x="16300" y="25135"/>
                    <a:pt x="16681" y="25670"/>
                    <a:pt x="17014" y="26230"/>
                  </a:cubicBezTo>
                  <a:cubicBezTo>
                    <a:pt x="17312" y="26718"/>
                    <a:pt x="17562" y="27242"/>
                    <a:pt x="17824" y="27754"/>
                  </a:cubicBezTo>
                  <a:cubicBezTo>
                    <a:pt x="17848" y="27802"/>
                    <a:pt x="17824" y="27861"/>
                    <a:pt x="17812" y="27980"/>
                  </a:cubicBezTo>
                  <a:cubicBezTo>
                    <a:pt x="17705" y="27861"/>
                    <a:pt x="17645" y="27802"/>
                    <a:pt x="17610" y="27730"/>
                  </a:cubicBezTo>
                  <a:cubicBezTo>
                    <a:pt x="17014" y="26730"/>
                    <a:pt x="16395" y="25730"/>
                    <a:pt x="15847" y="24706"/>
                  </a:cubicBezTo>
                  <a:cubicBezTo>
                    <a:pt x="15681" y="24408"/>
                    <a:pt x="15490" y="24361"/>
                    <a:pt x="15193" y="24313"/>
                  </a:cubicBezTo>
                  <a:cubicBezTo>
                    <a:pt x="15550" y="24861"/>
                    <a:pt x="15883" y="25361"/>
                    <a:pt x="16205" y="25849"/>
                  </a:cubicBezTo>
                  <a:cubicBezTo>
                    <a:pt x="16098" y="25849"/>
                    <a:pt x="16038" y="25825"/>
                    <a:pt x="16014" y="25766"/>
                  </a:cubicBezTo>
                  <a:cubicBezTo>
                    <a:pt x="15705" y="25313"/>
                    <a:pt x="15407" y="24849"/>
                    <a:pt x="15085" y="24408"/>
                  </a:cubicBezTo>
                  <a:cubicBezTo>
                    <a:pt x="14990" y="24254"/>
                    <a:pt x="14812" y="24135"/>
                    <a:pt x="14657" y="24015"/>
                  </a:cubicBezTo>
                  <a:lnTo>
                    <a:pt x="14574" y="24111"/>
                  </a:lnTo>
                  <a:cubicBezTo>
                    <a:pt x="14978" y="24706"/>
                    <a:pt x="15383" y="25289"/>
                    <a:pt x="15836" y="25920"/>
                  </a:cubicBezTo>
                  <a:cubicBezTo>
                    <a:pt x="15717" y="25920"/>
                    <a:pt x="15669" y="25920"/>
                    <a:pt x="15657" y="25909"/>
                  </a:cubicBezTo>
                  <a:cubicBezTo>
                    <a:pt x="15205" y="25313"/>
                    <a:pt x="14776" y="24718"/>
                    <a:pt x="14335" y="24123"/>
                  </a:cubicBezTo>
                  <a:cubicBezTo>
                    <a:pt x="14252" y="24039"/>
                    <a:pt x="14181" y="23896"/>
                    <a:pt x="14073" y="23873"/>
                  </a:cubicBezTo>
                  <a:cubicBezTo>
                    <a:pt x="13264" y="23563"/>
                    <a:pt x="12454" y="23265"/>
                    <a:pt x="11633" y="22968"/>
                  </a:cubicBezTo>
                  <a:cubicBezTo>
                    <a:pt x="11585" y="22944"/>
                    <a:pt x="11514" y="22944"/>
                    <a:pt x="11395" y="22932"/>
                  </a:cubicBezTo>
                  <a:cubicBezTo>
                    <a:pt x="11859" y="23646"/>
                    <a:pt x="12311" y="24313"/>
                    <a:pt x="12788" y="25063"/>
                  </a:cubicBezTo>
                  <a:cubicBezTo>
                    <a:pt x="12645" y="25016"/>
                    <a:pt x="12609" y="25016"/>
                    <a:pt x="12609" y="25004"/>
                  </a:cubicBezTo>
                  <a:cubicBezTo>
                    <a:pt x="12157" y="24337"/>
                    <a:pt x="11728" y="23658"/>
                    <a:pt x="11287" y="22992"/>
                  </a:cubicBezTo>
                  <a:cubicBezTo>
                    <a:pt x="11192" y="22861"/>
                    <a:pt x="11073" y="22765"/>
                    <a:pt x="10966" y="22646"/>
                  </a:cubicBezTo>
                  <a:lnTo>
                    <a:pt x="10883" y="22741"/>
                  </a:lnTo>
                  <a:cubicBezTo>
                    <a:pt x="11311" y="23408"/>
                    <a:pt x="11740" y="24075"/>
                    <a:pt x="12204" y="24789"/>
                  </a:cubicBezTo>
                  <a:lnTo>
                    <a:pt x="11966" y="24789"/>
                  </a:lnTo>
                  <a:cubicBezTo>
                    <a:pt x="13835" y="27611"/>
                    <a:pt x="15705" y="30421"/>
                    <a:pt x="17562" y="33219"/>
                  </a:cubicBezTo>
                  <a:cubicBezTo>
                    <a:pt x="17681" y="33398"/>
                    <a:pt x="17812" y="33469"/>
                    <a:pt x="18026" y="33445"/>
                  </a:cubicBezTo>
                  <a:cubicBezTo>
                    <a:pt x="19134" y="33338"/>
                    <a:pt x="20241" y="33278"/>
                    <a:pt x="21360" y="33148"/>
                  </a:cubicBezTo>
                  <a:cubicBezTo>
                    <a:pt x="25384" y="32624"/>
                    <a:pt x="29433" y="32088"/>
                    <a:pt x="33469" y="31552"/>
                  </a:cubicBezTo>
                  <a:cubicBezTo>
                    <a:pt x="33897" y="31493"/>
                    <a:pt x="34338" y="31445"/>
                    <a:pt x="34755" y="31409"/>
                  </a:cubicBezTo>
                  <a:cubicBezTo>
                    <a:pt x="34647" y="31302"/>
                    <a:pt x="34540" y="31254"/>
                    <a:pt x="34433" y="31207"/>
                  </a:cubicBezTo>
                  <a:cubicBezTo>
                    <a:pt x="31933" y="30302"/>
                    <a:pt x="29456" y="29397"/>
                    <a:pt x="26956" y="28504"/>
                  </a:cubicBezTo>
                  <a:cubicBezTo>
                    <a:pt x="26444" y="28325"/>
                    <a:pt x="25920" y="28147"/>
                    <a:pt x="25420" y="27968"/>
                  </a:cubicBezTo>
                  <a:lnTo>
                    <a:pt x="25432" y="27980"/>
                  </a:lnTo>
                  <a:cubicBezTo>
                    <a:pt x="24801" y="27742"/>
                    <a:pt x="24158" y="27492"/>
                    <a:pt x="23420" y="27206"/>
                  </a:cubicBezTo>
                  <a:cubicBezTo>
                    <a:pt x="23622" y="27671"/>
                    <a:pt x="23777" y="28040"/>
                    <a:pt x="23932" y="28397"/>
                  </a:cubicBezTo>
                  <a:cubicBezTo>
                    <a:pt x="23777" y="28230"/>
                    <a:pt x="23646" y="28052"/>
                    <a:pt x="23598" y="27861"/>
                  </a:cubicBezTo>
                  <a:cubicBezTo>
                    <a:pt x="23467" y="27278"/>
                    <a:pt x="23086" y="27028"/>
                    <a:pt x="22527" y="26873"/>
                  </a:cubicBezTo>
                  <a:cubicBezTo>
                    <a:pt x="22074" y="26754"/>
                    <a:pt x="21634" y="26563"/>
                    <a:pt x="21122" y="26385"/>
                  </a:cubicBezTo>
                  <a:cubicBezTo>
                    <a:pt x="21455" y="26980"/>
                    <a:pt x="21777" y="27516"/>
                    <a:pt x="22074" y="28040"/>
                  </a:cubicBezTo>
                  <a:lnTo>
                    <a:pt x="21979" y="28087"/>
                  </a:lnTo>
                  <a:cubicBezTo>
                    <a:pt x="21860" y="27885"/>
                    <a:pt x="21729" y="27718"/>
                    <a:pt x="21634" y="27516"/>
                  </a:cubicBezTo>
                  <a:cubicBezTo>
                    <a:pt x="21277" y="26647"/>
                    <a:pt x="20705" y="26028"/>
                    <a:pt x="19717" y="25885"/>
                  </a:cubicBezTo>
                  <a:cubicBezTo>
                    <a:pt x="19527" y="25849"/>
                    <a:pt x="19348" y="25754"/>
                    <a:pt x="19169" y="25670"/>
                  </a:cubicBezTo>
                  <a:cubicBezTo>
                    <a:pt x="18586" y="25468"/>
                    <a:pt x="18003" y="25254"/>
                    <a:pt x="17312" y="25004"/>
                  </a:cubicBezTo>
                  <a:cubicBezTo>
                    <a:pt x="17502" y="25373"/>
                    <a:pt x="17645" y="25659"/>
                    <a:pt x="17800" y="25932"/>
                  </a:cubicBezTo>
                  <a:cubicBezTo>
                    <a:pt x="17586" y="25718"/>
                    <a:pt x="17443" y="25480"/>
                    <a:pt x="17324" y="25230"/>
                  </a:cubicBezTo>
                  <a:cubicBezTo>
                    <a:pt x="17181" y="24944"/>
                    <a:pt x="16943" y="24837"/>
                    <a:pt x="16609" y="24825"/>
                  </a:cubicBezTo>
                  <a:close/>
                  <a:moveTo>
                    <a:pt x="25956" y="8025"/>
                  </a:moveTo>
                  <a:cubicBezTo>
                    <a:pt x="25777" y="8085"/>
                    <a:pt x="25587" y="8156"/>
                    <a:pt x="25408" y="8216"/>
                  </a:cubicBezTo>
                  <a:cubicBezTo>
                    <a:pt x="23825" y="8680"/>
                    <a:pt x="22253" y="9145"/>
                    <a:pt x="20670" y="9621"/>
                  </a:cubicBezTo>
                  <a:cubicBezTo>
                    <a:pt x="20670" y="9645"/>
                    <a:pt x="20670" y="9668"/>
                    <a:pt x="20658" y="9692"/>
                  </a:cubicBezTo>
                  <a:cubicBezTo>
                    <a:pt x="21348" y="9954"/>
                    <a:pt x="22039" y="10240"/>
                    <a:pt x="22729" y="10514"/>
                  </a:cubicBezTo>
                  <a:cubicBezTo>
                    <a:pt x="22717" y="10538"/>
                    <a:pt x="22717" y="10561"/>
                    <a:pt x="22694" y="10597"/>
                  </a:cubicBezTo>
                  <a:lnTo>
                    <a:pt x="22384" y="10514"/>
                  </a:lnTo>
                  <a:cubicBezTo>
                    <a:pt x="21908" y="10311"/>
                    <a:pt x="21420" y="10180"/>
                    <a:pt x="20967" y="9930"/>
                  </a:cubicBezTo>
                  <a:cubicBezTo>
                    <a:pt x="20419" y="9621"/>
                    <a:pt x="19955" y="9823"/>
                    <a:pt x="19360" y="10049"/>
                  </a:cubicBezTo>
                  <a:lnTo>
                    <a:pt x="21003" y="10704"/>
                  </a:lnTo>
                  <a:cubicBezTo>
                    <a:pt x="20979" y="10728"/>
                    <a:pt x="20967" y="10776"/>
                    <a:pt x="20955" y="10811"/>
                  </a:cubicBezTo>
                  <a:cubicBezTo>
                    <a:pt x="20872" y="10776"/>
                    <a:pt x="20765" y="10764"/>
                    <a:pt x="20670" y="10728"/>
                  </a:cubicBezTo>
                  <a:cubicBezTo>
                    <a:pt x="20253" y="10561"/>
                    <a:pt x="19836" y="10430"/>
                    <a:pt x="19455" y="10240"/>
                  </a:cubicBezTo>
                  <a:cubicBezTo>
                    <a:pt x="19193" y="10121"/>
                    <a:pt x="18979" y="10121"/>
                    <a:pt x="18729" y="10192"/>
                  </a:cubicBezTo>
                  <a:cubicBezTo>
                    <a:pt x="16502" y="10823"/>
                    <a:pt x="14276" y="11442"/>
                    <a:pt x="12061" y="12073"/>
                  </a:cubicBezTo>
                  <a:cubicBezTo>
                    <a:pt x="11240" y="12300"/>
                    <a:pt x="10418" y="12550"/>
                    <a:pt x="9537" y="12800"/>
                  </a:cubicBezTo>
                  <a:cubicBezTo>
                    <a:pt x="10597" y="13276"/>
                    <a:pt x="11597" y="13705"/>
                    <a:pt x="12573" y="14133"/>
                  </a:cubicBezTo>
                  <a:cubicBezTo>
                    <a:pt x="12561" y="14181"/>
                    <a:pt x="12538" y="14229"/>
                    <a:pt x="12514" y="14288"/>
                  </a:cubicBezTo>
                  <a:cubicBezTo>
                    <a:pt x="12418" y="14240"/>
                    <a:pt x="12299" y="14217"/>
                    <a:pt x="12192" y="14169"/>
                  </a:cubicBezTo>
                  <a:cubicBezTo>
                    <a:pt x="11299" y="13776"/>
                    <a:pt x="10406" y="13371"/>
                    <a:pt x="9513" y="12990"/>
                  </a:cubicBezTo>
                  <a:cubicBezTo>
                    <a:pt x="9359" y="12931"/>
                    <a:pt x="9156" y="12919"/>
                    <a:pt x="8989" y="12966"/>
                  </a:cubicBezTo>
                  <a:cubicBezTo>
                    <a:pt x="8192" y="13157"/>
                    <a:pt x="7394" y="13383"/>
                    <a:pt x="6596" y="13586"/>
                  </a:cubicBezTo>
                  <a:cubicBezTo>
                    <a:pt x="6525" y="13609"/>
                    <a:pt x="6442" y="13645"/>
                    <a:pt x="6287" y="13705"/>
                  </a:cubicBezTo>
                  <a:cubicBezTo>
                    <a:pt x="8347" y="14562"/>
                    <a:pt x="10311" y="15419"/>
                    <a:pt x="12323" y="16169"/>
                  </a:cubicBezTo>
                  <a:cubicBezTo>
                    <a:pt x="17121" y="17908"/>
                    <a:pt x="21920" y="19574"/>
                    <a:pt x="26718" y="21265"/>
                  </a:cubicBezTo>
                  <a:cubicBezTo>
                    <a:pt x="30004" y="22432"/>
                    <a:pt x="33290" y="23623"/>
                    <a:pt x="36505" y="24992"/>
                  </a:cubicBezTo>
                  <a:cubicBezTo>
                    <a:pt x="37791" y="25528"/>
                    <a:pt x="39148" y="25885"/>
                    <a:pt x="40470" y="26313"/>
                  </a:cubicBezTo>
                  <a:cubicBezTo>
                    <a:pt x="40958" y="26480"/>
                    <a:pt x="41446" y="26444"/>
                    <a:pt x="41970" y="26266"/>
                  </a:cubicBezTo>
                  <a:cubicBezTo>
                    <a:pt x="43387" y="25778"/>
                    <a:pt x="44815" y="25337"/>
                    <a:pt x="46232" y="24873"/>
                  </a:cubicBezTo>
                  <a:cubicBezTo>
                    <a:pt x="47185" y="24563"/>
                    <a:pt x="48137" y="24230"/>
                    <a:pt x="49125" y="23884"/>
                  </a:cubicBezTo>
                  <a:cubicBezTo>
                    <a:pt x="48506" y="23623"/>
                    <a:pt x="47935" y="23373"/>
                    <a:pt x="47363" y="23146"/>
                  </a:cubicBezTo>
                  <a:cubicBezTo>
                    <a:pt x="47197" y="23087"/>
                    <a:pt x="46970" y="23075"/>
                    <a:pt x="46804" y="23111"/>
                  </a:cubicBezTo>
                  <a:cubicBezTo>
                    <a:pt x="45839" y="23396"/>
                    <a:pt x="44875" y="23694"/>
                    <a:pt x="43911" y="23992"/>
                  </a:cubicBezTo>
                  <a:cubicBezTo>
                    <a:pt x="43613" y="24087"/>
                    <a:pt x="43327" y="24182"/>
                    <a:pt x="42934" y="24301"/>
                  </a:cubicBezTo>
                  <a:cubicBezTo>
                    <a:pt x="43315" y="24349"/>
                    <a:pt x="43589" y="24385"/>
                    <a:pt x="43863" y="24408"/>
                  </a:cubicBezTo>
                  <a:cubicBezTo>
                    <a:pt x="43744" y="24504"/>
                    <a:pt x="43625" y="24504"/>
                    <a:pt x="43518" y="24504"/>
                  </a:cubicBezTo>
                  <a:cubicBezTo>
                    <a:pt x="42863" y="24420"/>
                    <a:pt x="42208" y="24396"/>
                    <a:pt x="41601" y="24742"/>
                  </a:cubicBezTo>
                  <a:cubicBezTo>
                    <a:pt x="41327" y="24885"/>
                    <a:pt x="41029" y="24837"/>
                    <a:pt x="40732" y="24742"/>
                  </a:cubicBezTo>
                  <a:cubicBezTo>
                    <a:pt x="35755" y="22872"/>
                    <a:pt x="30766" y="21051"/>
                    <a:pt x="25789" y="19182"/>
                  </a:cubicBezTo>
                  <a:cubicBezTo>
                    <a:pt x="21503" y="17574"/>
                    <a:pt x="17252" y="15943"/>
                    <a:pt x="12978" y="14324"/>
                  </a:cubicBezTo>
                  <a:cubicBezTo>
                    <a:pt x="12859" y="14276"/>
                    <a:pt x="12752" y="14205"/>
                    <a:pt x="12609" y="14109"/>
                  </a:cubicBezTo>
                  <a:cubicBezTo>
                    <a:pt x="12859" y="13990"/>
                    <a:pt x="13050" y="13883"/>
                    <a:pt x="13252" y="13788"/>
                  </a:cubicBezTo>
                  <a:lnTo>
                    <a:pt x="13252" y="13788"/>
                  </a:lnTo>
                  <a:cubicBezTo>
                    <a:pt x="13514" y="13681"/>
                    <a:pt x="13788" y="13574"/>
                    <a:pt x="14085" y="13443"/>
                  </a:cubicBezTo>
                  <a:cubicBezTo>
                    <a:pt x="13252" y="13097"/>
                    <a:pt x="12430" y="12776"/>
                    <a:pt x="11621" y="12431"/>
                  </a:cubicBezTo>
                  <a:cubicBezTo>
                    <a:pt x="11645" y="12395"/>
                    <a:pt x="11656" y="12359"/>
                    <a:pt x="11668" y="12324"/>
                  </a:cubicBezTo>
                  <a:cubicBezTo>
                    <a:pt x="11740" y="12359"/>
                    <a:pt x="11835" y="12371"/>
                    <a:pt x="11907" y="12395"/>
                  </a:cubicBezTo>
                  <a:cubicBezTo>
                    <a:pt x="12669" y="12693"/>
                    <a:pt x="13407" y="12990"/>
                    <a:pt x="14181" y="13276"/>
                  </a:cubicBezTo>
                  <a:cubicBezTo>
                    <a:pt x="14347" y="13336"/>
                    <a:pt x="14538" y="13288"/>
                    <a:pt x="14716" y="13288"/>
                  </a:cubicBezTo>
                  <a:lnTo>
                    <a:pt x="14716" y="13205"/>
                  </a:lnTo>
                  <a:cubicBezTo>
                    <a:pt x="14443" y="13086"/>
                    <a:pt x="14145" y="12966"/>
                    <a:pt x="13859" y="12835"/>
                  </a:cubicBezTo>
                  <a:cubicBezTo>
                    <a:pt x="13585" y="12716"/>
                    <a:pt x="13311" y="12597"/>
                    <a:pt x="13038" y="12478"/>
                  </a:cubicBezTo>
                  <a:cubicBezTo>
                    <a:pt x="13050" y="12443"/>
                    <a:pt x="13073" y="12395"/>
                    <a:pt x="13085" y="12371"/>
                  </a:cubicBezTo>
                  <a:cubicBezTo>
                    <a:pt x="13264" y="12431"/>
                    <a:pt x="13454" y="12478"/>
                    <a:pt x="13621" y="12574"/>
                  </a:cubicBezTo>
                  <a:cubicBezTo>
                    <a:pt x="14621" y="13193"/>
                    <a:pt x="15633" y="13157"/>
                    <a:pt x="16681" y="12728"/>
                  </a:cubicBezTo>
                  <a:cubicBezTo>
                    <a:pt x="17383" y="12443"/>
                    <a:pt x="18133" y="12264"/>
                    <a:pt x="18872" y="12038"/>
                  </a:cubicBezTo>
                  <a:cubicBezTo>
                    <a:pt x="18800" y="11966"/>
                    <a:pt x="18753" y="11919"/>
                    <a:pt x="18788" y="11943"/>
                  </a:cubicBezTo>
                  <a:cubicBezTo>
                    <a:pt x="18991" y="11919"/>
                    <a:pt x="19241" y="11954"/>
                    <a:pt x="19467" y="11883"/>
                  </a:cubicBezTo>
                  <a:cubicBezTo>
                    <a:pt x="20812" y="11490"/>
                    <a:pt x="22134" y="11073"/>
                    <a:pt x="23456" y="10657"/>
                  </a:cubicBezTo>
                  <a:cubicBezTo>
                    <a:pt x="23646" y="10597"/>
                    <a:pt x="23860" y="10538"/>
                    <a:pt x="24146" y="10454"/>
                  </a:cubicBezTo>
                  <a:cubicBezTo>
                    <a:pt x="23325" y="10097"/>
                    <a:pt x="22598" y="9764"/>
                    <a:pt x="21801" y="9418"/>
                  </a:cubicBezTo>
                  <a:cubicBezTo>
                    <a:pt x="21908" y="9395"/>
                    <a:pt x="21943" y="9383"/>
                    <a:pt x="21955" y="9383"/>
                  </a:cubicBezTo>
                  <a:cubicBezTo>
                    <a:pt x="22694" y="9692"/>
                    <a:pt x="23432" y="10002"/>
                    <a:pt x="24158" y="10311"/>
                  </a:cubicBezTo>
                  <a:cubicBezTo>
                    <a:pt x="24218" y="10347"/>
                    <a:pt x="24289" y="10395"/>
                    <a:pt x="24349" y="10371"/>
                  </a:cubicBezTo>
                  <a:cubicBezTo>
                    <a:pt x="24646" y="10288"/>
                    <a:pt x="24932" y="10192"/>
                    <a:pt x="25301" y="10073"/>
                  </a:cubicBezTo>
                  <a:cubicBezTo>
                    <a:pt x="24872" y="9895"/>
                    <a:pt x="24527" y="9752"/>
                    <a:pt x="24170" y="9621"/>
                  </a:cubicBezTo>
                  <a:cubicBezTo>
                    <a:pt x="24182" y="9573"/>
                    <a:pt x="24206" y="9526"/>
                    <a:pt x="24229" y="9478"/>
                  </a:cubicBezTo>
                  <a:cubicBezTo>
                    <a:pt x="24587" y="9597"/>
                    <a:pt x="24932" y="9740"/>
                    <a:pt x="25289" y="9859"/>
                  </a:cubicBezTo>
                  <a:cubicBezTo>
                    <a:pt x="25420" y="9895"/>
                    <a:pt x="25587" y="9978"/>
                    <a:pt x="25718" y="9942"/>
                  </a:cubicBezTo>
                  <a:cubicBezTo>
                    <a:pt x="26492" y="9740"/>
                    <a:pt x="27254" y="9502"/>
                    <a:pt x="28075" y="9264"/>
                  </a:cubicBezTo>
                  <a:cubicBezTo>
                    <a:pt x="27432" y="8930"/>
                    <a:pt x="26849" y="8645"/>
                    <a:pt x="26265" y="8335"/>
                  </a:cubicBezTo>
                  <a:cubicBezTo>
                    <a:pt x="26146" y="8287"/>
                    <a:pt x="26063" y="8144"/>
                    <a:pt x="25956" y="8025"/>
                  </a:cubicBezTo>
                  <a:lnTo>
                    <a:pt x="28099" y="9097"/>
                  </a:lnTo>
                  <a:cubicBezTo>
                    <a:pt x="28170" y="9121"/>
                    <a:pt x="28266" y="9180"/>
                    <a:pt x="28325" y="9168"/>
                  </a:cubicBezTo>
                  <a:cubicBezTo>
                    <a:pt x="29004" y="8978"/>
                    <a:pt x="29694" y="8764"/>
                    <a:pt x="30456" y="8561"/>
                  </a:cubicBezTo>
                  <a:cubicBezTo>
                    <a:pt x="30254" y="8466"/>
                    <a:pt x="30135" y="8430"/>
                    <a:pt x="30040" y="8383"/>
                  </a:cubicBezTo>
                  <a:cubicBezTo>
                    <a:pt x="29814" y="8275"/>
                    <a:pt x="29599" y="8156"/>
                    <a:pt x="29385" y="8037"/>
                  </a:cubicBezTo>
                  <a:lnTo>
                    <a:pt x="29385" y="7978"/>
                  </a:lnTo>
                  <a:cubicBezTo>
                    <a:pt x="29385" y="7966"/>
                    <a:pt x="29397" y="7966"/>
                    <a:pt x="29409" y="7966"/>
                  </a:cubicBezTo>
                  <a:cubicBezTo>
                    <a:pt x="29683" y="8061"/>
                    <a:pt x="29944" y="8156"/>
                    <a:pt x="30218" y="8264"/>
                  </a:cubicBezTo>
                  <a:cubicBezTo>
                    <a:pt x="30766" y="8478"/>
                    <a:pt x="31302" y="8430"/>
                    <a:pt x="31838" y="8097"/>
                  </a:cubicBezTo>
                  <a:cubicBezTo>
                    <a:pt x="31480" y="7966"/>
                    <a:pt x="31135" y="7823"/>
                    <a:pt x="30790" y="7692"/>
                  </a:cubicBezTo>
                  <a:lnTo>
                    <a:pt x="30837" y="7561"/>
                  </a:lnTo>
                  <a:cubicBezTo>
                    <a:pt x="31242" y="7716"/>
                    <a:pt x="31647" y="7966"/>
                    <a:pt x="32064" y="7978"/>
                  </a:cubicBezTo>
                  <a:cubicBezTo>
                    <a:pt x="32481" y="8013"/>
                    <a:pt x="32921" y="7811"/>
                    <a:pt x="33338" y="7716"/>
                  </a:cubicBezTo>
                  <a:cubicBezTo>
                    <a:pt x="33338" y="7680"/>
                    <a:pt x="33326" y="7656"/>
                    <a:pt x="33326" y="7621"/>
                  </a:cubicBezTo>
                  <a:cubicBezTo>
                    <a:pt x="32659" y="7382"/>
                    <a:pt x="31969" y="7132"/>
                    <a:pt x="31302" y="6894"/>
                  </a:cubicBezTo>
                  <a:cubicBezTo>
                    <a:pt x="31314" y="6859"/>
                    <a:pt x="31314" y="6835"/>
                    <a:pt x="31326" y="6799"/>
                  </a:cubicBezTo>
                  <a:cubicBezTo>
                    <a:pt x="31445" y="6835"/>
                    <a:pt x="31564" y="6859"/>
                    <a:pt x="31683" y="6906"/>
                  </a:cubicBezTo>
                  <a:cubicBezTo>
                    <a:pt x="32278" y="7109"/>
                    <a:pt x="32862" y="7323"/>
                    <a:pt x="33457" y="7525"/>
                  </a:cubicBezTo>
                  <a:cubicBezTo>
                    <a:pt x="33814" y="7644"/>
                    <a:pt x="34397" y="7430"/>
                    <a:pt x="34481" y="7192"/>
                  </a:cubicBezTo>
                  <a:cubicBezTo>
                    <a:pt x="34671" y="7192"/>
                    <a:pt x="34862" y="7228"/>
                    <a:pt x="35017" y="7192"/>
                  </a:cubicBezTo>
                  <a:cubicBezTo>
                    <a:pt x="36767" y="6680"/>
                    <a:pt x="38493" y="6156"/>
                    <a:pt x="40220" y="5620"/>
                  </a:cubicBezTo>
                  <a:cubicBezTo>
                    <a:pt x="41124" y="5346"/>
                    <a:pt x="42017" y="5013"/>
                    <a:pt x="42934" y="4704"/>
                  </a:cubicBezTo>
                  <a:cubicBezTo>
                    <a:pt x="42625" y="4549"/>
                    <a:pt x="42363" y="4418"/>
                    <a:pt x="42077" y="4299"/>
                  </a:cubicBezTo>
                  <a:cubicBezTo>
                    <a:pt x="42089" y="4251"/>
                    <a:pt x="42125" y="4215"/>
                    <a:pt x="42136" y="4156"/>
                  </a:cubicBezTo>
                  <a:cubicBezTo>
                    <a:pt x="42458" y="4287"/>
                    <a:pt x="42779" y="4465"/>
                    <a:pt x="43113" y="4525"/>
                  </a:cubicBezTo>
                  <a:cubicBezTo>
                    <a:pt x="43458" y="4573"/>
                    <a:pt x="43815" y="4477"/>
                    <a:pt x="44172" y="4454"/>
                  </a:cubicBezTo>
                  <a:lnTo>
                    <a:pt x="44172" y="4358"/>
                  </a:lnTo>
                  <a:cubicBezTo>
                    <a:pt x="43922" y="4215"/>
                    <a:pt x="43672" y="4061"/>
                    <a:pt x="43410" y="3930"/>
                  </a:cubicBezTo>
                  <a:cubicBezTo>
                    <a:pt x="43434" y="3882"/>
                    <a:pt x="43458" y="3822"/>
                    <a:pt x="43470" y="3775"/>
                  </a:cubicBezTo>
                  <a:cubicBezTo>
                    <a:pt x="44101" y="4049"/>
                    <a:pt x="44696" y="4549"/>
                    <a:pt x="45363" y="4013"/>
                  </a:cubicBezTo>
                  <a:cubicBezTo>
                    <a:pt x="45196" y="3918"/>
                    <a:pt x="45042" y="3799"/>
                    <a:pt x="44875" y="3692"/>
                  </a:cubicBezTo>
                  <a:cubicBezTo>
                    <a:pt x="44887" y="3644"/>
                    <a:pt x="44899" y="3584"/>
                    <a:pt x="44923" y="3549"/>
                  </a:cubicBezTo>
                  <a:cubicBezTo>
                    <a:pt x="45542" y="4108"/>
                    <a:pt x="46173" y="3965"/>
                    <a:pt x="46828" y="3668"/>
                  </a:cubicBezTo>
                  <a:cubicBezTo>
                    <a:pt x="46625" y="3549"/>
                    <a:pt x="46447" y="3430"/>
                    <a:pt x="46256" y="3311"/>
                  </a:cubicBezTo>
                  <a:cubicBezTo>
                    <a:pt x="46685" y="3275"/>
                    <a:pt x="46970" y="3715"/>
                    <a:pt x="47447" y="3549"/>
                  </a:cubicBezTo>
                  <a:cubicBezTo>
                    <a:pt x="47840" y="3394"/>
                    <a:pt x="48256" y="3322"/>
                    <a:pt x="48709" y="3191"/>
                  </a:cubicBezTo>
                  <a:cubicBezTo>
                    <a:pt x="48137" y="2894"/>
                    <a:pt x="47625" y="2632"/>
                    <a:pt x="47137" y="2382"/>
                  </a:cubicBezTo>
                  <a:cubicBezTo>
                    <a:pt x="47149" y="2334"/>
                    <a:pt x="47185" y="2310"/>
                    <a:pt x="47197" y="2263"/>
                  </a:cubicBezTo>
                  <a:cubicBezTo>
                    <a:pt x="47280" y="2287"/>
                    <a:pt x="47375" y="2334"/>
                    <a:pt x="47459" y="2370"/>
                  </a:cubicBezTo>
                  <a:cubicBezTo>
                    <a:pt x="47792" y="2525"/>
                    <a:pt x="48113" y="2703"/>
                    <a:pt x="48459" y="2858"/>
                  </a:cubicBezTo>
                  <a:cubicBezTo>
                    <a:pt x="49006" y="3108"/>
                    <a:pt x="49637" y="3037"/>
                    <a:pt x="50161" y="2632"/>
                  </a:cubicBezTo>
                  <a:cubicBezTo>
                    <a:pt x="49590" y="2346"/>
                    <a:pt x="49042" y="2084"/>
                    <a:pt x="48483" y="1810"/>
                  </a:cubicBezTo>
                  <a:cubicBezTo>
                    <a:pt x="48506" y="1787"/>
                    <a:pt x="48518" y="1739"/>
                    <a:pt x="48530" y="1715"/>
                  </a:cubicBezTo>
                  <a:cubicBezTo>
                    <a:pt x="48637" y="1763"/>
                    <a:pt x="48744" y="1787"/>
                    <a:pt x="48828" y="1834"/>
                  </a:cubicBezTo>
                  <a:cubicBezTo>
                    <a:pt x="49221" y="2013"/>
                    <a:pt x="49602" y="2203"/>
                    <a:pt x="49995" y="2394"/>
                  </a:cubicBezTo>
                  <a:cubicBezTo>
                    <a:pt x="50530" y="2656"/>
                    <a:pt x="50530" y="2656"/>
                    <a:pt x="50602" y="2072"/>
                  </a:cubicBezTo>
                  <a:cubicBezTo>
                    <a:pt x="50328" y="1941"/>
                    <a:pt x="50066" y="1787"/>
                    <a:pt x="49780" y="1656"/>
                  </a:cubicBezTo>
                  <a:cubicBezTo>
                    <a:pt x="49828" y="1608"/>
                    <a:pt x="49840" y="1584"/>
                    <a:pt x="49840" y="1596"/>
                  </a:cubicBezTo>
                  <a:cubicBezTo>
                    <a:pt x="49887" y="1608"/>
                    <a:pt x="49935" y="1608"/>
                    <a:pt x="49971" y="1620"/>
                  </a:cubicBezTo>
                  <a:cubicBezTo>
                    <a:pt x="50530" y="1965"/>
                    <a:pt x="51126" y="2120"/>
                    <a:pt x="51745" y="2144"/>
                  </a:cubicBezTo>
                  <a:cubicBezTo>
                    <a:pt x="51923" y="2156"/>
                    <a:pt x="52114" y="2191"/>
                    <a:pt x="52293" y="2227"/>
                  </a:cubicBezTo>
                  <a:cubicBezTo>
                    <a:pt x="54174" y="2668"/>
                    <a:pt x="56043" y="3084"/>
                    <a:pt x="57924" y="3561"/>
                  </a:cubicBezTo>
                  <a:cubicBezTo>
                    <a:pt x="61163" y="4394"/>
                    <a:pt x="64401" y="5323"/>
                    <a:pt x="67652" y="6073"/>
                  </a:cubicBezTo>
                  <a:cubicBezTo>
                    <a:pt x="72855" y="7263"/>
                    <a:pt x="78046" y="8442"/>
                    <a:pt x="83189" y="9776"/>
                  </a:cubicBezTo>
                  <a:cubicBezTo>
                    <a:pt x="83535" y="9871"/>
                    <a:pt x="83892" y="9871"/>
                    <a:pt x="84249" y="9907"/>
                  </a:cubicBezTo>
                  <a:cubicBezTo>
                    <a:pt x="84320" y="9930"/>
                    <a:pt x="84416" y="9966"/>
                    <a:pt x="84439" y="10014"/>
                  </a:cubicBezTo>
                  <a:cubicBezTo>
                    <a:pt x="84475" y="10073"/>
                    <a:pt x="84463" y="10192"/>
                    <a:pt x="84416" y="10228"/>
                  </a:cubicBezTo>
                  <a:cubicBezTo>
                    <a:pt x="84297" y="10311"/>
                    <a:pt x="84166" y="10407"/>
                    <a:pt x="84011" y="10442"/>
                  </a:cubicBezTo>
                  <a:cubicBezTo>
                    <a:pt x="83773" y="10538"/>
                    <a:pt x="83535" y="10597"/>
                    <a:pt x="83296" y="10680"/>
                  </a:cubicBezTo>
                  <a:lnTo>
                    <a:pt x="83308" y="10680"/>
                  </a:lnTo>
                  <a:cubicBezTo>
                    <a:pt x="82832" y="10847"/>
                    <a:pt x="82344" y="11002"/>
                    <a:pt x="81808" y="11181"/>
                  </a:cubicBezTo>
                  <a:cubicBezTo>
                    <a:pt x="81987" y="11252"/>
                    <a:pt x="82082" y="11300"/>
                    <a:pt x="82141" y="11323"/>
                  </a:cubicBezTo>
                  <a:cubicBezTo>
                    <a:pt x="81725" y="11371"/>
                    <a:pt x="81308" y="11419"/>
                    <a:pt x="80868" y="11478"/>
                  </a:cubicBezTo>
                  <a:lnTo>
                    <a:pt x="80868" y="11633"/>
                  </a:lnTo>
                  <a:cubicBezTo>
                    <a:pt x="81510" y="11752"/>
                    <a:pt x="82153" y="11895"/>
                    <a:pt x="82796" y="12014"/>
                  </a:cubicBezTo>
                  <a:cubicBezTo>
                    <a:pt x="82653" y="12085"/>
                    <a:pt x="82522" y="12109"/>
                    <a:pt x="82403" y="12085"/>
                  </a:cubicBezTo>
                  <a:cubicBezTo>
                    <a:pt x="81856" y="11978"/>
                    <a:pt x="81320" y="11859"/>
                    <a:pt x="80772" y="11776"/>
                  </a:cubicBezTo>
                  <a:cubicBezTo>
                    <a:pt x="80606" y="11740"/>
                    <a:pt x="80427" y="11740"/>
                    <a:pt x="80260" y="11788"/>
                  </a:cubicBezTo>
                  <a:cubicBezTo>
                    <a:pt x="79653" y="11966"/>
                    <a:pt x="79058" y="12157"/>
                    <a:pt x="78451" y="12347"/>
                  </a:cubicBezTo>
                  <a:cubicBezTo>
                    <a:pt x="78343" y="12383"/>
                    <a:pt x="78248" y="12407"/>
                    <a:pt x="78117" y="12454"/>
                  </a:cubicBezTo>
                  <a:cubicBezTo>
                    <a:pt x="78343" y="12585"/>
                    <a:pt x="78534" y="12693"/>
                    <a:pt x="78712" y="12812"/>
                  </a:cubicBezTo>
                  <a:cubicBezTo>
                    <a:pt x="78308" y="12788"/>
                    <a:pt x="77950" y="12609"/>
                    <a:pt x="77593" y="12609"/>
                  </a:cubicBezTo>
                  <a:cubicBezTo>
                    <a:pt x="77224" y="12621"/>
                    <a:pt x="76855" y="12812"/>
                    <a:pt x="76391" y="12943"/>
                  </a:cubicBezTo>
                  <a:cubicBezTo>
                    <a:pt x="77165" y="13181"/>
                    <a:pt x="77820" y="13383"/>
                    <a:pt x="78486" y="13586"/>
                  </a:cubicBezTo>
                  <a:cubicBezTo>
                    <a:pt x="78474" y="13621"/>
                    <a:pt x="78474" y="13657"/>
                    <a:pt x="78462" y="13693"/>
                  </a:cubicBezTo>
                  <a:cubicBezTo>
                    <a:pt x="78355" y="13681"/>
                    <a:pt x="78248" y="13681"/>
                    <a:pt x="78153" y="13645"/>
                  </a:cubicBezTo>
                  <a:cubicBezTo>
                    <a:pt x="77689" y="13514"/>
                    <a:pt x="77236" y="13395"/>
                    <a:pt x="76784" y="13240"/>
                  </a:cubicBezTo>
                  <a:cubicBezTo>
                    <a:pt x="76081" y="13038"/>
                    <a:pt x="75629" y="13097"/>
                    <a:pt x="74902" y="13514"/>
                  </a:cubicBezTo>
                  <a:cubicBezTo>
                    <a:pt x="75784" y="13740"/>
                    <a:pt x="76617" y="13943"/>
                    <a:pt x="77439" y="14157"/>
                  </a:cubicBezTo>
                  <a:lnTo>
                    <a:pt x="77439" y="14252"/>
                  </a:lnTo>
                  <a:cubicBezTo>
                    <a:pt x="77296" y="14276"/>
                    <a:pt x="77153" y="14300"/>
                    <a:pt x="77034" y="14276"/>
                  </a:cubicBezTo>
                  <a:cubicBezTo>
                    <a:pt x="76260" y="14074"/>
                    <a:pt x="75486" y="13871"/>
                    <a:pt x="74712" y="13693"/>
                  </a:cubicBezTo>
                  <a:cubicBezTo>
                    <a:pt x="74533" y="13645"/>
                    <a:pt x="74307" y="13633"/>
                    <a:pt x="74140" y="13693"/>
                  </a:cubicBezTo>
                  <a:cubicBezTo>
                    <a:pt x="73045" y="14050"/>
                    <a:pt x="71938" y="14443"/>
                    <a:pt x="70854" y="14812"/>
                  </a:cubicBezTo>
                  <a:cubicBezTo>
                    <a:pt x="70771" y="14836"/>
                    <a:pt x="70676" y="14871"/>
                    <a:pt x="70557" y="14919"/>
                  </a:cubicBezTo>
                  <a:cubicBezTo>
                    <a:pt x="70771" y="15002"/>
                    <a:pt x="70950" y="15062"/>
                    <a:pt x="71128" y="15133"/>
                  </a:cubicBezTo>
                  <a:cubicBezTo>
                    <a:pt x="71104" y="15169"/>
                    <a:pt x="71104" y="15193"/>
                    <a:pt x="71092" y="15229"/>
                  </a:cubicBezTo>
                  <a:cubicBezTo>
                    <a:pt x="70783" y="15169"/>
                    <a:pt x="70473" y="15038"/>
                    <a:pt x="70176" y="15062"/>
                  </a:cubicBezTo>
                  <a:cubicBezTo>
                    <a:pt x="69914" y="15086"/>
                    <a:pt x="69557" y="15121"/>
                    <a:pt x="69461" y="15348"/>
                  </a:cubicBezTo>
                  <a:cubicBezTo>
                    <a:pt x="69045" y="15467"/>
                    <a:pt x="68664" y="15562"/>
                    <a:pt x="68295" y="15669"/>
                  </a:cubicBezTo>
                  <a:cubicBezTo>
                    <a:pt x="68295" y="15705"/>
                    <a:pt x="68283" y="15741"/>
                    <a:pt x="68283" y="15776"/>
                  </a:cubicBezTo>
                  <a:cubicBezTo>
                    <a:pt x="68759" y="16038"/>
                    <a:pt x="69223" y="16312"/>
                    <a:pt x="69699" y="16598"/>
                  </a:cubicBezTo>
                  <a:cubicBezTo>
                    <a:pt x="69723" y="16610"/>
                    <a:pt x="69735" y="16634"/>
                    <a:pt x="69771" y="16669"/>
                  </a:cubicBezTo>
                  <a:cubicBezTo>
                    <a:pt x="69640" y="16681"/>
                    <a:pt x="69521" y="16657"/>
                    <a:pt x="69414" y="16610"/>
                  </a:cubicBezTo>
                  <a:cubicBezTo>
                    <a:pt x="68949" y="16407"/>
                    <a:pt x="68485" y="16181"/>
                    <a:pt x="68033" y="15955"/>
                  </a:cubicBezTo>
                  <a:cubicBezTo>
                    <a:pt x="67925" y="15907"/>
                    <a:pt x="67794" y="15848"/>
                    <a:pt x="67699" y="15883"/>
                  </a:cubicBezTo>
                  <a:cubicBezTo>
                    <a:pt x="67175" y="16026"/>
                    <a:pt x="66675" y="16229"/>
                    <a:pt x="66068" y="16419"/>
                  </a:cubicBezTo>
                  <a:cubicBezTo>
                    <a:pt x="66794" y="16765"/>
                    <a:pt x="67413" y="17062"/>
                    <a:pt x="68044" y="17372"/>
                  </a:cubicBezTo>
                  <a:cubicBezTo>
                    <a:pt x="67890" y="17396"/>
                    <a:pt x="67771" y="17372"/>
                    <a:pt x="67675" y="17324"/>
                  </a:cubicBezTo>
                  <a:cubicBezTo>
                    <a:pt x="67175" y="17098"/>
                    <a:pt x="66687" y="16860"/>
                    <a:pt x="66187" y="16634"/>
                  </a:cubicBezTo>
                  <a:cubicBezTo>
                    <a:pt x="65925" y="16515"/>
                    <a:pt x="65354" y="16598"/>
                    <a:pt x="65151" y="16788"/>
                  </a:cubicBezTo>
                  <a:cubicBezTo>
                    <a:pt x="65127" y="16812"/>
                    <a:pt x="65139" y="16872"/>
                    <a:pt x="65139" y="16931"/>
                  </a:cubicBezTo>
                  <a:cubicBezTo>
                    <a:pt x="65127" y="16907"/>
                    <a:pt x="65127" y="16872"/>
                    <a:pt x="65116" y="16836"/>
                  </a:cubicBezTo>
                  <a:cubicBezTo>
                    <a:pt x="64723" y="16955"/>
                    <a:pt x="64342" y="17074"/>
                    <a:pt x="63877" y="17217"/>
                  </a:cubicBezTo>
                  <a:cubicBezTo>
                    <a:pt x="64127" y="17348"/>
                    <a:pt x="64306" y="17443"/>
                    <a:pt x="64473" y="17538"/>
                  </a:cubicBezTo>
                  <a:cubicBezTo>
                    <a:pt x="64639" y="17622"/>
                    <a:pt x="64818" y="17693"/>
                    <a:pt x="64973" y="17777"/>
                  </a:cubicBezTo>
                  <a:cubicBezTo>
                    <a:pt x="64961" y="17800"/>
                    <a:pt x="64949" y="17848"/>
                    <a:pt x="64937" y="17872"/>
                  </a:cubicBezTo>
                  <a:cubicBezTo>
                    <a:pt x="64699" y="17777"/>
                    <a:pt x="64461" y="17681"/>
                    <a:pt x="64223" y="17574"/>
                  </a:cubicBezTo>
                  <a:cubicBezTo>
                    <a:pt x="63639" y="17300"/>
                    <a:pt x="63353" y="17312"/>
                    <a:pt x="62758" y="17717"/>
                  </a:cubicBezTo>
                  <a:cubicBezTo>
                    <a:pt x="63330" y="17955"/>
                    <a:pt x="63865" y="18193"/>
                    <a:pt x="64401" y="18431"/>
                  </a:cubicBezTo>
                  <a:cubicBezTo>
                    <a:pt x="64377" y="18455"/>
                    <a:pt x="64377" y="18491"/>
                    <a:pt x="64365" y="18515"/>
                  </a:cubicBezTo>
                  <a:cubicBezTo>
                    <a:pt x="64246" y="18491"/>
                    <a:pt x="64127" y="18467"/>
                    <a:pt x="64020" y="18431"/>
                  </a:cubicBezTo>
                  <a:cubicBezTo>
                    <a:pt x="63663" y="18277"/>
                    <a:pt x="63294" y="18158"/>
                    <a:pt x="62972" y="17979"/>
                  </a:cubicBezTo>
                  <a:cubicBezTo>
                    <a:pt x="62568" y="17753"/>
                    <a:pt x="62210" y="17777"/>
                    <a:pt x="61818" y="18027"/>
                  </a:cubicBezTo>
                  <a:cubicBezTo>
                    <a:pt x="62210" y="18217"/>
                    <a:pt x="62580" y="18431"/>
                    <a:pt x="62972" y="18622"/>
                  </a:cubicBezTo>
                  <a:cubicBezTo>
                    <a:pt x="62949" y="18670"/>
                    <a:pt x="62925" y="18705"/>
                    <a:pt x="62913" y="18741"/>
                  </a:cubicBezTo>
                  <a:cubicBezTo>
                    <a:pt x="62580" y="18586"/>
                    <a:pt x="62234" y="18455"/>
                    <a:pt x="61913" y="18312"/>
                  </a:cubicBezTo>
                  <a:cubicBezTo>
                    <a:pt x="61425" y="18086"/>
                    <a:pt x="61377" y="18086"/>
                    <a:pt x="60829" y="18431"/>
                  </a:cubicBezTo>
                  <a:cubicBezTo>
                    <a:pt x="61365" y="18646"/>
                    <a:pt x="61877" y="18872"/>
                    <a:pt x="62389" y="19086"/>
                  </a:cubicBezTo>
                  <a:cubicBezTo>
                    <a:pt x="62389" y="19110"/>
                    <a:pt x="62377" y="19146"/>
                    <a:pt x="62377" y="19170"/>
                  </a:cubicBezTo>
                  <a:cubicBezTo>
                    <a:pt x="62234" y="19158"/>
                    <a:pt x="62091" y="19170"/>
                    <a:pt x="61960" y="19110"/>
                  </a:cubicBezTo>
                  <a:cubicBezTo>
                    <a:pt x="61567" y="18967"/>
                    <a:pt x="61186" y="18812"/>
                    <a:pt x="60805" y="18622"/>
                  </a:cubicBezTo>
                  <a:cubicBezTo>
                    <a:pt x="60603" y="18515"/>
                    <a:pt x="60436" y="18503"/>
                    <a:pt x="60210" y="18574"/>
                  </a:cubicBezTo>
                  <a:cubicBezTo>
                    <a:pt x="59722" y="18765"/>
                    <a:pt x="59234" y="18920"/>
                    <a:pt x="58746" y="19098"/>
                  </a:cubicBezTo>
                  <a:cubicBezTo>
                    <a:pt x="57329" y="19598"/>
                    <a:pt x="55912" y="20110"/>
                    <a:pt x="54483" y="20610"/>
                  </a:cubicBezTo>
                  <a:lnTo>
                    <a:pt x="54495" y="20598"/>
                  </a:lnTo>
                  <a:cubicBezTo>
                    <a:pt x="53662" y="20872"/>
                    <a:pt x="52816" y="21134"/>
                    <a:pt x="51983" y="21408"/>
                  </a:cubicBezTo>
                  <a:cubicBezTo>
                    <a:pt x="52078" y="21491"/>
                    <a:pt x="52138" y="21491"/>
                    <a:pt x="52197" y="21527"/>
                  </a:cubicBezTo>
                  <a:cubicBezTo>
                    <a:pt x="52257" y="21539"/>
                    <a:pt x="52293" y="21563"/>
                    <a:pt x="52340" y="21587"/>
                  </a:cubicBezTo>
                  <a:cubicBezTo>
                    <a:pt x="51257" y="21408"/>
                    <a:pt x="50376" y="22075"/>
                    <a:pt x="49411" y="22313"/>
                  </a:cubicBezTo>
                  <a:cubicBezTo>
                    <a:pt x="50054" y="22491"/>
                    <a:pt x="50685" y="22611"/>
                    <a:pt x="51316" y="22789"/>
                  </a:cubicBezTo>
                  <a:cubicBezTo>
                    <a:pt x="52054" y="22992"/>
                    <a:pt x="52685" y="22730"/>
                    <a:pt x="53424" y="22408"/>
                  </a:cubicBezTo>
                  <a:cubicBezTo>
                    <a:pt x="52650" y="22313"/>
                    <a:pt x="51971" y="22265"/>
                    <a:pt x="51328" y="21979"/>
                  </a:cubicBezTo>
                  <a:cubicBezTo>
                    <a:pt x="51816" y="22015"/>
                    <a:pt x="52281" y="22134"/>
                    <a:pt x="52769" y="22182"/>
                  </a:cubicBezTo>
                  <a:cubicBezTo>
                    <a:pt x="53233" y="22218"/>
                    <a:pt x="53721" y="22301"/>
                    <a:pt x="54138" y="22182"/>
                  </a:cubicBezTo>
                  <a:cubicBezTo>
                    <a:pt x="55900" y="21658"/>
                    <a:pt x="57627" y="21027"/>
                    <a:pt x="59365" y="20479"/>
                  </a:cubicBezTo>
                  <a:cubicBezTo>
                    <a:pt x="62615" y="19455"/>
                    <a:pt x="65842" y="18443"/>
                    <a:pt x="69080" y="17419"/>
                  </a:cubicBezTo>
                  <a:cubicBezTo>
                    <a:pt x="69199" y="17372"/>
                    <a:pt x="69318" y="17324"/>
                    <a:pt x="69485" y="17265"/>
                  </a:cubicBezTo>
                  <a:cubicBezTo>
                    <a:pt x="68866" y="17003"/>
                    <a:pt x="68295" y="16776"/>
                    <a:pt x="67747" y="16538"/>
                  </a:cubicBezTo>
                  <a:lnTo>
                    <a:pt x="67794" y="16443"/>
                  </a:lnTo>
                  <a:cubicBezTo>
                    <a:pt x="68342" y="16669"/>
                    <a:pt x="68878" y="16896"/>
                    <a:pt x="69426" y="17086"/>
                  </a:cubicBezTo>
                  <a:cubicBezTo>
                    <a:pt x="69604" y="17146"/>
                    <a:pt x="69842" y="17157"/>
                    <a:pt x="70021" y="17098"/>
                  </a:cubicBezTo>
                  <a:cubicBezTo>
                    <a:pt x="72509" y="16264"/>
                    <a:pt x="74974" y="15407"/>
                    <a:pt x="77462" y="14562"/>
                  </a:cubicBezTo>
                  <a:cubicBezTo>
                    <a:pt x="80713" y="13419"/>
                    <a:pt x="83951" y="12300"/>
                    <a:pt x="87178" y="11145"/>
                  </a:cubicBezTo>
                  <a:cubicBezTo>
                    <a:pt x="88095" y="10823"/>
                    <a:pt x="88988" y="10454"/>
                    <a:pt x="90000" y="10049"/>
                  </a:cubicBezTo>
                  <a:cubicBezTo>
                    <a:pt x="89738" y="9978"/>
                    <a:pt x="89595" y="9918"/>
                    <a:pt x="89428" y="9883"/>
                  </a:cubicBezTo>
                  <a:cubicBezTo>
                    <a:pt x="88368" y="9692"/>
                    <a:pt x="87297" y="9526"/>
                    <a:pt x="86249" y="9287"/>
                  </a:cubicBezTo>
                  <a:cubicBezTo>
                    <a:pt x="82558" y="8442"/>
                    <a:pt x="78843" y="7597"/>
                    <a:pt x="75176" y="6704"/>
                  </a:cubicBezTo>
                  <a:cubicBezTo>
                    <a:pt x="70664" y="5597"/>
                    <a:pt x="66163" y="4442"/>
                    <a:pt x="61675" y="3287"/>
                  </a:cubicBezTo>
                  <a:cubicBezTo>
                    <a:pt x="58162" y="2418"/>
                    <a:pt x="54650" y="1525"/>
                    <a:pt x="51138" y="655"/>
                  </a:cubicBezTo>
                  <a:cubicBezTo>
                    <a:pt x="50911" y="596"/>
                    <a:pt x="50626" y="655"/>
                    <a:pt x="50411" y="727"/>
                  </a:cubicBezTo>
                  <a:cubicBezTo>
                    <a:pt x="49649" y="989"/>
                    <a:pt x="48899" y="1286"/>
                    <a:pt x="48149" y="1525"/>
                  </a:cubicBezTo>
                  <a:cubicBezTo>
                    <a:pt x="46161" y="2120"/>
                    <a:pt x="44184" y="2679"/>
                    <a:pt x="42208" y="3263"/>
                  </a:cubicBezTo>
                  <a:cubicBezTo>
                    <a:pt x="38041" y="4477"/>
                    <a:pt x="33885" y="5716"/>
                    <a:pt x="29730" y="6954"/>
                  </a:cubicBezTo>
                  <a:cubicBezTo>
                    <a:pt x="29182" y="7121"/>
                    <a:pt x="28647" y="7299"/>
                    <a:pt x="28099" y="7478"/>
                  </a:cubicBezTo>
                  <a:cubicBezTo>
                    <a:pt x="28099" y="7513"/>
                    <a:pt x="28087" y="7549"/>
                    <a:pt x="28087" y="7597"/>
                  </a:cubicBezTo>
                  <a:cubicBezTo>
                    <a:pt x="28516" y="7752"/>
                    <a:pt x="28944" y="7930"/>
                    <a:pt x="29373" y="8097"/>
                  </a:cubicBezTo>
                  <a:cubicBezTo>
                    <a:pt x="29349" y="8347"/>
                    <a:pt x="29194" y="8264"/>
                    <a:pt x="29075" y="8204"/>
                  </a:cubicBezTo>
                  <a:cubicBezTo>
                    <a:pt x="28718" y="8037"/>
                    <a:pt x="28385" y="7847"/>
                    <a:pt x="28004" y="7692"/>
                  </a:cubicBezTo>
                  <a:cubicBezTo>
                    <a:pt x="27909" y="7656"/>
                    <a:pt x="27754" y="7609"/>
                    <a:pt x="27647" y="7632"/>
                  </a:cubicBezTo>
                  <a:cubicBezTo>
                    <a:pt x="27373" y="7692"/>
                    <a:pt x="27099" y="7799"/>
                    <a:pt x="26754" y="7906"/>
                  </a:cubicBezTo>
                  <a:cubicBezTo>
                    <a:pt x="27456" y="8168"/>
                    <a:pt x="28111" y="8430"/>
                    <a:pt x="28766" y="8668"/>
                  </a:cubicBezTo>
                  <a:cubicBezTo>
                    <a:pt x="28754" y="8692"/>
                    <a:pt x="28754" y="8728"/>
                    <a:pt x="28742" y="8764"/>
                  </a:cubicBezTo>
                  <a:cubicBezTo>
                    <a:pt x="28635" y="8740"/>
                    <a:pt x="28516" y="8740"/>
                    <a:pt x="28409" y="8692"/>
                  </a:cubicBezTo>
                  <a:cubicBezTo>
                    <a:pt x="28028" y="8561"/>
                    <a:pt x="27623" y="8430"/>
                    <a:pt x="27230" y="8264"/>
                  </a:cubicBezTo>
                  <a:cubicBezTo>
                    <a:pt x="26837" y="8013"/>
                    <a:pt x="26420" y="7859"/>
                    <a:pt x="25956" y="8025"/>
                  </a:cubicBezTo>
                  <a:close/>
                  <a:moveTo>
                    <a:pt x="18003" y="37839"/>
                  </a:moveTo>
                  <a:cubicBezTo>
                    <a:pt x="17919" y="37755"/>
                    <a:pt x="17848" y="37672"/>
                    <a:pt x="17741" y="37612"/>
                  </a:cubicBezTo>
                  <a:cubicBezTo>
                    <a:pt x="16252" y="36707"/>
                    <a:pt x="14776" y="35791"/>
                    <a:pt x="13276" y="34922"/>
                  </a:cubicBezTo>
                  <a:cubicBezTo>
                    <a:pt x="10216" y="33136"/>
                    <a:pt x="7132" y="31362"/>
                    <a:pt x="4048" y="29588"/>
                  </a:cubicBezTo>
                  <a:cubicBezTo>
                    <a:pt x="3751" y="29421"/>
                    <a:pt x="3465" y="29218"/>
                    <a:pt x="3191" y="29040"/>
                  </a:cubicBezTo>
                  <a:lnTo>
                    <a:pt x="3108" y="29111"/>
                  </a:lnTo>
                  <a:cubicBezTo>
                    <a:pt x="3191" y="29207"/>
                    <a:pt x="3251" y="29302"/>
                    <a:pt x="3322" y="29349"/>
                  </a:cubicBezTo>
                  <a:cubicBezTo>
                    <a:pt x="4179" y="29897"/>
                    <a:pt x="5049" y="30481"/>
                    <a:pt x="5941" y="31004"/>
                  </a:cubicBezTo>
                  <a:cubicBezTo>
                    <a:pt x="8013" y="32207"/>
                    <a:pt x="10097" y="33374"/>
                    <a:pt x="12180" y="34564"/>
                  </a:cubicBezTo>
                  <a:cubicBezTo>
                    <a:pt x="13812" y="35493"/>
                    <a:pt x="15466" y="36434"/>
                    <a:pt x="17098" y="37374"/>
                  </a:cubicBezTo>
                  <a:cubicBezTo>
                    <a:pt x="17395" y="37541"/>
                    <a:pt x="17681" y="37696"/>
                    <a:pt x="17979" y="37874"/>
                  </a:cubicBezTo>
                  <a:cubicBezTo>
                    <a:pt x="19538" y="38767"/>
                    <a:pt x="21098" y="39684"/>
                    <a:pt x="22670" y="40577"/>
                  </a:cubicBezTo>
                  <a:cubicBezTo>
                    <a:pt x="19276" y="38970"/>
                    <a:pt x="16098" y="36946"/>
                    <a:pt x="12847" y="35112"/>
                  </a:cubicBezTo>
                  <a:cubicBezTo>
                    <a:pt x="9549" y="33267"/>
                    <a:pt x="6311" y="31362"/>
                    <a:pt x="3036" y="29468"/>
                  </a:cubicBezTo>
                  <a:cubicBezTo>
                    <a:pt x="3024" y="29528"/>
                    <a:pt x="2989" y="29623"/>
                    <a:pt x="2965" y="29707"/>
                  </a:cubicBezTo>
                  <a:cubicBezTo>
                    <a:pt x="5322" y="31076"/>
                    <a:pt x="7668" y="32433"/>
                    <a:pt x="10002" y="33790"/>
                  </a:cubicBezTo>
                  <a:cubicBezTo>
                    <a:pt x="12752" y="35374"/>
                    <a:pt x="15490" y="37005"/>
                    <a:pt x="18276" y="38529"/>
                  </a:cubicBezTo>
                  <a:cubicBezTo>
                    <a:pt x="21574" y="40363"/>
                    <a:pt x="24932" y="42137"/>
                    <a:pt x="28266" y="43935"/>
                  </a:cubicBezTo>
                  <a:cubicBezTo>
                    <a:pt x="28397" y="44006"/>
                    <a:pt x="28563" y="44066"/>
                    <a:pt x="28706" y="44066"/>
                  </a:cubicBezTo>
                  <a:cubicBezTo>
                    <a:pt x="30052" y="44030"/>
                    <a:pt x="31397" y="43982"/>
                    <a:pt x="32707" y="43613"/>
                  </a:cubicBezTo>
                  <a:cubicBezTo>
                    <a:pt x="34528" y="43101"/>
                    <a:pt x="36326" y="42577"/>
                    <a:pt x="38112" y="42006"/>
                  </a:cubicBezTo>
                  <a:cubicBezTo>
                    <a:pt x="42434" y="40589"/>
                    <a:pt x="46732" y="39101"/>
                    <a:pt x="51066" y="37696"/>
                  </a:cubicBezTo>
                  <a:cubicBezTo>
                    <a:pt x="57079" y="35767"/>
                    <a:pt x="63115" y="33874"/>
                    <a:pt x="69140" y="31981"/>
                  </a:cubicBezTo>
                  <a:cubicBezTo>
                    <a:pt x="70354" y="31600"/>
                    <a:pt x="71569" y="31266"/>
                    <a:pt x="72771" y="30909"/>
                  </a:cubicBezTo>
                  <a:cubicBezTo>
                    <a:pt x="73271" y="30766"/>
                    <a:pt x="73533" y="30373"/>
                    <a:pt x="73414" y="29945"/>
                  </a:cubicBezTo>
                  <a:cubicBezTo>
                    <a:pt x="68390" y="31707"/>
                    <a:pt x="63413" y="33683"/>
                    <a:pt x="58234" y="34993"/>
                  </a:cubicBezTo>
                  <a:cubicBezTo>
                    <a:pt x="60615" y="34160"/>
                    <a:pt x="63032" y="33398"/>
                    <a:pt x="65425" y="32564"/>
                  </a:cubicBezTo>
                  <a:cubicBezTo>
                    <a:pt x="67818" y="31731"/>
                    <a:pt x="70188" y="30826"/>
                    <a:pt x="72581" y="29957"/>
                  </a:cubicBezTo>
                  <a:cubicBezTo>
                    <a:pt x="72569" y="29933"/>
                    <a:pt x="72569" y="29885"/>
                    <a:pt x="72557" y="29838"/>
                  </a:cubicBezTo>
                  <a:cubicBezTo>
                    <a:pt x="71926" y="29980"/>
                    <a:pt x="71307" y="30052"/>
                    <a:pt x="70711" y="30242"/>
                  </a:cubicBezTo>
                  <a:cubicBezTo>
                    <a:pt x="69009" y="30790"/>
                    <a:pt x="67330" y="31421"/>
                    <a:pt x="65651" y="31981"/>
                  </a:cubicBezTo>
                  <a:cubicBezTo>
                    <a:pt x="63163" y="32814"/>
                    <a:pt x="60675" y="33636"/>
                    <a:pt x="58186" y="34469"/>
                  </a:cubicBezTo>
                  <a:cubicBezTo>
                    <a:pt x="58067" y="34517"/>
                    <a:pt x="57948" y="34517"/>
                    <a:pt x="57817" y="34541"/>
                  </a:cubicBezTo>
                  <a:cubicBezTo>
                    <a:pt x="57805" y="34517"/>
                    <a:pt x="57805" y="34469"/>
                    <a:pt x="57793" y="34445"/>
                  </a:cubicBezTo>
                  <a:cubicBezTo>
                    <a:pt x="61996" y="33017"/>
                    <a:pt x="66199" y="31588"/>
                    <a:pt x="70390" y="30159"/>
                  </a:cubicBezTo>
                  <a:cubicBezTo>
                    <a:pt x="70378" y="30100"/>
                    <a:pt x="70366" y="30052"/>
                    <a:pt x="70354" y="29992"/>
                  </a:cubicBezTo>
                  <a:cubicBezTo>
                    <a:pt x="69711" y="30171"/>
                    <a:pt x="69057" y="30314"/>
                    <a:pt x="68414" y="30516"/>
                  </a:cubicBezTo>
                  <a:cubicBezTo>
                    <a:pt x="64770" y="31659"/>
                    <a:pt x="61103" y="32802"/>
                    <a:pt x="57460" y="33945"/>
                  </a:cubicBezTo>
                  <a:cubicBezTo>
                    <a:pt x="57329" y="33993"/>
                    <a:pt x="57198" y="34005"/>
                    <a:pt x="57055" y="34029"/>
                  </a:cubicBezTo>
                  <a:cubicBezTo>
                    <a:pt x="57043" y="33981"/>
                    <a:pt x="57043" y="33933"/>
                    <a:pt x="57031" y="33874"/>
                  </a:cubicBezTo>
                  <a:cubicBezTo>
                    <a:pt x="58924" y="33290"/>
                    <a:pt x="60829" y="32731"/>
                    <a:pt x="62699" y="32135"/>
                  </a:cubicBezTo>
                  <a:cubicBezTo>
                    <a:pt x="64604" y="31528"/>
                    <a:pt x="66485" y="30885"/>
                    <a:pt x="68390" y="30254"/>
                  </a:cubicBezTo>
                  <a:cubicBezTo>
                    <a:pt x="68366" y="30230"/>
                    <a:pt x="68366" y="30195"/>
                    <a:pt x="68354" y="30183"/>
                  </a:cubicBezTo>
                  <a:cubicBezTo>
                    <a:pt x="67509" y="30409"/>
                    <a:pt x="66604" y="30219"/>
                    <a:pt x="65747" y="30647"/>
                  </a:cubicBezTo>
                  <a:cubicBezTo>
                    <a:pt x="65211" y="30933"/>
                    <a:pt x="64592" y="31028"/>
                    <a:pt x="63996" y="31207"/>
                  </a:cubicBezTo>
                  <a:cubicBezTo>
                    <a:pt x="61639" y="31945"/>
                    <a:pt x="59293" y="32659"/>
                    <a:pt x="56936" y="33386"/>
                  </a:cubicBezTo>
                  <a:cubicBezTo>
                    <a:pt x="56817" y="33409"/>
                    <a:pt x="56698" y="33433"/>
                    <a:pt x="56579" y="33445"/>
                  </a:cubicBezTo>
                  <a:lnTo>
                    <a:pt x="56579" y="33386"/>
                  </a:lnTo>
                  <a:cubicBezTo>
                    <a:pt x="59615" y="32445"/>
                    <a:pt x="62639" y="31493"/>
                    <a:pt x="65675" y="30552"/>
                  </a:cubicBezTo>
                  <a:cubicBezTo>
                    <a:pt x="65675" y="30528"/>
                    <a:pt x="65663" y="30492"/>
                    <a:pt x="65663" y="30469"/>
                  </a:cubicBezTo>
                  <a:cubicBezTo>
                    <a:pt x="64758" y="30540"/>
                    <a:pt x="63865" y="30611"/>
                    <a:pt x="62949" y="30707"/>
                  </a:cubicBezTo>
                  <a:cubicBezTo>
                    <a:pt x="62496" y="30754"/>
                    <a:pt x="62020" y="30766"/>
                    <a:pt x="61579" y="30897"/>
                  </a:cubicBezTo>
                  <a:cubicBezTo>
                    <a:pt x="58936" y="31743"/>
                    <a:pt x="56305" y="32624"/>
                    <a:pt x="53662" y="33517"/>
                  </a:cubicBezTo>
                  <a:cubicBezTo>
                    <a:pt x="48161" y="35398"/>
                    <a:pt x="42672" y="37267"/>
                    <a:pt x="37172" y="39172"/>
                  </a:cubicBezTo>
                  <a:cubicBezTo>
                    <a:pt x="36040" y="39565"/>
                    <a:pt x="34897" y="39898"/>
                    <a:pt x="33766" y="40315"/>
                  </a:cubicBezTo>
                  <a:cubicBezTo>
                    <a:pt x="32731" y="40708"/>
                    <a:pt x="31576" y="40779"/>
                    <a:pt x="30468" y="41006"/>
                  </a:cubicBezTo>
                  <a:cubicBezTo>
                    <a:pt x="30373" y="41018"/>
                    <a:pt x="30266" y="41006"/>
                    <a:pt x="30183" y="41006"/>
                  </a:cubicBezTo>
                  <a:lnTo>
                    <a:pt x="30183" y="40898"/>
                  </a:lnTo>
                  <a:lnTo>
                    <a:pt x="31254" y="40720"/>
                  </a:lnTo>
                  <a:cubicBezTo>
                    <a:pt x="31159" y="40672"/>
                    <a:pt x="31064" y="40672"/>
                    <a:pt x="30968" y="40672"/>
                  </a:cubicBezTo>
                  <a:cubicBezTo>
                    <a:pt x="29873" y="40696"/>
                    <a:pt x="28778" y="40732"/>
                    <a:pt x="27742" y="40232"/>
                  </a:cubicBezTo>
                  <a:cubicBezTo>
                    <a:pt x="26575" y="39660"/>
                    <a:pt x="25349" y="39279"/>
                    <a:pt x="24194" y="38696"/>
                  </a:cubicBezTo>
                  <a:cubicBezTo>
                    <a:pt x="22444" y="37839"/>
                    <a:pt x="20741" y="36850"/>
                    <a:pt x="18991" y="35969"/>
                  </a:cubicBezTo>
                  <a:cubicBezTo>
                    <a:pt x="18753" y="35850"/>
                    <a:pt x="18348" y="35874"/>
                    <a:pt x="18110" y="35993"/>
                  </a:cubicBezTo>
                  <a:cubicBezTo>
                    <a:pt x="17812" y="36124"/>
                    <a:pt x="17705" y="36029"/>
                    <a:pt x="17586" y="35826"/>
                  </a:cubicBezTo>
                  <a:cubicBezTo>
                    <a:pt x="17395" y="35469"/>
                    <a:pt x="17169" y="35195"/>
                    <a:pt x="16752" y="35005"/>
                  </a:cubicBezTo>
                  <a:cubicBezTo>
                    <a:pt x="12645" y="33028"/>
                    <a:pt x="8716" y="30731"/>
                    <a:pt x="4810" y="28433"/>
                  </a:cubicBezTo>
                  <a:cubicBezTo>
                    <a:pt x="4310" y="28147"/>
                    <a:pt x="3834" y="27837"/>
                    <a:pt x="3346" y="27516"/>
                  </a:cubicBezTo>
                  <a:cubicBezTo>
                    <a:pt x="3239" y="27790"/>
                    <a:pt x="3441" y="27861"/>
                    <a:pt x="3596" y="27956"/>
                  </a:cubicBezTo>
                  <a:cubicBezTo>
                    <a:pt x="6620" y="29695"/>
                    <a:pt x="9644" y="31421"/>
                    <a:pt x="12669" y="33148"/>
                  </a:cubicBezTo>
                  <a:cubicBezTo>
                    <a:pt x="12764" y="33207"/>
                    <a:pt x="12871" y="33278"/>
                    <a:pt x="12978" y="33338"/>
                  </a:cubicBezTo>
                  <a:cubicBezTo>
                    <a:pt x="12942" y="33386"/>
                    <a:pt x="12919" y="33433"/>
                    <a:pt x="12907" y="33457"/>
                  </a:cubicBezTo>
                  <a:cubicBezTo>
                    <a:pt x="9716" y="31647"/>
                    <a:pt x="6549" y="29838"/>
                    <a:pt x="3358" y="28028"/>
                  </a:cubicBezTo>
                  <a:cubicBezTo>
                    <a:pt x="3346" y="28052"/>
                    <a:pt x="3322" y="28099"/>
                    <a:pt x="3298" y="28135"/>
                  </a:cubicBezTo>
                  <a:cubicBezTo>
                    <a:pt x="5144" y="29278"/>
                    <a:pt x="6989" y="30433"/>
                    <a:pt x="8859" y="31588"/>
                  </a:cubicBezTo>
                  <a:cubicBezTo>
                    <a:pt x="8835" y="31612"/>
                    <a:pt x="8811" y="31659"/>
                    <a:pt x="8799" y="31683"/>
                  </a:cubicBezTo>
                  <a:cubicBezTo>
                    <a:pt x="6977" y="30576"/>
                    <a:pt x="5168" y="29445"/>
                    <a:pt x="3346" y="28325"/>
                  </a:cubicBezTo>
                  <a:cubicBezTo>
                    <a:pt x="3322" y="28337"/>
                    <a:pt x="3298" y="28349"/>
                    <a:pt x="3274" y="28373"/>
                  </a:cubicBezTo>
                  <a:cubicBezTo>
                    <a:pt x="3322" y="28468"/>
                    <a:pt x="3346" y="28576"/>
                    <a:pt x="3405" y="28671"/>
                  </a:cubicBezTo>
                  <a:cubicBezTo>
                    <a:pt x="3465" y="28742"/>
                    <a:pt x="3560" y="28754"/>
                    <a:pt x="3644" y="28814"/>
                  </a:cubicBezTo>
                  <a:cubicBezTo>
                    <a:pt x="4120" y="29123"/>
                    <a:pt x="4608" y="29421"/>
                    <a:pt x="5084" y="29742"/>
                  </a:cubicBezTo>
                  <a:cubicBezTo>
                    <a:pt x="5072" y="29766"/>
                    <a:pt x="5049" y="29802"/>
                    <a:pt x="5025" y="29826"/>
                  </a:cubicBezTo>
                  <a:cubicBezTo>
                    <a:pt x="4453" y="29468"/>
                    <a:pt x="3870" y="29099"/>
                    <a:pt x="3274" y="28742"/>
                  </a:cubicBezTo>
                  <a:lnTo>
                    <a:pt x="3179" y="28873"/>
                  </a:lnTo>
                  <a:cubicBezTo>
                    <a:pt x="3382" y="29004"/>
                    <a:pt x="3572" y="29159"/>
                    <a:pt x="3775" y="29278"/>
                  </a:cubicBezTo>
                  <a:cubicBezTo>
                    <a:pt x="5239" y="30123"/>
                    <a:pt x="6692" y="30969"/>
                    <a:pt x="8144" y="31802"/>
                  </a:cubicBezTo>
                  <a:cubicBezTo>
                    <a:pt x="10787" y="33338"/>
                    <a:pt x="13454" y="34874"/>
                    <a:pt x="16086" y="36422"/>
                  </a:cubicBezTo>
                  <a:cubicBezTo>
                    <a:pt x="16717" y="36791"/>
                    <a:pt x="17312" y="37208"/>
                    <a:pt x="17919" y="37624"/>
                  </a:cubicBezTo>
                  <a:cubicBezTo>
                    <a:pt x="17979" y="37660"/>
                    <a:pt x="17979" y="37755"/>
                    <a:pt x="18003" y="37839"/>
                  </a:cubicBezTo>
                  <a:close/>
                  <a:moveTo>
                    <a:pt x="48613" y="20753"/>
                  </a:moveTo>
                  <a:cubicBezTo>
                    <a:pt x="48625" y="20706"/>
                    <a:pt x="48625" y="20670"/>
                    <a:pt x="48637" y="20634"/>
                  </a:cubicBezTo>
                  <a:cubicBezTo>
                    <a:pt x="48744" y="20646"/>
                    <a:pt x="48852" y="20658"/>
                    <a:pt x="48947" y="20694"/>
                  </a:cubicBezTo>
                  <a:cubicBezTo>
                    <a:pt x="49518" y="20836"/>
                    <a:pt x="50102" y="20967"/>
                    <a:pt x="50661" y="21134"/>
                  </a:cubicBezTo>
                  <a:cubicBezTo>
                    <a:pt x="51114" y="21265"/>
                    <a:pt x="51435" y="21039"/>
                    <a:pt x="51864" y="20896"/>
                  </a:cubicBezTo>
                  <a:cubicBezTo>
                    <a:pt x="51054" y="20610"/>
                    <a:pt x="50292" y="20396"/>
                    <a:pt x="49637" y="19944"/>
                  </a:cubicBezTo>
                  <a:cubicBezTo>
                    <a:pt x="49756" y="19932"/>
                    <a:pt x="49864" y="19979"/>
                    <a:pt x="49959" y="20015"/>
                  </a:cubicBezTo>
                  <a:cubicBezTo>
                    <a:pt x="50602" y="20253"/>
                    <a:pt x="51245" y="20515"/>
                    <a:pt x="51888" y="20729"/>
                  </a:cubicBezTo>
                  <a:cubicBezTo>
                    <a:pt x="52031" y="20777"/>
                    <a:pt x="52209" y="20789"/>
                    <a:pt x="52364" y="20729"/>
                  </a:cubicBezTo>
                  <a:cubicBezTo>
                    <a:pt x="54781" y="19920"/>
                    <a:pt x="57210" y="19086"/>
                    <a:pt x="59639" y="18253"/>
                  </a:cubicBezTo>
                  <a:cubicBezTo>
                    <a:pt x="59746" y="18217"/>
                    <a:pt x="59829" y="18158"/>
                    <a:pt x="59960" y="18110"/>
                  </a:cubicBezTo>
                  <a:cubicBezTo>
                    <a:pt x="59651" y="17919"/>
                    <a:pt x="59389" y="17753"/>
                    <a:pt x="59115" y="17610"/>
                  </a:cubicBezTo>
                  <a:cubicBezTo>
                    <a:pt x="59127" y="17562"/>
                    <a:pt x="59162" y="17515"/>
                    <a:pt x="59174" y="17491"/>
                  </a:cubicBezTo>
                  <a:cubicBezTo>
                    <a:pt x="59270" y="17503"/>
                    <a:pt x="59353" y="17515"/>
                    <a:pt x="59424" y="17562"/>
                  </a:cubicBezTo>
                  <a:cubicBezTo>
                    <a:pt x="59627" y="17658"/>
                    <a:pt x="59817" y="17741"/>
                    <a:pt x="59984" y="17860"/>
                  </a:cubicBezTo>
                  <a:cubicBezTo>
                    <a:pt x="60305" y="18098"/>
                    <a:pt x="60555" y="17931"/>
                    <a:pt x="60853" y="17777"/>
                  </a:cubicBezTo>
                  <a:cubicBezTo>
                    <a:pt x="60651" y="17658"/>
                    <a:pt x="60484" y="17550"/>
                    <a:pt x="60317" y="17455"/>
                  </a:cubicBezTo>
                  <a:cubicBezTo>
                    <a:pt x="60341" y="17419"/>
                    <a:pt x="60353" y="17372"/>
                    <a:pt x="60353" y="17324"/>
                  </a:cubicBezTo>
                  <a:cubicBezTo>
                    <a:pt x="60841" y="17455"/>
                    <a:pt x="61317" y="17896"/>
                    <a:pt x="61806" y="17396"/>
                  </a:cubicBezTo>
                  <a:cubicBezTo>
                    <a:pt x="61294" y="17134"/>
                    <a:pt x="60770" y="16860"/>
                    <a:pt x="60246" y="16586"/>
                  </a:cubicBezTo>
                  <a:cubicBezTo>
                    <a:pt x="60258" y="16538"/>
                    <a:pt x="60294" y="16503"/>
                    <a:pt x="60305" y="16467"/>
                  </a:cubicBezTo>
                  <a:cubicBezTo>
                    <a:pt x="60377" y="16491"/>
                    <a:pt x="60472" y="16503"/>
                    <a:pt x="60544" y="16550"/>
                  </a:cubicBezTo>
                  <a:cubicBezTo>
                    <a:pt x="60877" y="16717"/>
                    <a:pt x="61210" y="16848"/>
                    <a:pt x="61496" y="17062"/>
                  </a:cubicBezTo>
                  <a:cubicBezTo>
                    <a:pt x="62079" y="17479"/>
                    <a:pt x="62568" y="17205"/>
                    <a:pt x="63139" y="16955"/>
                  </a:cubicBezTo>
                  <a:cubicBezTo>
                    <a:pt x="62913" y="16824"/>
                    <a:pt x="62734" y="16717"/>
                    <a:pt x="62556" y="16598"/>
                  </a:cubicBezTo>
                  <a:lnTo>
                    <a:pt x="62603" y="16503"/>
                  </a:lnTo>
                  <a:cubicBezTo>
                    <a:pt x="62865" y="16622"/>
                    <a:pt x="63151" y="16836"/>
                    <a:pt x="63413" y="16836"/>
                  </a:cubicBezTo>
                  <a:cubicBezTo>
                    <a:pt x="63711" y="16836"/>
                    <a:pt x="64032" y="16645"/>
                    <a:pt x="64365" y="16503"/>
                  </a:cubicBezTo>
                  <a:cubicBezTo>
                    <a:pt x="63937" y="16253"/>
                    <a:pt x="63556" y="16014"/>
                    <a:pt x="63163" y="15776"/>
                  </a:cubicBezTo>
                  <a:cubicBezTo>
                    <a:pt x="63175" y="15753"/>
                    <a:pt x="63199" y="15717"/>
                    <a:pt x="63222" y="15693"/>
                  </a:cubicBezTo>
                  <a:cubicBezTo>
                    <a:pt x="63592" y="15895"/>
                    <a:pt x="63949" y="16122"/>
                    <a:pt x="64330" y="16324"/>
                  </a:cubicBezTo>
                  <a:cubicBezTo>
                    <a:pt x="64413" y="16372"/>
                    <a:pt x="64544" y="16431"/>
                    <a:pt x="64639" y="16407"/>
                  </a:cubicBezTo>
                  <a:cubicBezTo>
                    <a:pt x="65139" y="16241"/>
                    <a:pt x="65639" y="16050"/>
                    <a:pt x="66211" y="15836"/>
                  </a:cubicBezTo>
                  <a:cubicBezTo>
                    <a:pt x="65318" y="15372"/>
                    <a:pt x="64508" y="14955"/>
                    <a:pt x="63770" y="14574"/>
                  </a:cubicBezTo>
                  <a:cubicBezTo>
                    <a:pt x="63520" y="14717"/>
                    <a:pt x="63353" y="14860"/>
                    <a:pt x="63151" y="14919"/>
                  </a:cubicBezTo>
                  <a:cubicBezTo>
                    <a:pt x="62365" y="15169"/>
                    <a:pt x="61567" y="15395"/>
                    <a:pt x="60782" y="15610"/>
                  </a:cubicBezTo>
                  <a:cubicBezTo>
                    <a:pt x="60532" y="15693"/>
                    <a:pt x="60353" y="15669"/>
                    <a:pt x="60305" y="15360"/>
                  </a:cubicBezTo>
                  <a:cubicBezTo>
                    <a:pt x="60305" y="15312"/>
                    <a:pt x="60234" y="15241"/>
                    <a:pt x="60186" y="15229"/>
                  </a:cubicBezTo>
                  <a:cubicBezTo>
                    <a:pt x="59960" y="15133"/>
                    <a:pt x="59746" y="15050"/>
                    <a:pt x="59520" y="15002"/>
                  </a:cubicBezTo>
                  <a:cubicBezTo>
                    <a:pt x="58972" y="14871"/>
                    <a:pt x="58400" y="14752"/>
                    <a:pt x="57817" y="14633"/>
                  </a:cubicBezTo>
                  <a:cubicBezTo>
                    <a:pt x="57817" y="14621"/>
                    <a:pt x="57853" y="14562"/>
                    <a:pt x="57912" y="14443"/>
                  </a:cubicBezTo>
                  <a:lnTo>
                    <a:pt x="56888" y="14443"/>
                  </a:lnTo>
                  <a:lnTo>
                    <a:pt x="56888" y="14383"/>
                  </a:lnTo>
                  <a:cubicBezTo>
                    <a:pt x="56960" y="14348"/>
                    <a:pt x="57043" y="14324"/>
                    <a:pt x="57126" y="14276"/>
                  </a:cubicBezTo>
                  <a:cubicBezTo>
                    <a:pt x="57126" y="14240"/>
                    <a:pt x="57103" y="14205"/>
                    <a:pt x="57103" y="14169"/>
                  </a:cubicBezTo>
                  <a:cubicBezTo>
                    <a:pt x="56650" y="14229"/>
                    <a:pt x="56186" y="14288"/>
                    <a:pt x="55733" y="14348"/>
                  </a:cubicBezTo>
                  <a:cubicBezTo>
                    <a:pt x="55722" y="14324"/>
                    <a:pt x="55722" y="14276"/>
                    <a:pt x="55710" y="14240"/>
                  </a:cubicBezTo>
                  <a:cubicBezTo>
                    <a:pt x="55912" y="14181"/>
                    <a:pt x="56126" y="14109"/>
                    <a:pt x="56329" y="14050"/>
                  </a:cubicBezTo>
                  <a:cubicBezTo>
                    <a:pt x="56317" y="14026"/>
                    <a:pt x="56317" y="13978"/>
                    <a:pt x="56305" y="13943"/>
                  </a:cubicBezTo>
                  <a:cubicBezTo>
                    <a:pt x="55912" y="14002"/>
                    <a:pt x="55519" y="14050"/>
                    <a:pt x="55126" y="14109"/>
                  </a:cubicBezTo>
                  <a:cubicBezTo>
                    <a:pt x="55126" y="14086"/>
                    <a:pt x="55114" y="14038"/>
                    <a:pt x="55114" y="14002"/>
                  </a:cubicBezTo>
                  <a:cubicBezTo>
                    <a:pt x="55293" y="13943"/>
                    <a:pt x="55483" y="13907"/>
                    <a:pt x="55662" y="13848"/>
                  </a:cubicBezTo>
                  <a:cubicBezTo>
                    <a:pt x="55662" y="13812"/>
                    <a:pt x="55650" y="13800"/>
                    <a:pt x="55650" y="13764"/>
                  </a:cubicBezTo>
                  <a:cubicBezTo>
                    <a:pt x="55400" y="13812"/>
                    <a:pt x="55162" y="13848"/>
                    <a:pt x="54900" y="13883"/>
                  </a:cubicBezTo>
                  <a:cubicBezTo>
                    <a:pt x="54888" y="13859"/>
                    <a:pt x="54888" y="13824"/>
                    <a:pt x="54876" y="13812"/>
                  </a:cubicBezTo>
                  <a:cubicBezTo>
                    <a:pt x="54948" y="13752"/>
                    <a:pt x="55019" y="13705"/>
                    <a:pt x="55174" y="13586"/>
                  </a:cubicBezTo>
                  <a:cubicBezTo>
                    <a:pt x="54864" y="13562"/>
                    <a:pt x="54590" y="13586"/>
                    <a:pt x="54364" y="13514"/>
                  </a:cubicBezTo>
                  <a:cubicBezTo>
                    <a:pt x="53995" y="13407"/>
                    <a:pt x="53650" y="13228"/>
                    <a:pt x="53281" y="13109"/>
                  </a:cubicBezTo>
                  <a:cubicBezTo>
                    <a:pt x="53197" y="13086"/>
                    <a:pt x="53078" y="13109"/>
                    <a:pt x="52983" y="13109"/>
                  </a:cubicBezTo>
                  <a:cubicBezTo>
                    <a:pt x="52912" y="13109"/>
                    <a:pt x="52793" y="13145"/>
                    <a:pt x="52793" y="13133"/>
                  </a:cubicBezTo>
                  <a:cubicBezTo>
                    <a:pt x="52721" y="12835"/>
                    <a:pt x="52447" y="12907"/>
                    <a:pt x="52257" y="12847"/>
                  </a:cubicBezTo>
                  <a:cubicBezTo>
                    <a:pt x="51388" y="12574"/>
                    <a:pt x="50530" y="12312"/>
                    <a:pt x="49685" y="12014"/>
                  </a:cubicBezTo>
                  <a:cubicBezTo>
                    <a:pt x="49125" y="11823"/>
                    <a:pt x="48590" y="11669"/>
                    <a:pt x="48042" y="11954"/>
                  </a:cubicBezTo>
                  <a:cubicBezTo>
                    <a:pt x="47982" y="11978"/>
                    <a:pt x="47911" y="11954"/>
                    <a:pt x="47840" y="11943"/>
                  </a:cubicBezTo>
                  <a:cubicBezTo>
                    <a:pt x="47840" y="11907"/>
                    <a:pt x="47816" y="11883"/>
                    <a:pt x="47816" y="11859"/>
                  </a:cubicBezTo>
                  <a:cubicBezTo>
                    <a:pt x="47994" y="11788"/>
                    <a:pt x="48173" y="11728"/>
                    <a:pt x="48435" y="11645"/>
                  </a:cubicBezTo>
                  <a:cubicBezTo>
                    <a:pt x="47935" y="11490"/>
                    <a:pt x="47518" y="11300"/>
                    <a:pt x="47089" y="11252"/>
                  </a:cubicBezTo>
                  <a:cubicBezTo>
                    <a:pt x="46673" y="11204"/>
                    <a:pt x="46244" y="11300"/>
                    <a:pt x="45816" y="11347"/>
                  </a:cubicBezTo>
                  <a:cubicBezTo>
                    <a:pt x="45816" y="11311"/>
                    <a:pt x="45792" y="11300"/>
                    <a:pt x="45792" y="11264"/>
                  </a:cubicBezTo>
                  <a:cubicBezTo>
                    <a:pt x="45994" y="11204"/>
                    <a:pt x="46173" y="11133"/>
                    <a:pt x="46363" y="11073"/>
                  </a:cubicBezTo>
                  <a:lnTo>
                    <a:pt x="46363" y="10990"/>
                  </a:lnTo>
                  <a:cubicBezTo>
                    <a:pt x="46030" y="10942"/>
                    <a:pt x="45708" y="10895"/>
                    <a:pt x="45435" y="10847"/>
                  </a:cubicBezTo>
                  <a:cubicBezTo>
                    <a:pt x="45292" y="10752"/>
                    <a:pt x="45173" y="10609"/>
                    <a:pt x="45042" y="10585"/>
                  </a:cubicBezTo>
                  <a:cubicBezTo>
                    <a:pt x="44649" y="10490"/>
                    <a:pt x="44327" y="10311"/>
                    <a:pt x="43970" y="10180"/>
                  </a:cubicBezTo>
                  <a:cubicBezTo>
                    <a:pt x="43637" y="10061"/>
                    <a:pt x="43315" y="9942"/>
                    <a:pt x="42982" y="9835"/>
                  </a:cubicBezTo>
                  <a:cubicBezTo>
                    <a:pt x="42160" y="9573"/>
                    <a:pt x="41339" y="9299"/>
                    <a:pt x="40541" y="9026"/>
                  </a:cubicBezTo>
                  <a:cubicBezTo>
                    <a:pt x="40410" y="8978"/>
                    <a:pt x="40303" y="8871"/>
                    <a:pt x="40184" y="8799"/>
                  </a:cubicBezTo>
                  <a:cubicBezTo>
                    <a:pt x="40291" y="8704"/>
                    <a:pt x="40398" y="8549"/>
                    <a:pt x="40517" y="8514"/>
                  </a:cubicBezTo>
                  <a:cubicBezTo>
                    <a:pt x="41422" y="8287"/>
                    <a:pt x="42339" y="8085"/>
                    <a:pt x="43256" y="7871"/>
                  </a:cubicBezTo>
                  <a:cubicBezTo>
                    <a:pt x="43339" y="7859"/>
                    <a:pt x="43434" y="7871"/>
                    <a:pt x="43518" y="7894"/>
                  </a:cubicBezTo>
                  <a:cubicBezTo>
                    <a:pt x="44422" y="8144"/>
                    <a:pt x="45268" y="8585"/>
                    <a:pt x="46244" y="8668"/>
                  </a:cubicBezTo>
                  <a:cubicBezTo>
                    <a:pt x="46268" y="8668"/>
                    <a:pt x="46304" y="8704"/>
                    <a:pt x="46316" y="8728"/>
                  </a:cubicBezTo>
                  <a:cubicBezTo>
                    <a:pt x="46423" y="8799"/>
                    <a:pt x="46506" y="8906"/>
                    <a:pt x="46625" y="8942"/>
                  </a:cubicBezTo>
                  <a:cubicBezTo>
                    <a:pt x="47947" y="9383"/>
                    <a:pt x="49268" y="9823"/>
                    <a:pt x="50602" y="10228"/>
                  </a:cubicBezTo>
                  <a:cubicBezTo>
                    <a:pt x="50840" y="10299"/>
                    <a:pt x="51114" y="10276"/>
                    <a:pt x="51376" y="10276"/>
                  </a:cubicBezTo>
                  <a:cubicBezTo>
                    <a:pt x="51566" y="10252"/>
                    <a:pt x="51769" y="10192"/>
                    <a:pt x="51947" y="10169"/>
                  </a:cubicBezTo>
                  <a:cubicBezTo>
                    <a:pt x="51959" y="10216"/>
                    <a:pt x="51959" y="10252"/>
                    <a:pt x="51971" y="10288"/>
                  </a:cubicBezTo>
                  <a:cubicBezTo>
                    <a:pt x="51769" y="10347"/>
                    <a:pt x="51554" y="10407"/>
                    <a:pt x="51364" y="10466"/>
                  </a:cubicBezTo>
                  <a:cubicBezTo>
                    <a:pt x="51888" y="10907"/>
                    <a:pt x="52423" y="10419"/>
                    <a:pt x="52935" y="10478"/>
                  </a:cubicBezTo>
                  <a:cubicBezTo>
                    <a:pt x="52959" y="10526"/>
                    <a:pt x="52959" y="10550"/>
                    <a:pt x="52971" y="10597"/>
                  </a:cubicBezTo>
                  <a:cubicBezTo>
                    <a:pt x="52757" y="10669"/>
                    <a:pt x="52566" y="10752"/>
                    <a:pt x="52340" y="10835"/>
                  </a:cubicBezTo>
                  <a:cubicBezTo>
                    <a:pt x="52435" y="10871"/>
                    <a:pt x="52495" y="10907"/>
                    <a:pt x="52554" y="10931"/>
                  </a:cubicBezTo>
                  <a:cubicBezTo>
                    <a:pt x="53495" y="11264"/>
                    <a:pt x="54471" y="11466"/>
                    <a:pt x="55412" y="11800"/>
                  </a:cubicBezTo>
                  <a:cubicBezTo>
                    <a:pt x="55841" y="11966"/>
                    <a:pt x="56317" y="12014"/>
                    <a:pt x="56781" y="12121"/>
                  </a:cubicBezTo>
                  <a:cubicBezTo>
                    <a:pt x="56805" y="12121"/>
                    <a:pt x="56853" y="12133"/>
                    <a:pt x="56865" y="12157"/>
                  </a:cubicBezTo>
                  <a:cubicBezTo>
                    <a:pt x="57138" y="12490"/>
                    <a:pt x="57484" y="12431"/>
                    <a:pt x="57817" y="12371"/>
                  </a:cubicBezTo>
                  <a:cubicBezTo>
                    <a:pt x="57960" y="12359"/>
                    <a:pt x="58103" y="12335"/>
                    <a:pt x="58234" y="12324"/>
                  </a:cubicBezTo>
                  <a:cubicBezTo>
                    <a:pt x="58234" y="12359"/>
                    <a:pt x="58234" y="12371"/>
                    <a:pt x="58258" y="12395"/>
                  </a:cubicBezTo>
                  <a:cubicBezTo>
                    <a:pt x="58150" y="12443"/>
                    <a:pt x="58031" y="12490"/>
                    <a:pt x="57924" y="12538"/>
                  </a:cubicBezTo>
                  <a:cubicBezTo>
                    <a:pt x="57936" y="12562"/>
                    <a:pt x="57936" y="12597"/>
                    <a:pt x="57960" y="12621"/>
                  </a:cubicBezTo>
                  <a:lnTo>
                    <a:pt x="59389" y="12359"/>
                  </a:lnTo>
                  <a:cubicBezTo>
                    <a:pt x="59401" y="12395"/>
                    <a:pt x="59401" y="12443"/>
                    <a:pt x="59412" y="12490"/>
                  </a:cubicBezTo>
                  <a:cubicBezTo>
                    <a:pt x="59127" y="12562"/>
                    <a:pt x="58829" y="12633"/>
                    <a:pt x="58531" y="12716"/>
                  </a:cubicBezTo>
                  <a:cubicBezTo>
                    <a:pt x="58531" y="12740"/>
                    <a:pt x="58531" y="12776"/>
                    <a:pt x="58555" y="12812"/>
                  </a:cubicBezTo>
                  <a:cubicBezTo>
                    <a:pt x="58829" y="12812"/>
                    <a:pt x="59115" y="12859"/>
                    <a:pt x="59389" y="12800"/>
                  </a:cubicBezTo>
                  <a:cubicBezTo>
                    <a:pt x="59710" y="12740"/>
                    <a:pt x="59651" y="12871"/>
                    <a:pt x="59579" y="13074"/>
                  </a:cubicBezTo>
                  <a:lnTo>
                    <a:pt x="62079" y="13871"/>
                  </a:lnTo>
                  <a:cubicBezTo>
                    <a:pt x="62425" y="13978"/>
                    <a:pt x="62734" y="13978"/>
                    <a:pt x="63044" y="13764"/>
                  </a:cubicBezTo>
                  <a:cubicBezTo>
                    <a:pt x="63270" y="13621"/>
                    <a:pt x="63520" y="13752"/>
                    <a:pt x="63508" y="14026"/>
                  </a:cubicBezTo>
                  <a:cubicBezTo>
                    <a:pt x="63496" y="14240"/>
                    <a:pt x="63627" y="14383"/>
                    <a:pt x="63794" y="14455"/>
                  </a:cubicBezTo>
                  <a:lnTo>
                    <a:pt x="66199" y="15705"/>
                  </a:lnTo>
                  <a:cubicBezTo>
                    <a:pt x="66306" y="15753"/>
                    <a:pt x="66425" y="15824"/>
                    <a:pt x="66509" y="15812"/>
                  </a:cubicBezTo>
                  <a:cubicBezTo>
                    <a:pt x="66830" y="15717"/>
                    <a:pt x="67140" y="15598"/>
                    <a:pt x="67509" y="15479"/>
                  </a:cubicBezTo>
                  <a:cubicBezTo>
                    <a:pt x="66949" y="15169"/>
                    <a:pt x="66437" y="14883"/>
                    <a:pt x="65937" y="14621"/>
                  </a:cubicBezTo>
                  <a:cubicBezTo>
                    <a:pt x="65949" y="14586"/>
                    <a:pt x="65973" y="14538"/>
                    <a:pt x="65997" y="14514"/>
                  </a:cubicBezTo>
                  <a:cubicBezTo>
                    <a:pt x="66425" y="14740"/>
                    <a:pt x="66866" y="14931"/>
                    <a:pt x="67259" y="15193"/>
                  </a:cubicBezTo>
                  <a:cubicBezTo>
                    <a:pt x="67747" y="15526"/>
                    <a:pt x="68140" y="15288"/>
                    <a:pt x="68640" y="15121"/>
                  </a:cubicBezTo>
                  <a:cubicBezTo>
                    <a:pt x="67759" y="14705"/>
                    <a:pt x="66961" y="14336"/>
                    <a:pt x="66175" y="13943"/>
                  </a:cubicBezTo>
                  <a:cubicBezTo>
                    <a:pt x="66306" y="13919"/>
                    <a:pt x="66413" y="13943"/>
                    <a:pt x="66509" y="14002"/>
                  </a:cubicBezTo>
                  <a:cubicBezTo>
                    <a:pt x="67140" y="14300"/>
                    <a:pt x="67794" y="14574"/>
                    <a:pt x="68390" y="14919"/>
                  </a:cubicBezTo>
                  <a:cubicBezTo>
                    <a:pt x="68830" y="15169"/>
                    <a:pt x="69164" y="14955"/>
                    <a:pt x="69568" y="14776"/>
                  </a:cubicBezTo>
                  <a:cubicBezTo>
                    <a:pt x="68806" y="14467"/>
                    <a:pt x="68104" y="14169"/>
                    <a:pt x="67390" y="13871"/>
                  </a:cubicBezTo>
                  <a:cubicBezTo>
                    <a:pt x="67402" y="13824"/>
                    <a:pt x="67425" y="13788"/>
                    <a:pt x="67449" y="13740"/>
                  </a:cubicBezTo>
                  <a:cubicBezTo>
                    <a:pt x="67556" y="13764"/>
                    <a:pt x="67663" y="13812"/>
                    <a:pt x="67747" y="13848"/>
                  </a:cubicBezTo>
                  <a:cubicBezTo>
                    <a:pt x="68211" y="14038"/>
                    <a:pt x="68687" y="14205"/>
                    <a:pt x="69128" y="14407"/>
                  </a:cubicBezTo>
                  <a:cubicBezTo>
                    <a:pt x="69616" y="14645"/>
                    <a:pt x="70080" y="14693"/>
                    <a:pt x="70592" y="14443"/>
                  </a:cubicBezTo>
                  <a:cubicBezTo>
                    <a:pt x="70890" y="14288"/>
                    <a:pt x="71223" y="14240"/>
                    <a:pt x="71545" y="14121"/>
                  </a:cubicBezTo>
                  <a:cubicBezTo>
                    <a:pt x="72259" y="13871"/>
                    <a:pt x="72986" y="13621"/>
                    <a:pt x="73748" y="13336"/>
                  </a:cubicBezTo>
                  <a:cubicBezTo>
                    <a:pt x="73652" y="13288"/>
                    <a:pt x="73629" y="13276"/>
                    <a:pt x="73593" y="13252"/>
                  </a:cubicBezTo>
                  <a:cubicBezTo>
                    <a:pt x="73509" y="13169"/>
                    <a:pt x="73414" y="13086"/>
                    <a:pt x="73331" y="12990"/>
                  </a:cubicBezTo>
                  <a:cubicBezTo>
                    <a:pt x="73450" y="12990"/>
                    <a:pt x="73581" y="12990"/>
                    <a:pt x="73700" y="13014"/>
                  </a:cubicBezTo>
                  <a:cubicBezTo>
                    <a:pt x="73902" y="13038"/>
                    <a:pt x="74140" y="13169"/>
                    <a:pt x="74331" y="13133"/>
                  </a:cubicBezTo>
                  <a:cubicBezTo>
                    <a:pt x="75272" y="12847"/>
                    <a:pt x="76212" y="12538"/>
                    <a:pt x="77200" y="12216"/>
                  </a:cubicBezTo>
                  <a:cubicBezTo>
                    <a:pt x="76498" y="11740"/>
                    <a:pt x="75736" y="11538"/>
                    <a:pt x="74962" y="11347"/>
                  </a:cubicBezTo>
                  <a:cubicBezTo>
                    <a:pt x="74140" y="11133"/>
                    <a:pt x="73355" y="10835"/>
                    <a:pt x="72557" y="10585"/>
                  </a:cubicBezTo>
                  <a:cubicBezTo>
                    <a:pt x="72462" y="10550"/>
                    <a:pt x="72402" y="10490"/>
                    <a:pt x="72319" y="10430"/>
                  </a:cubicBezTo>
                  <a:lnTo>
                    <a:pt x="72355" y="10347"/>
                  </a:lnTo>
                  <a:cubicBezTo>
                    <a:pt x="72855" y="10454"/>
                    <a:pt x="73295" y="10764"/>
                    <a:pt x="73843" y="10692"/>
                  </a:cubicBezTo>
                  <a:cubicBezTo>
                    <a:pt x="74105" y="10657"/>
                    <a:pt x="74379" y="10835"/>
                    <a:pt x="74641" y="10942"/>
                  </a:cubicBezTo>
                  <a:cubicBezTo>
                    <a:pt x="74772" y="11002"/>
                    <a:pt x="74879" y="11133"/>
                    <a:pt x="75010" y="11181"/>
                  </a:cubicBezTo>
                  <a:cubicBezTo>
                    <a:pt x="75545" y="11359"/>
                    <a:pt x="76105" y="11502"/>
                    <a:pt x="76641" y="11704"/>
                  </a:cubicBezTo>
                  <a:cubicBezTo>
                    <a:pt x="76974" y="11823"/>
                    <a:pt x="77284" y="12121"/>
                    <a:pt x="77581" y="12085"/>
                  </a:cubicBezTo>
                  <a:cubicBezTo>
                    <a:pt x="78189" y="12026"/>
                    <a:pt x="78772" y="11788"/>
                    <a:pt x="79367" y="11621"/>
                  </a:cubicBezTo>
                  <a:cubicBezTo>
                    <a:pt x="79367" y="11609"/>
                    <a:pt x="79355" y="11585"/>
                    <a:pt x="79355" y="11562"/>
                  </a:cubicBezTo>
                  <a:cubicBezTo>
                    <a:pt x="78951" y="11466"/>
                    <a:pt x="78534" y="11359"/>
                    <a:pt x="78129" y="11252"/>
                  </a:cubicBezTo>
                  <a:cubicBezTo>
                    <a:pt x="78153" y="11204"/>
                    <a:pt x="78165" y="11169"/>
                    <a:pt x="78165" y="11133"/>
                  </a:cubicBezTo>
                  <a:cubicBezTo>
                    <a:pt x="78629" y="11240"/>
                    <a:pt x="79070" y="11371"/>
                    <a:pt x="79534" y="11466"/>
                  </a:cubicBezTo>
                  <a:cubicBezTo>
                    <a:pt x="80034" y="11550"/>
                    <a:pt x="80439" y="11240"/>
                    <a:pt x="80891" y="11121"/>
                  </a:cubicBezTo>
                  <a:cubicBezTo>
                    <a:pt x="79844" y="10454"/>
                    <a:pt x="78665" y="10371"/>
                    <a:pt x="77581" y="10049"/>
                  </a:cubicBezTo>
                  <a:cubicBezTo>
                    <a:pt x="77641" y="10014"/>
                    <a:pt x="77700" y="10002"/>
                    <a:pt x="77760" y="10014"/>
                  </a:cubicBezTo>
                  <a:cubicBezTo>
                    <a:pt x="78451" y="10157"/>
                    <a:pt x="79129" y="10288"/>
                    <a:pt x="79820" y="10430"/>
                  </a:cubicBezTo>
                  <a:cubicBezTo>
                    <a:pt x="79879" y="10454"/>
                    <a:pt x="79939" y="10490"/>
                    <a:pt x="79998" y="10526"/>
                  </a:cubicBezTo>
                  <a:cubicBezTo>
                    <a:pt x="80415" y="10692"/>
                    <a:pt x="80856" y="11002"/>
                    <a:pt x="81260" y="10954"/>
                  </a:cubicBezTo>
                  <a:cubicBezTo>
                    <a:pt x="81903" y="10883"/>
                    <a:pt x="82522" y="10550"/>
                    <a:pt x="83154" y="10335"/>
                  </a:cubicBezTo>
                  <a:cubicBezTo>
                    <a:pt x="82653" y="10133"/>
                    <a:pt x="82177" y="10038"/>
                    <a:pt x="81701" y="9883"/>
                  </a:cubicBezTo>
                  <a:cubicBezTo>
                    <a:pt x="80629" y="9573"/>
                    <a:pt x="79522" y="9442"/>
                    <a:pt x="78427" y="9145"/>
                  </a:cubicBezTo>
                  <a:cubicBezTo>
                    <a:pt x="75807" y="8430"/>
                    <a:pt x="73164" y="7847"/>
                    <a:pt x="70497" y="7275"/>
                  </a:cubicBezTo>
                  <a:cubicBezTo>
                    <a:pt x="66032" y="6311"/>
                    <a:pt x="61627" y="5096"/>
                    <a:pt x="57210" y="3918"/>
                  </a:cubicBezTo>
                  <a:cubicBezTo>
                    <a:pt x="55329" y="3406"/>
                    <a:pt x="53471" y="2906"/>
                    <a:pt x="51542" y="2691"/>
                  </a:cubicBezTo>
                  <a:cubicBezTo>
                    <a:pt x="51376" y="2679"/>
                    <a:pt x="51209" y="2739"/>
                    <a:pt x="51007" y="2787"/>
                  </a:cubicBezTo>
                  <a:cubicBezTo>
                    <a:pt x="51090" y="2906"/>
                    <a:pt x="51126" y="2953"/>
                    <a:pt x="51185" y="3025"/>
                  </a:cubicBezTo>
                  <a:cubicBezTo>
                    <a:pt x="50685" y="2930"/>
                    <a:pt x="50685" y="2930"/>
                    <a:pt x="49661" y="3394"/>
                  </a:cubicBezTo>
                  <a:cubicBezTo>
                    <a:pt x="49899" y="3465"/>
                    <a:pt x="50114" y="3549"/>
                    <a:pt x="50316" y="3620"/>
                  </a:cubicBezTo>
                  <a:lnTo>
                    <a:pt x="50316" y="3799"/>
                  </a:lnTo>
                  <a:cubicBezTo>
                    <a:pt x="49459" y="3263"/>
                    <a:pt x="48709" y="3727"/>
                    <a:pt x="47828" y="3942"/>
                  </a:cubicBezTo>
                  <a:cubicBezTo>
                    <a:pt x="48352" y="4168"/>
                    <a:pt x="48780" y="4346"/>
                    <a:pt x="49221" y="4537"/>
                  </a:cubicBezTo>
                  <a:cubicBezTo>
                    <a:pt x="49197" y="4584"/>
                    <a:pt x="49185" y="4632"/>
                    <a:pt x="49173" y="4656"/>
                  </a:cubicBezTo>
                  <a:cubicBezTo>
                    <a:pt x="48840" y="4525"/>
                    <a:pt x="48483" y="4454"/>
                    <a:pt x="48209" y="4263"/>
                  </a:cubicBezTo>
                  <a:cubicBezTo>
                    <a:pt x="47613" y="3882"/>
                    <a:pt x="47089" y="4168"/>
                    <a:pt x="46435" y="4346"/>
                  </a:cubicBezTo>
                  <a:cubicBezTo>
                    <a:pt x="47113" y="4632"/>
                    <a:pt x="47709" y="4882"/>
                    <a:pt x="48304" y="5132"/>
                  </a:cubicBezTo>
                  <a:cubicBezTo>
                    <a:pt x="48161" y="5180"/>
                    <a:pt x="48006" y="5180"/>
                    <a:pt x="47875" y="5132"/>
                  </a:cubicBezTo>
                  <a:cubicBezTo>
                    <a:pt x="47470" y="4989"/>
                    <a:pt x="47054" y="4858"/>
                    <a:pt x="46685" y="4632"/>
                  </a:cubicBezTo>
                  <a:cubicBezTo>
                    <a:pt x="46244" y="4382"/>
                    <a:pt x="45839" y="4442"/>
                    <a:pt x="45351" y="4680"/>
                  </a:cubicBezTo>
                  <a:cubicBezTo>
                    <a:pt x="46030" y="4942"/>
                    <a:pt x="46661" y="5192"/>
                    <a:pt x="47292" y="5454"/>
                  </a:cubicBezTo>
                  <a:cubicBezTo>
                    <a:pt x="47280" y="5477"/>
                    <a:pt x="47280" y="5513"/>
                    <a:pt x="47268" y="5537"/>
                  </a:cubicBezTo>
                  <a:cubicBezTo>
                    <a:pt x="47137" y="5513"/>
                    <a:pt x="46982" y="5513"/>
                    <a:pt x="46851" y="5466"/>
                  </a:cubicBezTo>
                  <a:lnTo>
                    <a:pt x="45423" y="4930"/>
                  </a:lnTo>
                  <a:cubicBezTo>
                    <a:pt x="44934" y="4739"/>
                    <a:pt x="44732" y="4751"/>
                    <a:pt x="44220" y="5037"/>
                  </a:cubicBezTo>
                  <a:cubicBezTo>
                    <a:pt x="44851" y="5251"/>
                    <a:pt x="45446" y="5466"/>
                    <a:pt x="46066" y="5668"/>
                  </a:cubicBezTo>
                  <a:cubicBezTo>
                    <a:pt x="45899" y="5727"/>
                    <a:pt x="45720" y="5751"/>
                    <a:pt x="45565" y="5704"/>
                  </a:cubicBezTo>
                  <a:cubicBezTo>
                    <a:pt x="45125" y="5573"/>
                    <a:pt x="44673" y="5418"/>
                    <a:pt x="44256" y="5251"/>
                  </a:cubicBezTo>
                  <a:cubicBezTo>
                    <a:pt x="43946" y="5132"/>
                    <a:pt x="43684" y="5120"/>
                    <a:pt x="43351" y="5227"/>
                  </a:cubicBezTo>
                  <a:cubicBezTo>
                    <a:pt x="40803" y="6025"/>
                    <a:pt x="38267" y="6823"/>
                    <a:pt x="35719" y="7621"/>
                  </a:cubicBezTo>
                  <a:cubicBezTo>
                    <a:pt x="35683" y="7632"/>
                    <a:pt x="35659" y="7668"/>
                    <a:pt x="35588" y="7716"/>
                  </a:cubicBezTo>
                  <a:cubicBezTo>
                    <a:pt x="36219" y="7990"/>
                    <a:pt x="36838" y="8264"/>
                    <a:pt x="37445" y="8549"/>
                  </a:cubicBezTo>
                  <a:lnTo>
                    <a:pt x="37398" y="8680"/>
                  </a:lnTo>
                  <a:cubicBezTo>
                    <a:pt x="37291" y="8668"/>
                    <a:pt x="37195" y="8645"/>
                    <a:pt x="37088" y="8609"/>
                  </a:cubicBezTo>
                  <a:cubicBezTo>
                    <a:pt x="36612" y="8406"/>
                    <a:pt x="36124" y="8252"/>
                    <a:pt x="35683" y="7978"/>
                  </a:cubicBezTo>
                  <a:cubicBezTo>
                    <a:pt x="35255" y="7728"/>
                    <a:pt x="34897" y="7847"/>
                    <a:pt x="34457" y="8037"/>
                  </a:cubicBezTo>
                  <a:cubicBezTo>
                    <a:pt x="35243" y="8466"/>
                    <a:pt x="35981" y="8871"/>
                    <a:pt x="36731" y="9276"/>
                  </a:cubicBezTo>
                  <a:lnTo>
                    <a:pt x="36683" y="9407"/>
                  </a:lnTo>
                  <a:cubicBezTo>
                    <a:pt x="36576" y="9383"/>
                    <a:pt x="36469" y="9383"/>
                    <a:pt x="36374" y="9335"/>
                  </a:cubicBezTo>
                  <a:cubicBezTo>
                    <a:pt x="35707" y="8978"/>
                    <a:pt x="35017" y="8609"/>
                    <a:pt x="34350" y="8252"/>
                  </a:cubicBezTo>
                  <a:cubicBezTo>
                    <a:pt x="34243" y="8204"/>
                    <a:pt x="34124" y="8133"/>
                    <a:pt x="34040" y="8144"/>
                  </a:cubicBezTo>
                  <a:cubicBezTo>
                    <a:pt x="33743" y="8216"/>
                    <a:pt x="33445" y="8323"/>
                    <a:pt x="33064" y="8442"/>
                  </a:cubicBezTo>
                  <a:cubicBezTo>
                    <a:pt x="33302" y="8514"/>
                    <a:pt x="33457" y="8561"/>
                    <a:pt x="33600" y="8609"/>
                  </a:cubicBezTo>
                  <a:cubicBezTo>
                    <a:pt x="33600" y="8645"/>
                    <a:pt x="33600" y="8680"/>
                    <a:pt x="33588" y="8728"/>
                  </a:cubicBezTo>
                  <a:cubicBezTo>
                    <a:pt x="32933" y="8466"/>
                    <a:pt x="32326" y="8561"/>
                    <a:pt x="31671" y="8918"/>
                  </a:cubicBezTo>
                  <a:cubicBezTo>
                    <a:pt x="32135" y="9061"/>
                    <a:pt x="32564" y="9216"/>
                    <a:pt x="32981" y="9347"/>
                  </a:cubicBezTo>
                  <a:cubicBezTo>
                    <a:pt x="32885" y="9407"/>
                    <a:pt x="32814" y="9418"/>
                    <a:pt x="32742" y="9407"/>
                  </a:cubicBezTo>
                  <a:cubicBezTo>
                    <a:pt x="32350" y="9299"/>
                    <a:pt x="31969" y="9168"/>
                    <a:pt x="31576" y="9061"/>
                  </a:cubicBezTo>
                  <a:cubicBezTo>
                    <a:pt x="31421" y="9026"/>
                    <a:pt x="31207" y="9002"/>
                    <a:pt x="31040" y="9049"/>
                  </a:cubicBezTo>
                  <a:cubicBezTo>
                    <a:pt x="30242" y="9276"/>
                    <a:pt x="29433" y="9514"/>
                    <a:pt x="28635" y="9752"/>
                  </a:cubicBezTo>
                  <a:cubicBezTo>
                    <a:pt x="27932" y="9954"/>
                    <a:pt x="27254" y="10180"/>
                    <a:pt x="26480" y="10419"/>
                  </a:cubicBezTo>
                  <a:cubicBezTo>
                    <a:pt x="26849" y="10585"/>
                    <a:pt x="27147" y="10704"/>
                    <a:pt x="27444" y="10835"/>
                  </a:cubicBezTo>
                  <a:cubicBezTo>
                    <a:pt x="27432" y="10883"/>
                    <a:pt x="27397" y="10931"/>
                    <a:pt x="27385" y="10966"/>
                  </a:cubicBezTo>
                  <a:cubicBezTo>
                    <a:pt x="27111" y="10883"/>
                    <a:pt x="26837" y="10823"/>
                    <a:pt x="26599" y="10704"/>
                  </a:cubicBezTo>
                  <a:cubicBezTo>
                    <a:pt x="26254" y="10538"/>
                    <a:pt x="25944" y="10550"/>
                    <a:pt x="25599" y="10669"/>
                  </a:cubicBezTo>
                  <a:lnTo>
                    <a:pt x="16181" y="13526"/>
                  </a:lnTo>
                  <a:cubicBezTo>
                    <a:pt x="15478" y="13740"/>
                    <a:pt x="14764" y="13943"/>
                    <a:pt x="14014" y="14169"/>
                  </a:cubicBezTo>
                  <a:cubicBezTo>
                    <a:pt x="15347" y="14860"/>
                    <a:pt x="40505" y="24361"/>
                    <a:pt x="41279" y="24504"/>
                  </a:cubicBezTo>
                  <a:cubicBezTo>
                    <a:pt x="41505" y="24396"/>
                    <a:pt x="41636" y="24325"/>
                    <a:pt x="41779" y="24289"/>
                  </a:cubicBezTo>
                  <a:cubicBezTo>
                    <a:pt x="42279" y="24146"/>
                    <a:pt x="42768" y="23992"/>
                    <a:pt x="43351" y="23825"/>
                  </a:cubicBezTo>
                  <a:cubicBezTo>
                    <a:pt x="42232" y="23503"/>
                    <a:pt x="41208" y="23218"/>
                    <a:pt x="40184" y="22920"/>
                  </a:cubicBezTo>
                  <a:cubicBezTo>
                    <a:pt x="40196" y="22896"/>
                    <a:pt x="40196" y="22849"/>
                    <a:pt x="40208" y="22813"/>
                  </a:cubicBezTo>
                  <a:cubicBezTo>
                    <a:pt x="40327" y="22849"/>
                    <a:pt x="40446" y="22872"/>
                    <a:pt x="40553" y="22920"/>
                  </a:cubicBezTo>
                  <a:cubicBezTo>
                    <a:pt x="41446" y="23170"/>
                    <a:pt x="42339" y="23444"/>
                    <a:pt x="43232" y="23682"/>
                  </a:cubicBezTo>
                  <a:cubicBezTo>
                    <a:pt x="43422" y="23742"/>
                    <a:pt x="43684" y="23730"/>
                    <a:pt x="43875" y="23670"/>
                  </a:cubicBezTo>
                  <a:cubicBezTo>
                    <a:pt x="46077" y="22968"/>
                    <a:pt x="48268" y="22265"/>
                    <a:pt x="50471" y="21551"/>
                  </a:cubicBezTo>
                  <a:cubicBezTo>
                    <a:pt x="50507" y="21539"/>
                    <a:pt x="50554" y="21491"/>
                    <a:pt x="50614" y="21468"/>
                  </a:cubicBezTo>
                  <a:cubicBezTo>
                    <a:pt x="49923" y="21110"/>
                    <a:pt x="49268" y="20932"/>
                    <a:pt x="48613" y="20753"/>
                  </a:cubicBezTo>
                  <a:close/>
                  <a:moveTo>
                    <a:pt x="85606" y="36076"/>
                  </a:moveTo>
                  <a:cubicBezTo>
                    <a:pt x="85594" y="36065"/>
                    <a:pt x="85535" y="36005"/>
                    <a:pt x="85475" y="35969"/>
                  </a:cubicBezTo>
                  <a:cubicBezTo>
                    <a:pt x="84868" y="35553"/>
                    <a:pt x="84237" y="35136"/>
                    <a:pt x="83630" y="34719"/>
                  </a:cubicBezTo>
                  <a:cubicBezTo>
                    <a:pt x="81189" y="33052"/>
                    <a:pt x="78760" y="31385"/>
                    <a:pt x="76319" y="29742"/>
                  </a:cubicBezTo>
                  <a:cubicBezTo>
                    <a:pt x="76236" y="29683"/>
                    <a:pt x="76117" y="29695"/>
                    <a:pt x="75974" y="29659"/>
                  </a:cubicBezTo>
                  <a:cubicBezTo>
                    <a:pt x="76069" y="30671"/>
                    <a:pt x="75581" y="31254"/>
                    <a:pt x="74783" y="31600"/>
                  </a:cubicBezTo>
                  <a:cubicBezTo>
                    <a:pt x="74307" y="31802"/>
                    <a:pt x="73855" y="32028"/>
                    <a:pt x="73331" y="32183"/>
                  </a:cubicBezTo>
                  <a:cubicBezTo>
                    <a:pt x="71664" y="32671"/>
                    <a:pt x="70009" y="33231"/>
                    <a:pt x="68378" y="33802"/>
                  </a:cubicBezTo>
                  <a:cubicBezTo>
                    <a:pt x="65878" y="34648"/>
                    <a:pt x="63389" y="35553"/>
                    <a:pt x="60877" y="36374"/>
                  </a:cubicBezTo>
                  <a:cubicBezTo>
                    <a:pt x="59591" y="36791"/>
                    <a:pt x="58281" y="37088"/>
                    <a:pt x="56984" y="37493"/>
                  </a:cubicBezTo>
                  <a:cubicBezTo>
                    <a:pt x="55722" y="37898"/>
                    <a:pt x="54412" y="38136"/>
                    <a:pt x="53221" y="38803"/>
                  </a:cubicBezTo>
                  <a:cubicBezTo>
                    <a:pt x="52793" y="39053"/>
                    <a:pt x="52269" y="39172"/>
                    <a:pt x="51792" y="39327"/>
                  </a:cubicBezTo>
                  <a:cubicBezTo>
                    <a:pt x="50078" y="39863"/>
                    <a:pt x="48375" y="40339"/>
                    <a:pt x="46673" y="40898"/>
                  </a:cubicBezTo>
                  <a:cubicBezTo>
                    <a:pt x="44506" y="41625"/>
                    <a:pt x="42339" y="42422"/>
                    <a:pt x="40172" y="43173"/>
                  </a:cubicBezTo>
                  <a:cubicBezTo>
                    <a:pt x="40065" y="43208"/>
                    <a:pt x="39946" y="43232"/>
                    <a:pt x="39839" y="43268"/>
                  </a:cubicBezTo>
                  <a:cubicBezTo>
                    <a:pt x="39827" y="43232"/>
                    <a:pt x="39827" y="43196"/>
                    <a:pt x="39815" y="43161"/>
                  </a:cubicBezTo>
                  <a:cubicBezTo>
                    <a:pt x="41232" y="42672"/>
                    <a:pt x="42637" y="42161"/>
                    <a:pt x="44053" y="41684"/>
                  </a:cubicBezTo>
                  <a:cubicBezTo>
                    <a:pt x="45470" y="41196"/>
                    <a:pt x="46887" y="40708"/>
                    <a:pt x="48316" y="40244"/>
                  </a:cubicBezTo>
                  <a:cubicBezTo>
                    <a:pt x="49721" y="39779"/>
                    <a:pt x="51173" y="39363"/>
                    <a:pt x="52578" y="38934"/>
                  </a:cubicBezTo>
                  <a:cubicBezTo>
                    <a:pt x="47578" y="40101"/>
                    <a:pt x="42779" y="41899"/>
                    <a:pt x="37934" y="43589"/>
                  </a:cubicBezTo>
                  <a:cubicBezTo>
                    <a:pt x="37815" y="43637"/>
                    <a:pt x="37695" y="43685"/>
                    <a:pt x="37541" y="43744"/>
                  </a:cubicBezTo>
                  <a:cubicBezTo>
                    <a:pt x="37624" y="43756"/>
                    <a:pt x="37660" y="43768"/>
                    <a:pt x="37684" y="43756"/>
                  </a:cubicBezTo>
                  <a:cubicBezTo>
                    <a:pt x="39124" y="43565"/>
                    <a:pt x="40589" y="43387"/>
                    <a:pt x="42029" y="43173"/>
                  </a:cubicBezTo>
                  <a:cubicBezTo>
                    <a:pt x="45363" y="42696"/>
                    <a:pt x="48697" y="42220"/>
                    <a:pt x="52031" y="41732"/>
                  </a:cubicBezTo>
                  <a:cubicBezTo>
                    <a:pt x="53519" y="41506"/>
                    <a:pt x="54995" y="41327"/>
                    <a:pt x="56472" y="41065"/>
                  </a:cubicBezTo>
                  <a:cubicBezTo>
                    <a:pt x="59031" y="40601"/>
                    <a:pt x="61567" y="40065"/>
                    <a:pt x="64127" y="39625"/>
                  </a:cubicBezTo>
                  <a:cubicBezTo>
                    <a:pt x="66735" y="39160"/>
                    <a:pt x="69354" y="38743"/>
                    <a:pt x="71962" y="38303"/>
                  </a:cubicBezTo>
                  <a:cubicBezTo>
                    <a:pt x="76534" y="37565"/>
                    <a:pt x="81070" y="36827"/>
                    <a:pt x="85606" y="36076"/>
                  </a:cubicBezTo>
                  <a:close/>
                  <a:moveTo>
                    <a:pt x="30540" y="36255"/>
                  </a:moveTo>
                  <a:cubicBezTo>
                    <a:pt x="30540" y="36291"/>
                    <a:pt x="30528" y="36326"/>
                    <a:pt x="30528" y="36362"/>
                  </a:cubicBezTo>
                  <a:cubicBezTo>
                    <a:pt x="30397" y="36326"/>
                    <a:pt x="30254" y="36315"/>
                    <a:pt x="30135" y="36267"/>
                  </a:cubicBezTo>
                  <a:cubicBezTo>
                    <a:pt x="29230" y="35886"/>
                    <a:pt x="28325" y="35493"/>
                    <a:pt x="27420" y="35100"/>
                  </a:cubicBezTo>
                  <a:cubicBezTo>
                    <a:pt x="27325" y="35053"/>
                    <a:pt x="27218" y="34993"/>
                    <a:pt x="27123" y="34993"/>
                  </a:cubicBezTo>
                  <a:cubicBezTo>
                    <a:pt x="26408" y="35053"/>
                    <a:pt x="25694" y="35124"/>
                    <a:pt x="24980" y="35195"/>
                  </a:cubicBezTo>
                  <a:lnTo>
                    <a:pt x="24980" y="35255"/>
                  </a:lnTo>
                  <a:cubicBezTo>
                    <a:pt x="25480" y="35469"/>
                    <a:pt x="25992" y="35684"/>
                    <a:pt x="26492" y="35898"/>
                  </a:cubicBezTo>
                  <a:cubicBezTo>
                    <a:pt x="26480" y="35945"/>
                    <a:pt x="26468" y="35969"/>
                    <a:pt x="26444" y="36017"/>
                  </a:cubicBezTo>
                  <a:cubicBezTo>
                    <a:pt x="26373" y="36005"/>
                    <a:pt x="26301" y="36005"/>
                    <a:pt x="26242" y="35969"/>
                  </a:cubicBezTo>
                  <a:cubicBezTo>
                    <a:pt x="25718" y="35767"/>
                    <a:pt x="25218" y="35553"/>
                    <a:pt x="24682" y="35362"/>
                  </a:cubicBezTo>
                  <a:cubicBezTo>
                    <a:pt x="24468" y="35291"/>
                    <a:pt x="24229" y="35291"/>
                    <a:pt x="24003" y="35243"/>
                  </a:cubicBezTo>
                  <a:cubicBezTo>
                    <a:pt x="23991" y="35291"/>
                    <a:pt x="23991" y="35314"/>
                    <a:pt x="23979" y="35362"/>
                  </a:cubicBezTo>
                  <a:lnTo>
                    <a:pt x="27682" y="36969"/>
                  </a:lnTo>
                  <a:lnTo>
                    <a:pt x="27635" y="37100"/>
                  </a:lnTo>
                  <a:cubicBezTo>
                    <a:pt x="27504" y="37077"/>
                    <a:pt x="27373" y="37041"/>
                    <a:pt x="27242" y="36993"/>
                  </a:cubicBezTo>
                  <a:cubicBezTo>
                    <a:pt x="26051" y="36493"/>
                    <a:pt x="24872" y="35969"/>
                    <a:pt x="23682" y="35481"/>
                  </a:cubicBezTo>
                  <a:cubicBezTo>
                    <a:pt x="23467" y="35386"/>
                    <a:pt x="23206" y="35410"/>
                    <a:pt x="22979" y="35362"/>
                  </a:cubicBezTo>
                  <a:cubicBezTo>
                    <a:pt x="22967" y="35410"/>
                    <a:pt x="22956" y="35457"/>
                    <a:pt x="22956" y="35493"/>
                  </a:cubicBezTo>
                  <a:cubicBezTo>
                    <a:pt x="24896" y="36374"/>
                    <a:pt x="26837" y="37267"/>
                    <a:pt x="28790" y="38148"/>
                  </a:cubicBezTo>
                  <a:cubicBezTo>
                    <a:pt x="28766" y="38184"/>
                    <a:pt x="28754" y="38220"/>
                    <a:pt x="28742" y="38267"/>
                  </a:cubicBezTo>
                  <a:cubicBezTo>
                    <a:pt x="28635" y="38220"/>
                    <a:pt x="28516" y="38208"/>
                    <a:pt x="28409" y="38148"/>
                  </a:cubicBezTo>
                  <a:cubicBezTo>
                    <a:pt x="26551" y="37291"/>
                    <a:pt x="24706" y="36434"/>
                    <a:pt x="22848" y="35588"/>
                  </a:cubicBezTo>
                  <a:cubicBezTo>
                    <a:pt x="22670" y="35493"/>
                    <a:pt x="22444" y="35493"/>
                    <a:pt x="22241" y="35457"/>
                  </a:cubicBezTo>
                  <a:lnTo>
                    <a:pt x="22194" y="35588"/>
                  </a:lnTo>
                  <a:cubicBezTo>
                    <a:pt x="23682" y="36267"/>
                    <a:pt x="25170" y="36946"/>
                    <a:pt x="26658" y="37624"/>
                  </a:cubicBezTo>
                  <a:cubicBezTo>
                    <a:pt x="26646" y="37648"/>
                    <a:pt x="26623" y="37684"/>
                    <a:pt x="26611" y="37731"/>
                  </a:cubicBezTo>
                  <a:cubicBezTo>
                    <a:pt x="26444" y="37672"/>
                    <a:pt x="26265" y="37624"/>
                    <a:pt x="26111" y="37553"/>
                  </a:cubicBezTo>
                  <a:cubicBezTo>
                    <a:pt x="24753" y="36922"/>
                    <a:pt x="23396" y="36279"/>
                    <a:pt x="22027" y="35672"/>
                  </a:cubicBezTo>
                  <a:cubicBezTo>
                    <a:pt x="21824" y="35588"/>
                    <a:pt x="21586" y="35588"/>
                    <a:pt x="21360" y="35541"/>
                  </a:cubicBezTo>
                  <a:cubicBezTo>
                    <a:pt x="21348" y="35588"/>
                    <a:pt x="21348" y="35612"/>
                    <a:pt x="21324" y="35660"/>
                  </a:cubicBezTo>
                  <a:cubicBezTo>
                    <a:pt x="21955" y="35981"/>
                    <a:pt x="22575" y="36303"/>
                    <a:pt x="23206" y="36624"/>
                  </a:cubicBezTo>
                  <a:cubicBezTo>
                    <a:pt x="23194" y="36672"/>
                    <a:pt x="23170" y="36696"/>
                    <a:pt x="23158" y="36743"/>
                  </a:cubicBezTo>
                  <a:cubicBezTo>
                    <a:pt x="23039" y="36719"/>
                    <a:pt x="22908" y="36696"/>
                    <a:pt x="22801" y="36648"/>
                  </a:cubicBezTo>
                  <a:cubicBezTo>
                    <a:pt x="22194" y="36350"/>
                    <a:pt x="21598" y="36029"/>
                    <a:pt x="21003" y="35731"/>
                  </a:cubicBezTo>
                  <a:cubicBezTo>
                    <a:pt x="20872" y="35672"/>
                    <a:pt x="20705" y="35660"/>
                    <a:pt x="20539" y="35624"/>
                  </a:cubicBezTo>
                  <a:cubicBezTo>
                    <a:pt x="20527" y="35660"/>
                    <a:pt x="20527" y="35684"/>
                    <a:pt x="20515" y="35731"/>
                  </a:cubicBezTo>
                  <a:cubicBezTo>
                    <a:pt x="21777" y="36350"/>
                    <a:pt x="23039" y="36958"/>
                    <a:pt x="24289" y="37553"/>
                  </a:cubicBezTo>
                  <a:cubicBezTo>
                    <a:pt x="24277" y="37589"/>
                    <a:pt x="24265" y="37624"/>
                    <a:pt x="24241" y="37672"/>
                  </a:cubicBezTo>
                  <a:cubicBezTo>
                    <a:pt x="24099" y="37624"/>
                    <a:pt x="23944" y="37589"/>
                    <a:pt x="23813" y="37541"/>
                  </a:cubicBezTo>
                  <a:cubicBezTo>
                    <a:pt x="22622" y="36981"/>
                    <a:pt x="21443" y="36422"/>
                    <a:pt x="20253" y="35850"/>
                  </a:cubicBezTo>
                  <a:cubicBezTo>
                    <a:pt x="20122" y="35791"/>
                    <a:pt x="19991" y="35767"/>
                    <a:pt x="19836" y="35731"/>
                  </a:cubicBezTo>
                  <a:cubicBezTo>
                    <a:pt x="20122" y="35969"/>
                    <a:pt x="20431" y="36124"/>
                    <a:pt x="20729" y="36303"/>
                  </a:cubicBezTo>
                  <a:cubicBezTo>
                    <a:pt x="22741" y="37493"/>
                    <a:pt x="24861" y="38470"/>
                    <a:pt x="27004" y="39398"/>
                  </a:cubicBezTo>
                  <a:cubicBezTo>
                    <a:pt x="27313" y="39529"/>
                    <a:pt x="27635" y="39672"/>
                    <a:pt x="27980" y="39744"/>
                  </a:cubicBezTo>
                  <a:cubicBezTo>
                    <a:pt x="29718" y="40077"/>
                    <a:pt x="31445" y="40041"/>
                    <a:pt x="33159" y="39541"/>
                  </a:cubicBezTo>
                  <a:cubicBezTo>
                    <a:pt x="34933" y="39041"/>
                    <a:pt x="36683" y="38470"/>
                    <a:pt x="38446" y="37922"/>
                  </a:cubicBezTo>
                  <a:cubicBezTo>
                    <a:pt x="38969" y="37755"/>
                    <a:pt x="39481" y="37565"/>
                    <a:pt x="40112" y="37362"/>
                  </a:cubicBezTo>
                  <a:cubicBezTo>
                    <a:pt x="39577" y="37136"/>
                    <a:pt x="39148" y="36958"/>
                    <a:pt x="38707" y="36779"/>
                  </a:cubicBezTo>
                  <a:cubicBezTo>
                    <a:pt x="38731" y="36743"/>
                    <a:pt x="38743" y="36707"/>
                    <a:pt x="38755" y="36672"/>
                  </a:cubicBezTo>
                  <a:cubicBezTo>
                    <a:pt x="38850" y="36707"/>
                    <a:pt x="38934" y="36719"/>
                    <a:pt x="39029" y="36743"/>
                  </a:cubicBezTo>
                  <a:cubicBezTo>
                    <a:pt x="39339" y="36862"/>
                    <a:pt x="39648" y="37005"/>
                    <a:pt x="39958" y="37124"/>
                  </a:cubicBezTo>
                  <a:cubicBezTo>
                    <a:pt x="40398" y="37279"/>
                    <a:pt x="40541" y="37267"/>
                    <a:pt x="40970" y="36981"/>
                  </a:cubicBezTo>
                  <a:cubicBezTo>
                    <a:pt x="40172" y="36600"/>
                    <a:pt x="39386" y="36231"/>
                    <a:pt x="38588" y="35850"/>
                  </a:cubicBezTo>
                  <a:cubicBezTo>
                    <a:pt x="38612" y="35815"/>
                    <a:pt x="38636" y="35767"/>
                    <a:pt x="38648" y="35731"/>
                  </a:cubicBezTo>
                  <a:cubicBezTo>
                    <a:pt x="38755" y="35767"/>
                    <a:pt x="38862" y="35815"/>
                    <a:pt x="38946" y="35838"/>
                  </a:cubicBezTo>
                  <a:cubicBezTo>
                    <a:pt x="39624" y="36148"/>
                    <a:pt x="40303" y="36446"/>
                    <a:pt x="40958" y="36791"/>
                  </a:cubicBezTo>
                  <a:cubicBezTo>
                    <a:pt x="41374" y="37017"/>
                    <a:pt x="41684" y="36779"/>
                    <a:pt x="42077" y="36660"/>
                  </a:cubicBezTo>
                  <a:cubicBezTo>
                    <a:pt x="41470" y="36350"/>
                    <a:pt x="40910" y="36076"/>
                    <a:pt x="40362" y="35791"/>
                  </a:cubicBezTo>
                  <a:cubicBezTo>
                    <a:pt x="40374" y="35755"/>
                    <a:pt x="40410" y="35719"/>
                    <a:pt x="40422" y="35672"/>
                  </a:cubicBezTo>
                  <a:cubicBezTo>
                    <a:pt x="40517" y="35707"/>
                    <a:pt x="40601" y="35755"/>
                    <a:pt x="40696" y="35791"/>
                  </a:cubicBezTo>
                  <a:cubicBezTo>
                    <a:pt x="41053" y="35969"/>
                    <a:pt x="41434" y="36124"/>
                    <a:pt x="41779" y="36350"/>
                  </a:cubicBezTo>
                  <a:cubicBezTo>
                    <a:pt x="42256" y="36660"/>
                    <a:pt x="42684" y="36517"/>
                    <a:pt x="43149" y="36267"/>
                  </a:cubicBezTo>
                  <a:cubicBezTo>
                    <a:pt x="42779" y="36124"/>
                    <a:pt x="42434" y="35993"/>
                    <a:pt x="42089" y="35838"/>
                  </a:cubicBezTo>
                  <a:cubicBezTo>
                    <a:pt x="42101" y="35815"/>
                    <a:pt x="42125" y="35767"/>
                    <a:pt x="42136" y="35731"/>
                  </a:cubicBezTo>
                  <a:cubicBezTo>
                    <a:pt x="42422" y="35838"/>
                    <a:pt x="42720" y="35934"/>
                    <a:pt x="42982" y="36065"/>
                  </a:cubicBezTo>
                  <a:cubicBezTo>
                    <a:pt x="43399" y="36291"/>
                    <a:pt x="43744" y="36112"/>
                    <a:pt x="44113" y="35934"/>
                  </a:cubicBezTo>
                  <a:cubicBezTo>
                    <a:pt x="43827" y="35815"/>
                    <a:pt x="43577" y="35707"/>
                    <a:pt x="43327" y="35588"/>
                  </a:cubicBezTo>
                  <a:cubicBezTo>
                    <a:pt x="43589" y="35612"/>
                    <a:pt x="43827" y="35719"/>
                    <a:pt x="44089" y="35791"/>
                  </a:cubicBezTo>
                  <a:cubicBezTo>
                    <a:pt x="44220" y="35838"/>
                    <a:pt x="44387" y="35850"/>
                    <a:pt x="44506" y="35815"/>
                  </a:cubicBezTo>
                  <a:cubicBezTo>
                    <a:pt x="48983" y="34291"/>
                    <a:pt x="53459" y="32755"/>
                    <a:pt x="57936" y="31231"/>
                  </a:cubicBezTo>
                  <a:cubicBezTo>
                    <a:pt x="58031" y="31195"/>
                    <a:pt x="58103" y="31147"/>
                    <a:pt x="58198" y="31123"/>
                  </a:cubicBezTo>
                  <a:cubicBezTo>
                    <a:pt x="58198" y="31112"/>
                    <a:pt x="58174" y="31088"/>
                    <a:pt x="58174" y="31076"/>
                  </a:cubicBezTo>
                  <a:cubicBezTo>
                    <a:pt x="56626" y="31183"/>
                    <a:pt x="55079" y="31302"/>
                    <a:pt x="53531" y="31409"/>
                  </a:cubicBezTo>
                  <a:lnTo>
                    <a:pt x="53531" y="31457"/>
                  </a:lnTo>
                  <a:cubicBezTo>
                    <a:pt x="53805" y="31600"/>
                    <a:pt x="54067" y="31719"/>
                    <a:pt x="54340" y="31850"/>
                  </a:cubicBezTo>
                  <a:cubicBezTo>
                    <a:pt x="54031" y="31802"/>
                    <a:pt x="53745" y="31707"/>
                    <a:pt x="53471" y="31564"/>
                  </a:cubicBezTo>
                  <a:cubicBezTo>
                    <a:pt x="53197" y="31421"/>
                    <a:pt x="52900" y="31385"/>
                    <a:pt x="52519" y="31493"/>
                  </a:cubicBezTo>
                  <a:cubicBezTo>
                    <a:pt x="52864" y="31659"/>
                    <a:pt x="53138" y="31790"/>
                    <a:pt x="53412" y="31921"/>
                  </a:cubicBezTo>
                  <a:cubicBezTo>
                    <a:pt x="52793" y="31885"/>
                    <a:pt x="52304" y="31314"/>
                    <a:pt x="51554" y="31552"/>
                  </a:cubicBezTo>
                  <a:cubicBezTo>
                    <a:pt x="51983" y="31778"/>
                    <a:pt x="52376" y="31981"/>
                    <a:pt x="52745" y="32195"/>
                  </a:cubicBezTo>
                  <a:cubicBezTo>
                    <a:pt x="52733" y="32219"/>
                    <a:pt x="52721" y="32266"/>
                    <a:pt x="52685" y="32302"/>
                  </a:cubicBezTo>
                  <a:cubicBezTo>
                    <a:pt x="52340" y="32124"/>
                    <a:pt x="51983" y="31969"/>
                    <a:pt x="51661" y="31778"/>
                  </a:cubicBezTo>
                  <a:cubicBezTo>
                    <a:pt x="51292" y="31552"/>
                    <a:pt x="50911" y="31528"/>
                    <a:pt x="50411" y="31612"/>
                  </a:cubicBezTo>
                  <a:cubicBezTo>
                    <a:pt x="51019" y="31969"/>
                    <a:pt x="51554" y="32278"/>
                    <a:pt x="52090" y="32576"/>
                  </a:cubicBezTo>
                  <a:lnTo>
                    <a:pt x="52042" y="32671"/>
                  </a:lnTo>
                  <a:cubicBezTo>
                    <a:pt x="51947" y="32624"/>
                    <a:pt x="51828" y="32600"/>
                    <a:pt x="51721" y="32552"/>
                  </a:cubicBezTo>
                  <a:cubicBezTo>
                    <a:pt x="51292" y="32314"/>
                    <a:pt x="50852" y="32088"/>
                    <a:pt x="50459" y="31802"/>
                  </a:cubicBezTo>
                  <a:cubicBezTo>
                    <a:pt x="50042" y="31504"/>
                    <a:pt x="49602" y="31659"/>
                    <a:pt x="49173" y="31719"/>
                  </a:cubicBezTo>
                  <a:cubicBezTo>
                    <a:pt x="49876" y="32112"/>
                    <a:pt x="50554" y="32516"/>
                    <a:pt x="51257" y="32921"/>
                  </a:cubicBezTo>
                  <a:lnTo>
                    <a:pt x="51209" y="33017"/>
                  </a:lnTo>
                  <a:cubicBezTo>
                    <a:pt x="51114" y="32969"/>
                    <a:pt x="50995" y="32921"/>
                    <a:pt x="50899" y="32874"/>
                  </a:cubicBezTo>
                  <a:cubicBezTo>
                    <a:pt x="50411" y="32612"/>
                    <a:pt x="49899" y="32362"/>
                    <a:pt x="49459" y="32040"/>
                  </a:cubicBezTo>
                  <a:cubicBezTo>
                    <a:pt x="49006" y="31731"/>
                    <a:pt x="48590" y="31707"/>
                    <a:pt x="48137" y="32040"/>
                  </a:cubicBezTo>
                  <a:cubicBezTo>
                    <a:pt x="48756" y="32386"/>
                    <a:pt x="49387" y="32731"/>
                    <a:pt x="49995" y="33076"/>
                  </a:cubicBezTo>
                  <a:cubicBezTo>
                    <a:pt x="49983" y="33100"/>
                    <a:pt x="49959" y="33124"/>
                    <a:pt x="49959" y="33159"/>
                  </a:cubicBezTo>
                  <a:cubicBezTo>
                    <a:pt x="49864" y="33112"/>
                    <a:pt x="49745" y="33088"/>
                    <a:pt x="49637" y="33028"/>
                  </a:cubicBezTo>
                  <a:cubicBezTo>
                    <a:pt x="49161" y="32778"/>
                    <a:pt x="48673" y="32516"/>
                    <a:pt x="48185" y="32255"/>
                  </a:cubicBezTo>
                  <a:cubicBezTo>
                    <a:pt x="47947" y="32124"/>
                    <a:pt x="47756" y="32088"/>
                    <a:pt x="47506" y="32278"/>
                  </a:cubicBezTo>
                  <a:cubicBezTo>
                    <a:pt x="47756" y="32433"/>
                    <a:pt x="47994" y="32576"/>
                    <a:pt x="48232" y="32731"/>
                  </a:cubicBezTo>
                  <a:cubicBezTo>
                    <a:pt x="47947" y="32659"/>
                    <a:pt x="47709" y="32540"/>
                    <a:pt x="47470" y="32397"/>
                  </a:cubicBezTo>
                  <a:cubicBezTo>
                    <a:pt x="47173" y="32243"/>
                    <a:pt x="46970" y="32457"/>
                    <a:pt x="46637" y="32540"/>
                  </a:cubicBezTo>
                  <a:cubicBezTo>
                    <a:pt x="47197" y="32814"/>
                    <a:pt x="47637" y="33052"/>
                    <a:pt x="48090" y="33278"/>
                  </a:cubicBezTo>
                  <a:lnTo>
                    <a:pt x="48042" y="33374"/>
                  </a:lnTo>
                  <a:cubicBezTo>
                    <a:pt x="47649" y="33171"/>
                    <a:pt x="47256" y="33017"/>
                    <a:pt x="46863" y="32790"/>
                  </a:cubicBezTo>
                  <a:cubicBezTo>
                    <a:pt x="46554" y="32612"/>
                    <a:pt x="46292" y="32600"/>
                    <a:pt x="45970" y="32802"/>
                  </a:cubicBezTo>
                  <a:lnTo>
                    <a:pt x="47673" y="33790"/>
                  </a:lnTo>
                  <a:lnTo>
                    <a:pt x="47625" y="33874"/>
                  </a:lnTo>
                  <a:cubicBezTo>
                    <a:pt x="47518" y="33826"/>
                    <a:pt x="47435" y="33802"/>
                    <a:pt x="47328" y="33755"/>
                  </a:cubicBezTo>
                  <a:cubicBezTo>
                    <a:pt x="46947" y="33552"/>
                    <a:pt x="46554" y="33326"/>
                    <a:pt x="46173" y="33100"/>
                  </a:cubicBezTo>
                  <a:cubicBezTo>
                    <a:pt x="45637" y="32802"/>
                    <a:pt x="45601" y="32802"/>
                    <a:pt x="45006" y="33112"/>
                  </a:cubicBezTo>
                  <a:cubicBezTo>
                    <a:pt x="45637" y="33445"/>
                    <a:pt x="46244" y="33767"/>
                    <a:pt x="46851" y="34088"/>
                  </a:cubicBezTo>
                  <a:cubicBezTo>
                    <a:pt x="46839" y="34112"/>
                    <a:pt x="46839" y="34148"/>
                    <a:pt x="46828" y="34171"/>
                  </a:cubicBezTo>
                  <a:cubicBezTo>
                    <a:pt x="46708" y="34148"/>
                    <a:pt x="46566" y="34124"/>
                    <a:pt x="46470" y="34064"/>
                  </a:cubicBezTo>
                  <a:cubicBezTo>
                    <a:pt x="45970" y="33814"/>
                    <a:pt x="45482" y="33529"/>
                    <a:pt x="44994" y="33290"/>
                  </a:cubicBezTo>
                  <a:cubicBezTo>
                    <a:pt x="44815" y="33207"/>
                    <a:pt x="44601" y="33207"/>
                    <a:pt x="44411" y="33159"/>
                  </a:cubicBezTo>
                  <a:cubicBezTo>
                    <a:pt x="44399" y="33207"/>
                    <a:pt x="44387" y="33231"/>
                    <a:pt x="44387" y="33278"/>
                  </a:cubicBezTo>
                  <a:cubicBezTo>
                    <a:pt x="44625" y="33445"/>
                    <a:pt x="44863" y="33588"/>
                    <a:pt x="45101" y="33755"/>
                  </a:cubicBezTo>
                  <a:cubicBezTo>
                    <a:pt x="44565" y="33743"/>
                    <a:pt x="44161" y="33040"/>
                    <a:pt x="43530" y="33552"/>
                  </a:cubicBezTo>
                  <a:cubicBezTo>
                    <a:pt x="44172" y="33862"/>
                    <a:pt x="44780" y="34171"/>
                    <a:pt x="45411" y="34481"/>
                  </a:cubicBezTo>
                  <a:cubicBezTo>
                    <a:pt x="45399" y="34517"/>
                    <a:pt x="45375" y="34564"/>
                    <a:pt x="45363" y="34588"/>
                  </a:cubicBezTo>
                  <a:cubicBezTo>
                    <a:pt x="45244" y="34541"/>
                    <a:pt x="45113" y="34517"/>
                    <a:pt x="44994" y="34469"/>
                  </a:cubicBezTo>
                  <a:cubicBezTo>
                    <a:pt x="44482" y="34219"/>
                    <a:pt x="43970" y="33981"/>
                    <a:pt x="43470" y="33707"/>
                  </a:cubicBezTo>
                  <a:cubicBezTo>
                    <a:pt x="43160" y="33529"/>
                    <a:pt x="42898" y="33636"/>
                    <a:pt x="42565" y="33755"/>
                  </a:cubicBezTo>
                  <a:cubicBezTo>
                    <a:pt x="43041" y="33981"/>
                    <a:pt x="43458" y="34183"/>
                    <a:pt x="43875" y="34398"/>
                  </a:cubicBezTo>
                  <a:cubicBezTo>
                    <a:pt x="43863" y="34421"/>
                    <a:pt x="43839" y="34469"/>
                    <a:pt x="43827" y="34505"/>
                  </a:cubicBezTo>
                  <a:cubicBezTo>
                    <a:pt x="43089" y="34386"/>
                    <a:pt x="42494" y="33695"/>
                    <a:pt x="41565" y="33862"/>
                  </a:cubicBezTo>
                  <a:cubicBezTo>
                    <a:pt x="42291" y="34219"/>
                    <a:pt x="42934" y="34529"/>
                    <a:pt x="43577" y="34838"/>
                  </a:cubicBezTo>
                  <a:lnTo>
                    <a:pt x="43530" y="34981"/>
                  </a:lnTo>
                  <a:cubicBezTo>
                    <a:pt x="43410" y="34945"/>
                    <a:pt x="43268" y="34922"/>
                    <a:pt x="43160" y="34874"/>
                  </a:cubicBezTo>
                  <a:cubicBezTo>
                    <a:pt x="42267" y="34445"/>
                    <a:pt x="41374" y="33993"/>
                    <a:pt x="40470" y="33564"/>
                  </a:cubicBezTo>
                  <a:cubicBezTo>
                    <a:pt x="40303" y="33493"/>
                    <a:pt x="40101" y="33517"/>
                    <a:pt x="39898" y="33493"/>
                  </a:cubicBezTo>
                  <a:cubicBezTo>
                    <a:pt x="39898" y="33517"/>
                    <a:pt x="39886" y="33564"/>
                    <a:pt x="39886" y="33588"/>
                  </a:cubicBezTo>
                  <a:cubicBezTo>
                    <a:pt x="40398" y="33862"/>
                    <a:pt x="40910" y="34124"/>
                    <a:pt x="41422" y="34398"/>
                  </a:cubicBezTo>
                  <a:cubicBezTo>
                    <a:pt x="41398" y="34445"/>
                    <a:pt x="41386" y="34469"/>
                    <a:pt x="41363" y="34517"/>
                  </a:cubicBezTo>
                  <a:cubicBezTo>
                    <a:pt x="41255" y="34469"/>
                    <a:pt x="41172" y="34445"/>
                    <a:pt x="41065" y="34398"/>
                  </a:cubicBezTo>
                  <a:cubicBezTo>
                    <a:pt x="40636" y="34183"/>
                    <a:pt x="40184" y="33969"/>
                    <a:pt x="39755" y="33743"/>
                  </a:cubicBezTo>
                  <a:cubicBezTo>
                    <a:pt x="39398" y="33564"/>
                    <a:pt x="39350" y="33564"/>
                    <a:pt x="38934" y="33743"/>
                  </a:cubicBezTo>
                  <a:cubicBezTo>
                    <a:pt x="39839" y="34148"/>
                    <a:pt x="40732" y="34541"/>
                    <a:pt x="41613" y="34945"/>
                  </a:cubicBezTo>
                  <a:lnTo>
                    <a:pt x="41565" y="35041"/>
                  </a:lnTo>
                  <a:cubicBezTo>
                    <a:pt x="41446" y="34993"/>
                    <a:pt x="41315" y="34957"/>
                    <a:pt x="41196" y="34922"/>
                  </a:cubicBezTo>
                  <a:cubicBezTo>
                    <a:pt x="40482" y="34588"/>
                    <a:pt x="39743" y="34291"/>
                    <a:pt x="39041" y="33933"/>
                  </a:cubicBezTo>
                  <a:cubicBezTo>
                    <a:pt x="38636" y="33731"/>
                    <a:pt x="38267" y="33731"/>
                    <a:pt x="37791" y="33874"/>
                  </a:cubicBezTo>
                  <a:cubicBezTo>
                    <a:pt x="39100" y="34421"/>
                    <a:pt x="40351" y="34945"/>
                    <a:pt x="41613" y="35469"/>
                  </a:cubicBezTo>
                  <a:cubicBezTo>
                    <a:pt x="41601" y="35517"/>
                    <a:pt x="41589" y="35541"/>
                    <a:pt x="41565" y="35588"/>
                  </a:cubicBezTo>
                  <a:cubicBezTo>
                    <a:pt x="41434" y="35541"/>
                    <a:pt x="41291" y="35517"/>
                    <a:pt x="41148" y="35457"/>
                  </a:cubicBezTo>
                  <a:cubicBezTo>
                    <a:pt x="40005" y="34981"/>
                    <a:pt x="38862" y="34481"/>
                    <a:pt x="37719" y="34029"/>
                  </a:cubicBezTo>
                  <a:cubicBezTo>
                    <a:pt x="37457" y="33921"/>
                    <a:pt x="37148" y="33933"/>
                    <a:pt x="36862" y="33886"/>
                  </a:cubicBezTo>
                  <a:cubicBezTo>
                    <a:pt x="36850" y="33933"/>
                    <a:pt x="36850" y="33981"/>
                    <a:pt x="36838" y="34029"/>
                  </a:cubicBezTo>
                  <a:cubicBezTo>
                    <a:pt x="37362" y="34279"/>
                    <a:pt x="37874" y="34517"/>
                    <a:pt x="38386" y="34767"/>
                  </a:cubicBezTo>
                  <a:cubicBezTo>
                    <a:pt x="38374" y="34802"/>
                    <a:pt x="38350" y="34826"/>
                    <a:pt x="38338" y="34874"/>
                  </a:cubicBezTo>
                  <a:cubicBezTo>
                    <a:pt x="37957" y="34695"/>
                    <a:pt x="37517" y="34541"/>
                    <a:pt x="37160" y="34302"/>
                  </a:cubicBezTo>
                  <a:cubicBezTo>
                    <a:pt x="36612" y="33969"/>
                    <a:pt x="36064" y="34005"/>
                    <a:pt x="35457" y="34207"/>
                  </a:cubicBezTo>
                  <a:cubicBezTo>
                    <a:pt x="36410" y="34576"/>
                    <a:pt x="37374" y="34933"/>
                    <a:pt x="38326" y="35303"/>
                  </a:cubicBezTo>
                  <a:cubicBezTo>
                    <a:pt x="38315" y="35338"/>
                    <a:pt x="38315" y="35362"/>
                    <a:pt x="38291" y="35398"/>
                  </a:cubicBezTo>
                  <a:cubicBezTo>
                    <a:pt x="38219" y="35374"/>
                    <a:pt x="38148" y="35374"/>
                    <a:pt x="38088" y="35362"/>
                  </a:cubicBezTo>
                  <a:cubicBezTo>
                    <a:pt x="37303" y="35064"/>
                    <a:pt x="36493" y="34802"/>
                    <a:pt x="35707" y="34457"/>
                  </a:cubicBezTo>
                  <a:cubicBezTo>
                    <a:pt x="35255" y="34267"/>
                    <a:pt x="34826" y="34148"/>
                    <a:pt x="34338" y="34231"/>
                  </a:cubicBezTo>
                  <a:cubicBezTo>
                    <a:pt x="33731" y="34338"/>
                    <a:pt x="33112" y="34386"/>
                    <a:pt x="32421" y="34469"/>
                  </a:cubicBezTo>
                  <a:cubicBezTo>
                    <a:pt x="32719" y="34648"/>
                    <a:pt x="32921" y="34767"/>
                    <a:pt x="33135" y="34898"/>
                  </a:cubicBezTo>
                  <a:lnTo>
                    <a:pt x="33088" y="34993"/>
                  </a:lnTo>
                  <a:cubicBezTo>
                    <a:pt x="32909" y="34898"/>
                    <a:pt x="32731" y="34838"/>
                    <a:pt x="32564" y="34743"/>
                  </a:cubicBezTo>
                  <a:cubicBezTo>
                    <a:pt x="32254" y="34529"/>
                    <a:pt x="31945" y="34481"/>
                    <a:pt x="31564" y="34564"/>
                  </a:cubicBezTo>
                  <a:cubicBezTo>
                    <a:pt x="31230" y="34624"/>
                    <a:pt x="30861" y="34636"/>
                    <a:pt x="30528" y="34660"/>
                  </a:cubicBezTo>
                  <a:lnTo>
                    <a:pt x="30040" y="34707"/>
                  </a:lnTo>
                  <a:lnTo>
                    <a:pt x="30040" y="34767"/>
                  </a:lnTo>
                  <a:cubicBezTo>
                    <a:pt x="30397" y="34922"/>
                    <a:pt x="30730" y="35064"/>
                    <a:pt x="31087" y="35195"/>
                  </a:cubicBezTo>
                  <a:cubicBezTo>
                    <a:pt x="31076" y="35231"/>
                    <a:pt x="31076" y="35255"/>
                    <a:pt x="31064" y="35291"/>
                  </a:cubicBezTo>
                  <a:cubicBezTo>
                    <a:pt x="30290" y="35100"/>
                    <a:pt x="29587" y="34481"/>
                    <a:pt x="28682" y="34862"/>
                  </a:cubicBezTo>
                  <a:cubicBezTo>
                    <a:pt x="29230" y="35076"/>
                    <a:pt x="29742" y="35291"/>
                    <a:pt x="30254" y="35493"/>
                  </a:cubicBezTo>
                  <a:cubicBezTo>
                    <a:pt x="30778" y="35707"/>
                    <a:pt x="31314" y="35934"/>
                    <a:pt x="31838" y="36148"/>
                  </a:cubicBezTo>
                  <a:cubicBezTo>
                    <a:pt x="32326" y="36362"/>
                    <a:pt x="32850" y="36529"/>
                    <a:pt x="33278" y="36838"/>
                  </a:cubicBezTo>
                  <a:cubicBezTo>
                    <a:pt x="33147" y="36850"/>
                    <a:pt x="33028" y="36827"/>
                    <a:pt x="32909" y="36779"/>
                  </a:cubicBezTo>
                  <a:cubicBezTo>
                    <a:pt x="31421" y="36184"/>
                    <a:pt x="29944" y="35553"/>
                    <a:pt x="28456" y="34981"/>
                  </a:cubicBezTo>
                  <a:cubicBezTo>
                    <a:pt x="28218" y="34886"/>
                    <a:pt x="27932" y="34898"/>
                    <a:pt x="27670" y="34874"/>
                  </a:cubicBezTo>
                  <a:cubicBezTo>
                    <a:pt x="27670" y="34922"/>
                    <a:pt x="27658" y="34945"/>
                    <a:pt x="27658" y="34993"/>
                  </a:cubicBezTo>
                  <a:cubicBezTo>
                    <a:pt x="28587" y="35410"/>
                    <a:pt x="29575" y="35826"/>
                    <a:pt x="30540" y="36255"/>
                  </a:cubicBezTo>
                  <a:close/>
                  <a:moveTo>
                    <a:pt x="84427" y="42327"/>
                  </a:moveTo>
                  <a:cubicBezTo>
                    <a:pt x="82856" y="42530"/>
                    <a:pt x="81320" y="42756"/>
                    <a:pt x="79772" y="42923"/>
                  </a:cubicBezTo>
                  <a:cubicBezTo>
                    <a:pt x="76450" y="43268"/>
                    <a:pt x="73140" y="43565"/>
                    <a:pt x="69878" y="44304"/>
                  </a:cubicBezTo>
                  <a:cubicBezTo>
                    <a:pt x="69819" y="44316"/>
                    <a:pt x="69747" y="44304"/>
                    <a:pt x="69664" y="44292"/>
                  </a:cubicBezTo>
                  <a:cubicBezTo>
                    <a:pt x="69664" y="44256"/>
                    <a:pt x="69652" y="44232"/>
                    <a:pt x="69652" y="44196"/>
                  </a:cubicBezTo>
                  <a:cubicBezTo>
                    <a:pt x="69830" y="44137"/>
                    <a:pt x="70009" y="44066"/>
                    <a:pt x="70283" y="43982"/>
                  </a:cubicBezTo>
                  <a:cubicBezTo>
                    <a:pt x="69295" y="44125"/>
                    <a:pt x="68414" y="44280"/>
                    <a:pt x="67544" y="44399"/>
                  </a:cubicBezTo>
                  <a:cubicBezTo>
                    <a:pt x="65699" y="44649"/>
                    <a:pt x="63853" y="44839"/>
                    <a:pt x="62020" y="45125"/>
                  </a:cubicBezTo>
                  <a:cubicBezTo>
                    <a:pt x="58770" y="45625"/>
                    <a:pt x="55531" y="46185"/>
                    <a:pt x="52304" y="46733"/>
                  </a:cubicBezTo>
                  <a:cubicBezTo>
                    <a:pt x="50757" y="46994"/>
                    <a:pt x="49221" y="47328"/>
                    <a:pt x="47685" y="47578"/>
                  </a:cubicBezTo>
                  <a:cubicBezTo>
                    <a:pt x="44280" y="48126"/>
                    <a:pt x="40851" y="48649"/>
                    <a:pt x="37434" y="49197"/>
                  </a:cubicBezTo>
                  <a:cubicBezTo>
                    <a:pt x="34064" y="49733"/>
                    <a:pt x="30718" y="50304"/>
                    <a:pt x="27361" y="50840"/>
                  </a:cubicBezTo>
                  <a:cubicBezTo>
                    <a:pt x="24813" y="51257"/>
                    <a:pt x="22265" y="51638"/>
                    <a:pt x="19717" y="52043"/>
                  </a:cubicBezTo>
                  <a:cubicBezTo>
                    <a:pt x="19265" y="52114"/>
                    <a:pt x="19229" y="52162"/>
                    <a:pt x="19300" y="52626"/>
                  </a:cubicBezTo>
                  <a:cubicBezTo>
                    <a:pt x="19419" y="52614"/>
                    <a:pt x="19527" y="52590"/>
                    <a:pt x="19646" y="52578"/>
                  </a:cubicBezTo>
                  <a:cubicBezTo>
                    <a:pt x="20693" y="52400"/>
                    <a:pt x="21729" y="52197"/>
                    <a:pt x="22777" y="52055"/>
                  </a:cubicBezTo>
                  <a:cubicBezTo>
                    <a:pt x="24658" y="51816"/>
                    <a:pt x="26563" y="51674"/>
                    <a:pt x="28444" y="51400"/>
                  </a:cubicBezTo>
                  <a:cubicBezTo>
                    <a:pt x="31707" y="50924"/>
                    <a:pt x="34957" y="50376"/>
                    <a:pt x="38207" y="49852"/>
                  </a:cubicBezTo>
                  <a:cubicBezTo>
                    <a:pt x="38672" y="49781"/>
                    <a:pt x="39124" y="49709"/>
                    <a:pt x="39577" y="49638"/>
                  </a:cubicBezTo>
                  <a:cubicBezTo>
                    <a:pt x="39589" y="49661"/>
                    <a:pt x="39589" y="49697"/>
                    <a:pt x="39600" y="49733"/>
                  </a:cubicBezTo>
                  <a:cubicBezTo>
                    <a:pt x="39469" y="49769"/>
                    <a:pt x="39339" y="49816"/>
                    <a:pt x="39184" y="49828"/>
                  </a:cubicBezTo>
                  <a:cubicBezTo>
                    <a:pt x="37303" y="50162"/>
                    <a:pt x="35409" y="50435"/>
                    <a:pt x="33528" y="50793"/>
                  </a:cubicBezTo>
                  <a:cubicBezTo>
                    <a:pt x="30790" y="51305"/>
                    <a:pt x="28039" y="51721"/>
                    <a:pt x="25277" y="52019"/>
                  </a:cubicBezTo>
                  <a:cubicBezTo>
                    <a:pt x="23325" y="52221"/>
                    <a:pt x="21384" y="52555"/>
                    <a:pt x="19443" y="52817"/>
                  </a:cubicBezTo>
                  <a:cubicBezTo>
                    <a:pt x="19348" y="52840"/>
                    <a:pt x="19217" y="52888"/>
                    <a:pt x="19205" y="52948"/>
                  </a:cubicBezTo>
                  <a:cubicBezTo>
                    <a:pt x="19122" y="53210"/>
                    <a:pt x="19086" y="53483"/>
                    <a:pt x="19026" y="53769"/>
                  </a:cubicBezTo>
                  <a:cubicBezTo>
                    <a:pt x="19205" y="53745"/>
                    <a:pt x="19336" y="53710"/>
                    <a:pt x="19467" y="53698"/>
                  </a:cubicBezTo>
                  <a:cubicBezTo>
                    <a:pt x="22444" y="53186"/>
                    <a:pt x="25420" y="52686"/>
                    <a:pt x="28397" y="52197"/>
                  </a:cubicBezTo>
                  <a:cubicBezTo>
                    <a:pt x="30837" y="51793"/>
                    <a:pt x="33290" y="51495"/>
                    <a:pt x="35719" y="51031"/>
                  </a:cubicBezTo>
                  <a:cubicBezTo>
                    <a:pt x="40934" y="50054"/>
                    <a:pt x="46125" y="48971"/>
                    <a:pt x="51328" y="47983"/>
                  </a:cubicBezTo>
                  <a:cubicBezTo>
                    <a:pt x="53436" y="47578"/>
                    <a:pt x="55543" y="47316"/>
                    <a:pt x="57674" y="47042"/>
                  </a:cubicBezTo>
                  <a:cubicBezTo>
                    <a:pt x="60174" y="46721"/>
                    <a:pt x="62675" y="46447"/>
                    <a:pt x="65175" y="46137"/>
                  </a:cubicBezTo>
                  <a:cubicBezTo>
                    <a:pt x="65520" y="46090"/>
                    <a:pt x="65830" y="45887"/>
                    <a:pt x="66175" y="45875"/>
                  </a:cubicBezTo>
                  <a:cubicBezTo>
                    <a:pt x="68473" y="45792"/>
                    <a:pt x="70735" y="45339"/>
                    <a:pt x="72986" y="44887"/>
                  </a:cubicBezTo>
                  <a:cubicBezTo>
                    <a:pt x="76367" y="44232"/>
                    <a:pt x="79760" y="43732"/>
                    <a:pt x="83154" y="43256"/>
                  </a:cubicBezTo>
                  <a:cubicBezTo>
                    <a:pt x="83570" y="43196"/>
                    <a:pt x="83987" y="43137"/>
                    <a:pt x="84332" y="43089"/>
                  </a:cubicBezTo>
                  <a:cubicBezTo>
                    <a:pt x="84368" y="42792"/>
                    <a:pt x="84404" y="42542"/>
                    <a:pt x="84427" y="42327"/>
                  </a:cubicBezTo>
                  <a:close/>
                  <a:moveTo>
                    <a:pt x="73926" y="22194"/>
                  </a:moveTo>
                  <a:cubicBezTo>
                    <a:pt x="74355" y="22730"/>
                    <a:pt x="74772" y="23230"/>
                    <a:pt x="75176" y="23754"/>
                  </a:cubicBezTo>
                  <a:cubicBezTo>
                    <a:pt x="75141" y="23789"/>
                    <a:pt x="75117" y="23801"/>
                    <a:pt x="75069" y="23825"/>
                  </a:cubicBezTo>
                  <a:cubicBezTo>
                    <a:pt x="74712" y="23396"/>
                    <a:pt x="74331" y="22980"/>
                    <a:pt x="73998" y="22515"/>
                  </a:cubicBezTo>
                  <a:cubicBezTo>
                    <a:pt x="73771" y="22194"/>
                    <a:pt x="73569" y="22218"/>
                    <a:pt x="73236" y="22444"/>
                  </a:cubicBezTo>
                  <a:cubicBezTo>
                    <a:pt x="73998" y="23134"/>
                    <a:pt x="74736" y="23789"/>
                    <a:pt x="75474" y="24456"/>
                  </a:cubicBezTo>
                  <a:cubicBezTo>
                    <a:pt x="75307" y="24408"/>
                    <a:pt x="75188" y="24337"/>
                    <a:pt x="75081" y="24242"/>
                  </a:cubicBezTo>
                  <a:lnTo>
                    <a:pt x="73295" y="22634"/>
                  </a:lnTo>
                  <a:cubicBezTo>
                    <a:pt x="73224" y="22563"/>
                    <a:pt x="73093" y="22456"/>
                    <a:pt x="73009" y="22491"/>
                  </a:cubicBezTo>
                  <a:cubicBezTo>
                    <a:pt x="72712" y="22575"/>
                    <a:pt x="72414" y="22694"/>
                    <a:pt x="72105" y="22813"/>
                  </a:cubicBezTo>
                  <a:cubicBezTo>
                    <a:pt x="72521" y="23396"/>
                    <a:pt x="72914" y="23944"/>
                    <a:pt x="73295" y="24480"/>
                  </a:cubicBezTo>
                  <a:cubicBezTo>
                    <a:pt x="73248" y="24516"/>
                    <a:pt x="73224" y="24539"/>
                    <a:pt x="73176" y="24575"/>
                  </a:cubicBezTo>
                  <a:cubicBezTo>
                    <a:pt x="73105" y="24504"/>
                    <a:pt x="73033" y="24420"/>
                    <a:pt x="72974" y="24337"/>
                  </a:cubicBezTo>
                  <a:cubicBezTo>
                    <a:pt x="72676" y="23920"/>
                    <a:pt x="72355" y="23515"/>
                    <a:pt x="72057" y="23099"/>
                  </a:cubicBezTo>
                  <a:cubicBezTo>
                    <a:pt x="71866" y="22825"/>
                    <a:pt x="71854" y="22825"/>
                    <a:pt x="71557" y="23051"/>
                  </a:cubicBezTo>
                  <a:cubicBezTo>
                    <a:pt x="71866" y="23420"/>
                    <a:pt x="72188" y="23777"/>
                    <a:pt x="72497" y="24158"/>
                  </a:cubicBezTo>
                  <a:lnTo>
                    <a:pt x="72414" y="24230"/>
                  </a:lnTo>
                  <a:cubicBezTo>
                    <a:pt x="72331" y="24158"/>
                    <a:pt x="72224" y="24075"/>
                    <a:pt x="72152" y="23992"/>
                  </a:cubicBezTo>
                  <a:cubicBezTo>
                    <a:pt x="71950" y="23765"/>
                    <a:pt x="71735" y="23539"/>
                    <a:pt x="71557" y="23301"/>
                  </a:cubicBezTo>
                  <a:cubicBezTo>
                    <a:pt x="71402" y="23099"/>
                    <a:pt x="71259" y="23051"/>
                    <a:pt x="71033" y="23170"/>
                  </a:cubicBezTo>
                  <a:cubicBezTo>
                    <a:pt x="70914" y="23230"/>
                    <a:pt x="70795" y="23265"/>
                    <a:pt x="70652" y="23325"/>
                  </a:cubicBezTo>
                  <a:cubicBezTo>
                    <a:pt x="71128" y="23777"/>
                    <a:pt x="71604" y="24230"/>
                    <a:pt x="72057" y="24658"/>
                  </a:cubicBezTo>
                  <a:cubicBezTo>
                    <a:pt x="72045" y="24694"/>
                    <a:pt x="72021" y="24706"/>
                    <a:pt x="71997" y="24730"/>
                  </a:cubicBezTo>
                  <a:cubicBezTo>
                    <a:pt x="71914" y="24658"/>
                    <a:pt x="71807" y="24599"/>
                    <a:pt x="71724" y="24527"/>
                  </a:cubicBezTo>
                  <a:cubicBezTo>
                    <a:pt x="71426" y="24254"/>
                    <a:pt x="71140" y="23992"/>
                    <a:pt x="70854" y="23718"/>
                  </a:cubicBezTo>
                  <a:cubicBezTo>
                    <a:pt x="70426" y="23325"/>
                    <a:pt x="70426" y="23325"/>
                    <a:pt x="69783" y="23670"/>
                  </a:cubicBezTo>
                  <a:cubicBezTo>
                    <a:pt x="69961" y="23801"/>
                    <a:pt x="70116" y="23920"/>
                    <a:pt x="70259" y="24039"/>
                  </a:cubicBezTo>
                  <a:cubicBezTo>
                    <a:pt x="70128" y="23980"/>
                    <a:pt x="70021" y="23873"/>
                    <a:pt x="69902" y="23801"/>
                  </a:cubicBezTo>
                  <a:cubicBezTo>
                    <a:pt x="69819" y="23742"/>
                    <a:pt x="69699" y="23646"/>
                    <a:pt x="69628" y="23682"/>
                  </a:cubicBezTo>
                  <a:cubicBezTo>
                    <a:pt x="69187" y="23813"/>
                    <a:pt x="68771" y="23992"/>
                    <a:pt x="68295" y="24170"/>
                  </a:cubicBezTo>
                  <a:cubicBezTo>
                    <a:pt x="68937" y="24754"/>
                    <a:pt x="69533" y="25289"/>
                    <a:pt x="70116" y="25825"/>
                  </a:cubicBezTo>
                  <a:cubicBezTo>
                    <a:pt x="70080" y="25849"/>
                    <a:pt x="70069" y="25885"/>
                    <a:pt x="70045" y="25909"/>
                  </a:cubicBezTo>
                  <a:cubicBezTo>
                    <a:pt x="69938" y="25837"/>
                    <a:pt x="69830" y="25778"/>
                    <a:pt x="69747" y="25706"/>
                  </a:cubicBezTo>
                  <a:cubicBezTo>
                    <a:pt x="69247" y="25278"/>
                    <a:pt x="68771" y="24837"/>
                    <a:pt x="68271" y="24420"/>
                  </a:cubicBezTo>
                  <a:cubicBezTo>
                    <a:pt x="68164" y="24349"/>
                    <a:pt x="67973" y="24301"/>
                    <a:pt x="67854" y="24337"/>
                  </a:cubicBezTo>
                  <a:cubicBezTo>
                    <a:pt x="67402" y="24468"/>
                    <a:pt x="66961" y="24646"/>
                    <a:pt x="66532" y="24825"/>
                  </a:cubicBezTo>
                  <a:cubicBezTo>
                    <a:pt x="66139" y="24980"/>
                    <a:pt x="66116" y="25111"/>
                    <a:pt x="66437" y="25361"/>
                  </a:cubicBezTo>
                  <a:cubicBezTo>
                    <a:pt x="66925" y="25730"/>
                    <a:pt x="67449" y="26111"/>
                    <a:pt x="67937" y="26468"/>
                  </a:cubicBezTo>
                  <a:cubicBezTo>
                    <a:pt x="67342" y="26170"/>
                    <a:pt x="66782" y="25825"/>
                    <a:pt x="66235" y="25432"/>
                  </a:cubicBezTo>
                  <a:cubicBezTo>
                    <a:pt x="65794" y="25135"/>
                    <a:pt x="65473" y="25111"/>
                    <a:pt x="65056" y="25420"/>
                  </a:cubicBezTo>
                  <a:cubicBezTo>
                    <a:pt x="65413" y="25670"/>
                    <a:pt x="65770" y="25909"/>
                    <a:pt x="66128" y="26170"/>
                  </a:cubicBezTo>
                  <a:cubicBezTo>
                    <a:pt x="66116" y="26194"/>
                    <a:pt x="66092" y="26206"/>
                    <a:pt x="66068" y="26242"/>
                  </a:cubicBezTo>
                  <a:cubicBezTo>
                    <a:pt x="65723" y="26016"/>
                    <a:pt x="65377" y="25778"/>
                    <a:pt x="65020" y="25575"/>
                  </a:cubicBezTo>
                  <a:cubicBezTo>
                    <a:pt x="64937" y="25516"/>
                    <a:pt x="64806" y="25480"/>
                    <a:pt x="64711" y="25492"/>
                  </a:cubicBezTo>
                  <a:cubicBezTo>
                    <a:pt x="64461" y="25575"/>
                    <a:pt x="64223" y="25670"/>
                    <a:pt x="63925" y="25789"/>
                  </a:cubicBezTo>
                  <a:cubicBezTo>
                    <a:pt x="64342" y="26063"/>
                    <a:pt x="64699" y="26301"/>
                    <a:pt x="65056" y="26540"/>
                  </a:cubicBezTo>
                  <a:cubicBezTo>
                    <a:pt x="65044" y="26563"/>
                    <a:pt x="65008" y="26599"/>
                    <a:pt x="64996" y="26623"/>
                  </a:cubicBezTo>
                  <a:cubicBezTo>
                    <a:pt x="64687" y="26432"/>
                    <a:pt x="64342" y="26254"/>
                    <a:pt x="64044" y="26051"/>
                  </a:cubicBezTo>
                  <a:cubicBezTo>
                    <a:pt x="63818" y="25885"/>
                    <a:pt x="63627" y="25885"/>
                    <a:pt x="63377" y="25968"/>
                  </a:cubicBezTo>
                  <a:cubicBezTo>
                    <a:pt x="62425" y="26349"/>
                    <a:pt x="61472" y="26682"/>
                    <a:pt x="60520" y="27063"/>
                  </a:cubicBezTo>
                  <a:cubicBezTo>
                    <a:pt x="59924" y="27278"/>
                    <a:pt x="59341" y="27516"/>
                    <a:pt x="58686" y="27790"/>
                  </a:cubicBezTo>
                  <a:cubicBezTo>
                    <a:pt x="60496" y="27623"/>
                    <a:pt x="62222" y="27444"/>
                    <a:pt x="63973" y="27313"/>
                  </a:cubicBezTo>
                  <a:cubicBezTo>
                    <a:pt x="65163" y="27206"/>
                    <a:pt x="66366" y="27182"/>
                    <a:pt x="67556" y="27087"/>
                  </a:cubicBezTo>
                  <a:cubicBezTo>
                    <a:pt x="69461" y="26921"/>
                    <a:pt x="71366" y="26742"/>
                    <a:pt x="73283" y="26563"/>
                  </a:cubicBezTo>
                  <a:cubicBezTo>
                    <a:pt x="75105" y="26409"/>
                    <a:pt x="76915" y="26254"/>
                    <a:pt x="78736" y="26051"/>
                  </a:cubicBezTo>
                  <a:cubicBezTo>
                    <a:pt x="81058" y="25766"/>
                    <a:pt x="83356" y="25420"/>
                    <a:pt x="85666" y="25111"/>
                  </a:cubicBezTo>
                  <a:cubicBezTo>
                    <a:pt x="86059" y="25051"/>
                    <a:pt x="86428" y="24992"/>
                    <a:pt x="86844" y="24932"/>
                  </a:cubicBezTo>
                  <a:cubicBezTo>
                    <a:pt x="84451" y="23265"/>
                    <a:pt x="82106" y="21622"/>
                    <a:pt x="79760" y="19991"/>
                  </a:cubicBezTo>
                  <a:cubicBezTo>
                    <a:pt x="79725" y="20015"/>
                    <a:pt x="79713" y="20051"/>
                    <a:pt x="79689" y="20098"/>
                  </a:cubicBezTo>
                  <a:cubicBezTo>
                    <a:pt x="80201" y="20491"/>
                    <a:pt x="80713" y="20896"/>
                    <a:pt x="81213" y="21301"/>
                  </a:cubicBezTo>
                  <a:cubicBezTo>
                    <a:pt x="81296" y="21360"/>
                    <a:pt x="81320" y="21491"/>
                    <a:pt x="81379" y="21598"/>
                  </a:cubicBezTo>
                  <a:cubicBezTo>
                    <a:pt x="81260" y="21587"/>
                    <a:pt x="81118" y="21622"/>
                    <a:pt x="81022" y="21563"/>
                  </a:cubicBezTo>
                  <a:cubicBezTo>
                    <a:pt x="80546" y="21206"/>
                    <a:pt x="80070" y="20872"/>
                    <a:pt x="79629" y="20467"/>
                  </a:cubicBezTo>
                  <a:cubicBezTo>
                    <a:pt x="79332" y="20182"/>
                    <a:pt x="79058" y="20170"/>
                    <a:pt x="78736" y="20432"/>
                  </a:cubicBezTo>
                  <a:cubicBezTo>
                    <a:pt x="79403" y="20908"/>
                    <a:pt x="80082" y="21384"/>
                    <a:pt x="80760" y="21860"/>
                  </a:cubicBezTo>
                  <a:cubicBezTo>
                    <a:pt x="80737" y="21896"/>
                    <a:pt x="80713" y="21920"/>
                    <a:pt x="80701" y="21956"/>
                  </a:cubicBezTo>
                  <a:cubicBezTo>
                    <a:pt x="80320" y="21706"/>
                    <a:pt x="79963" y="21444"/>
                    <a:pt x="79582" y="21206"/>
                  </a:cubicBezTo>
                  <a:cubicBezTo>
                    <a:pt x="79213" y="20967"/>
                    <a:pt x="78891" y="20634"/>
                    <a:pt x="78415" y="20586"/>
                  </a:cubicBezTo>
                  <a:lnTo>
                    <a:pt x="80344" y="22146"/>
                  </a:lnTo>
                  <a:cubicBezTo>
                    <a:pt x="80308" y="22182"/>
                    <a:pt x="80284" y="22218"/>
                    <a:pt x="80248" y="22253"/>
                  </a:cubicBezTo>
                  <a:cubicBezTo>
                    <a:pt x="80141" y="22182"/>
                    <a:pt x="80058" y="22122"/>
                    <a:pt x="79963" y="22039"/>
                  </a:cubicBezTo>
                  <a:cubicBezTo>
                    <a:pt x="79427" y="21622"/>
                    <a:pt x="78891" y="21194"/>
                    <a:pt x="78343" y="20777"/>
                  </a:cubicBezTo>
                  <a:cubicBezTo>
                    <a:pt x="78141" y="20634"/>
                    <a:pt x="78141" y="20634"/>
                    <a:pt x="77903" y="20813"/>
                  </a:cubicBezTo>
                  <a:cubicBezTo>
                    <a:pt x="78462" y="21265"/>
                    <a:pt x="79034" y="21718"/>
                    <a:pt x="79582" y="22158"/>
                  </a:cubicBezTo>
                  <a:cubicBezTo>
                    <a:pt x="79451" y="22158"/>
                    <a:pt x="79367" y="22122"/>
                    <a:pt x="79296" y="22063"/>
                  </a:cubicBezTo>
                  <a:cubicBezTo>
                    <a:pt x="78832" y="21682"/>
                    <a:pt x="78379" y="21313"/>
                    <a:pt x="77903" y="20956"/>
                  </a:cubicBezTo>
                  <a:cubicBezTo>
                    <a:pt x="77808" y="20896"/>
                    <a:pt x="77689" y="20872"/>
                    <a:pt x="77581" y="20825"/>
                  </a:cubicBezTo>
                  <a:cubicBezTo>
                    <a:pt x="77569" y="20848"/>
                    <a:pt x="77558" y="20896"/>
                    <a:pt x="77522" y="20932"/>
                  </a:cubicBezTo>
                  <a:cubicBezTo>
                    <a:pt x="78117" y="21432"/>
                    <a:pt x="78736" y="21944"/>
                    <a:pt x="79332" y="22456"/>
                  </a:cubicBezTo>
                  <a:cubicBezTo>
                    <a:pt x="79296" y="22491"/>
                    <a:pt x="79272" y="22539"/>
                    <a:pt x="79236" y="22563"/>
                  </a:cubicBezTo>
                  <a:cubicBezTo>
                    <a:pt x="79129" y="22491"/>
                    <a:pt x="79034" y="22432"/>
                    <a:pt x="78939" y="22337"/>
                  </a:cubicBezTo>
                  <a:cubicBezTo>
                    <a:pt x="78439" y="21920"/>
                    <a:pt x="77939" y="21503"/>
                    <a:pt x="77439" y="21110"/>
                  </a:cubicBezTo>
                  <a:cubicBezTo>
                    <a:pt x="77343" y="21051"/>
                    <a:pt x="77212" y="21051"/>
                    <a:pt x="77105" y="21015"/>
                  </a:cubicBezTo>
                  <a:cubicBezTo>
                    <a:pt x="77093" y="21051"/>
                    <a:pt x="77093" y="21075"/>
                    <a:pt x="77081" y="21110"/>
                  </a:cubicBezTo>
                  <a:cubicBezTo>
                    <a:pt x="77724" y="21682"/>
                    <a:pt x="78379" y="22253"/>
                    <a:pt x="79034" y="22837"/>
                  </a:cubicBezTo>
                  <a:cubicBezTo>
                    <a:pt x="78998" y="22861"/>
                    <a:pt x="78986" y="22896"/>
                    <a:pt x="78951" y="22908"/>
                  </a:cubicBezTo>
                  <a:lnTo>
                    <a:pt x="78820" y="22813"/>
                  </a:lnTo>
                  <a:cubicBezTo>
                    <a:pt x="78284" y="22337"/>
                    <a:pt x="77736" y="21860"/>
                    <a:pt x="77200" y="21384"/>
                  </a:cubicBezTo>
                  <a:cubicBezTo>
                    <a:pt x="76843" y="21075"/>
                    <a:pt x="76772" y="21075"/>
                    <a:pt x="76367" y="21360"/>
                  </a:cubicBezTo>
                  <a:cubicBezTo>
                    <a:pt x="77046" y="21944"/>
                    <a:pt x="77748" y="22539"/>
                    <a:pt x="78439" y="23111"/>
                  </a:cubicBezTo>
                  <a:cubicBezTo>
                    <a:pt x="78403" y="23146"/>
                    <a:pt x="78379" y="23170"/>
                    <a:pt x="78355" y="23206"/>
                  </a:cubicBezTo>
                  <a:cubicBezTo>
                    <a:pt x="78272" y="23146"/>
                    <a:pt x="78201" y="23075"/>
                    <a:pt x="78105" y="23015"/>
                  </a:cubicBezTo>
                  <a:cubicBezTo>
                    <a:pt x="77510" y="22515"/>
                    <a:pt x="76927" y="22027"/>
                    <a:pt x="76331" y="21539"/>
                  </a:cubicBezTo>
                  <a:cubicBezTo>
                    <a:pt x="76260" y="21479"/>
                    <a:pt x="76129" y="21408"/>
                    <a:pt x="76034" y="21420"/>
                  </a:cubicBezTo>
                  <a:cubicBezTo>
                    <a:pt x="75593" y="21551"/>
                    <a:pt x="75141" y="21729"/>
                    <a:pt x="74688" y="21896"/>
                  </a:cubicBezTo>
                  <a:cubicBezTo>
                    <a:pt x="75962" y="23087"/>
                    <a:pt x="77212" y="24242"/>
                    <a:pt x="78451" y="25408"/>
                  </a:cubicBezTo>
                  <a:cubicBezTo>
                    <a:pt x="78272" y="25349"/>
                    <a:pt x="78117" y="25254"/>
                    <a:pt x="77986" y="25135"/>
                  </a:cubicBezTo>
                  <a:cubicBezTo>
                    <a:pt x="76950" y="24206"/>
                    <a:pt x="75903" y="23253"/>
                    <a:pt x="74867" y="22313"/>
                  </a:cubicBezTo>
                  <a:cubicBezTo>
                    <a:pt x="74510" y="21884"/>
                    <a:pt x="74510" y="21884"/>
                    <a:pt x="73926" y="22194"/>
                  </a:cubicBezTo>
                  <a:close/>
                  <a:moveTo>
                    <a:pt x="29266" y="45447"/>
                  </a:moveTo>
                  <a:cubicBezTo>
                    <a:pt x="28278" y="45149"/>
                    <a:pt x="27230" y="44947"/>
                    <a:pt x="26289" y="44542"/>
                  </a:cubicBezTo>
                  <a:cubicBezTo>
                    <a:pt x="25111" y="44042"/>
                    <a:pt x="24003" y="43351"/>
                    <a:pt x="22872" y="42744"/>
                  </a:cubicBezTo>
                  <a:cubicBezTo>
                    <a:pt x="19098" y="40708"/>
                    <a:pt x="15312" y="38660"/>
                    <a:pt x="11537" y="36636"/>
                  </a:cubicBezTo>
                  <a:cubicBezTo>
                    <a:pt x="10966" y="36326"/>
                    <a:pt x="10394" y="36065"/>
                    <a:pt x="9811" y="35767"/>
                  </a:cubicBezTo>
                  <a:cubicBezTo>
                    <a:pt x="9823" y="35862"/>
                    <a:pt x="9882" y="35922"/>
                    <a:pt x="9930" y="35969"/>
                  </a:cubicBezTo>
                  <a:cubicBezTo>
                    <a:pt x="11918" y="38398"/>
                    <a:pt x="13907" y="40827"/>
                    <a:pt x="15895" y="43232"/>
                  </a:cubicBezTo>
                  <a:cubicBezTo>
                    <a:pt x="16848" y="44399"/>
                    <a:pt x="17812" y="45566"/>
                    <a:pt x="18765" y="46733"/>
                  </a:cubicBezTo>
                  <a:cubicBezTo>
                    <a:pt x="18955" y="46959"/>
                    <a:pt x="19157" y="47114"/>
                    <a:pt x="19467" y="46911"/>
                  </a:cubicBezTo>
                  <a:cubicBezTo>
                    <a:pt x="19562" y="46852"/>
                    <a:pt x="19657" y="46840"/>
                    <a:pt x="19765" y="46816"/>
                  </a:cubicBezTo>
                  <a:cubicBezTo>
                    <a:pt x="21443" y="46566"/>
                    <a:pt x="23134" y="46304"/>
                    <a:pt x="24825" y="46042"/>
                  </a:cubicBezTo>
                  <a:cubicBezTo>
                    <a:pt x="26313" y="45851"/>
                    <a:pt x="27813" y="45661"/>
                    <a:pt x="29266" y="45447"/>
                  </a:cubicBezTo>
                  <a:close/>
                  <a:moveTo>
                    <a:pt x="60948" y="44304"/>
                  </a:moveTo>
                  <a:cubicBezTo>
                    <a:pt x="60246" y="44268"/>
                    <a:pt x="40148" y="47221"/>
                    <a:pt x="38707" y="47840"/>
                  </a:cubicBezTo>
                  <a:cubicBezTo>
                    <a:pt x="43518" y="47090"/>
                    <a:pt x="48328" y="46387"/>
                    <a:pt x="53162" y="45875"/>
                  </a:cubicBezTo>
                  <a:cubicBezTo>
                    <a:pt x="47506" y="46733"/>
                    <a:pt x="41839" y="47495"/>
                    <a:pt x="36195" y="48471"/>
                  </a:cubicBezTo>
                  <a:cubicBezTo>
                    <a:pt x="30576" y="49459"/>
                    <a:pt x="24980" y="50673"/>
                    <a:pt x="19384" y="51781"/>
                  </a:cubicBezTo>
                  <a:cubicBezTo>
                    <a:pt x="19455" y="51852"/>
                    <a:pt x="19527" y="51840"/>
                    <a:pt x="19586" y="51840"/>
                  </a:cubicBezTo>
                  <a:cubicBezTo>
                    <a:pt x="21491" y="51543"/>
                    <a:pt x="23396" y="51257"/>
                    <a:pt x="25301" y="50947"/>
                  </a:cubicBezTo>
                  <a:cubicBezTo>
                    <a:pt x="27849" y="50543"/>
                    <a:pt x="30397" y="50126"/>
                    <a:pt x="32933" y="49709"/>
                  </a:cubicBezTo>
                  <a:cubicBezTo>
                    <a:pt x="35243" y="49340"/>
                    <a:pt x="37529" y="48947"/>
                    <a:pt x="39839" y="48578"/>
                  </a:cubicBezTo>
                  <a:cubicBezTo>
                    <a:pt x="42458" y="48161"/>
                    <a:pt x="45089" y="47756"/>
                    <a:pt x="47709" y="47328"/>
                  </a:cubicBezTo>
                  <a:cubicBezTo>
                    <a:pt x="48935" y="47125"/>
                    <a:pt x="50149" y="46840"/>
                    <a:pt x="51376" y="46625"/>
                  </a:cubicBezTo>
                  <a:cubicBezTo>
                    <a:pt x="53936" y="46197"/>
                    <a:pt x="56507" y="45792"/>
                    <a:pt x="59067" y="45399"/>
                  </a:cubicBezTo>
                  <a:cubicBezTo>
                    <a:pt x="60889" y="45101"/>
                    <a:pt x="62722" y="44804"/>
                    <a:pt x="64532" y="44518"/>
                  </a:cubicBezTo>
                  <a:cubicBezTo>
                    <a:pt x="66425" y="44232"/>
                    <a:pt x="68342" y="44054"/>
                    <a:pt x="70223" y="43708"/>
                  </a:cubicBezTo>
                  <a:cubicBezTo>
                    <a:pt x="73402" y="43113"/>
                    <a:pt x="76605" y="42672"/>
                    <a:pt x="79820" y="42220"/>
                  </a:cubicBezTo>
                  <a:cubicBezTo>
                    <a:pt x="81272" y="42018"/>
                    <a:pt x="82725" y="41720"/>
                    <a:pt x="84166" y="41446"/>
                  </a:cubicBezTo>
                  <a:cubicBezTo>
                    <a:pt x="84249" y="41434"/>
                    <a:pt x="84332" y="41315"/>
                    <a:pt x="84404" y="41244"/>
                  </a:cubicBezTo>
                  <a:cubicBezTo>
                    <a:pt x="84368" y="41208"/>
                    <a:pt x="84356" y="41184"/>
                    <a:pt x="84332" y="41172"/>
                  </a:cubicBezTo>
                  <a:cubicBezTo>
                    <a:pt x="75641" y="42399"/>
                    <a:pt x="66925" y="43625"/>
                    <a:pt x="58234" y="44863"/>
                  </a:cubicBezTo>
                  <a:cubicBezTo>
                    <a:pt x="58234" y="44828"/>
                    <a:pt x="58222" y="44804"/>
                    <a:pt x="58222" y="44768"/>
                  </a:cubicBezTo>
                  <a:cubicBezTo>
                    <a:pt x="59127" y="44601"/>
                    <a:pt x="60008" y="44458"/>
                    <a:pt x="60948" y="44304"/>
                  </a:cubicBezTo>
                  <a:close/>
                  <a:moveTo>
                    <a:pt x="11109" y="52078"/>
                  </a:moveTo>
                  <a:cubicBezTo>
                    <a:pt x="11073" y="52055"/>
                    <a:pt x="11025" y="52055"/>
                    <a:pt x="11002" y="52043"/>
                  </a:cubicBezTo>
                  <a:cubicBezTo>
                    <a:pt x="11014" y="51936"/>
                    <a:pt x="11025" y="51816"/>
                    <a:pt x="11061" y="51721"/>
                  </a:cubicBezTo>
                  <a:cubicBezTo>
                    <a:pt x="11359" y="50602"/>
                    <a:pt x="11633" y="49471"/>
                    <a:pt x="11954" y="48352"/>
                  </a:cubicBezTo>
                  <a:cubicBezTo>
                    <a:pt x="12014" y="48114"/>
                    <a:pt x="11978" y="47971"/>
                    <a:pt x="11728" y="47828"/>
                  </a:cubicBezTo>
                  <a:cubicBezTo>
                    <a:pt x="11549" y="48578"/>
                    <a:pt x="11371" y="49280"/>
                    <a:pt x="11204" y="49995"/>
                  </a:cubicBezTo>
                  <a:cubicBezTo>
                    <a:pt x="11037" y="50685"/>
                    <a:pt x="10894" y="51400"/>
                    <a:pt x="10728" y="52150"/>
                  </a:cubicBezTo>
                  <a:cubicBezTo>
                    <a:pt x="10633" y="52090"/>
                    <a:pt x="10597" y="52078"/>
                    <a:pt x="10597" y="52055"/>
                  </a:cubicBezTo>
                  <a:cubicBezTo>
                    <a:pt x="10585" y="51995"/>
                    <a:pt x="10573" y="51936"/>
                    <a:pt x="10585" y="51900"/>
                  </a:cubicBezTo>
                  <a:cubicBezTo>
                    <a:pt x="10906" y="50590"/>
                    <a:pt x="11228" y="49257"/>
                    <a:pt x="11561" y="47947"/>
                  </a:cubicBezTo>
                  <a:cubicBezTo>
                    <a:pt x="11645" y="47697"/>
                    <a:pt x="11621" y="47530"/>
                    <a:pt x="11406" y="47399"/>
                  </a:cubicBezTo>
                  <a:cubicBezTo>
                    <a:pt x="10752" y="49019"/>
                    <a:pt x="10013" y="53900"/>
                    <a:pt x="10287" y="54876"/>
                  </a:cubicBezTo>
                  <a:lnTo>
                    <a:pt x="10644" y="52912"/>
                  </a:lnTo>
                  <a:cubicBezTo>
                    <a:pt x="10692" y="52912"/>
                    <a:pt x="10716" y="52924"/>
                    <a:pt x="10764" y="52924"/>
                  </a:cubicBezTo>
                  <a:cubicBezTo>
                    <a:pt x="10740" y="53031"/>
                    <a:pt x="10728" y="53150"/>
                    <a:pt x="10716" y="53245"/>
                  </a:cubicBezTo>
                  <a:cubicBezTo>
                    <a:pt x="10621" y="53817"/>
                    <a:pt x="10549" y="54376"/>
                    <a:pt x="10466" y="54936"/>
                  </a:cubicBezTo>
                  <a:cubicBezTo>
                    <a:pt x="10430" y="55126"/>
                    <a:pt x="10478" y="55245"/>
                    <a:pt x="10716" y="55210"/>
                  </a:cubicBezTo>
                  <a:cubicBezTo>
                    <a:pt x="10835" y="54495"/>
                    <a:pt x="10966" y="53781"/>
                    <a:pt x="11085" y="53067"/>
                  </a:cubicBezTo>
                  <a:cubicBezTo>
                    <a:pt x="11121" y="53067"/>
                    <a:pt x="11145" y="53090"/>
                    <a:pt x="11192" y="53090"/>
                  </a:cubicBezTo>
                  <a:cubicBezTo>
                    <a:pt x="11085" y="53817"/>
                    <a:pt x="10966" y="54543"/>
                    <a:pt x="10859" y="55269"/>
                  </a:cubicBezTo>
                  <a:cubicBezTo>
                    <a:pt x="11014" y="55317"/>
                    <a:pt x="11121" y="55353"/>
                    <a:pt x="11240" y="55388"/>
                  </a:cubicBezTo>
                  <a:cubicBezTo>
                    <a:pt x="11359" y="54781"/>
                    <a:pt x="11454" y="54222"/>
                    <a:pt x="11561" y="53638"/>
                  </a:cubicBezTo>
                  <a:cubicBezTo>
                    <a:pt x="11585" y="53638"/>
                    <a:pt x="11609" y="53650"/>
                    <a:pt x="11621" y="53650"/>
                  </a:cubicBezTo>
                  <a:lnTo>
                    <a:pt x="11359" y="55436"/>
                  </a:lnTo>
                  <a:cubicBezTo>
                    <a:pt x="11395" y="55448"/>
                    <a:pt x="11442" y="55448"/>
                    <a:pt x="11502" y="55472"/>
                  </a:cubicBezTo>
                  <a:cubicBezTo>
                    <a:pt x="11621" y="54829"/>
                    <a:pt x="11740" y="54174"/>
                    <a:pt x="11859" y="53531"/>
                  </a:cubicBezTo>
                  <a:cubicBezTo>
                    <a:pt x="11895" y="53531"/>
                    <a:pt x="11930" y="53543"/>
                    <a:pt x="11966" y="53543"/>
                  </a:cubicBezTo>
                  <a:lnTo>
                    <a:pt x="11918" y="53900"/>
                  </a:lnTo>
                  <a:cubicBezTo>
                    <a:pt x="11847" y="54376"/>
                    <a:pt x="11776" y="54841"/>
                    <a:pt x="11692" y="55317"/>
                  </a:cubicBezTo>
                  <a:cubicBezTo>
                    <a:pt x="11668" y="55543"/>
                    <a:pt x="11668" y="55543"/>
                    <a:pt x="11918" y="55567"/>
                  </a:cubicBezTo>
                  <a:cubicBezTo>
                    <a:pt x="11990" y="55019"/>
                    <a:pt x="12085" y="54472"/>
                    <a:pt x="12157" y="53924"/>
                  </a:cubicBezTo>
                  <a:cubicBezTo>
                    <a:pt x="12192" y="53924"/>
                    <a:pt x="12216" y="53936"/>
                    <a:pt x="12252" y="53936"/>
                  </a:cubicBezTo>
                  <a:cubicBezTo>
                    <a:pt x="12252" y="54007"/>
                    <a:pt x="12252" y="54079"/>
                    <a:pt x="12228" y="54162"/>
                  </a:cubicBezTo>
                  <a:cubicBezTo>
                    <a:pt x="12192" y="54591"/>
                    <a:pt x="12109" y="55031"/>
                    <a:pt x="12085" y="55472"/>
                  </a:cubicBezTo>
                  <a:cubicBezTo>
                    <a:pt x="12085" y="55555"/>
                    <a:pt x="12192" y="55662"/>
                    <a:pt x="12228" y="55769"/>
                  </a:cubicBezTo>
                  <a:cubicBezTo>
                    <a:pt x="12264" y="55746"/>
                    <a:pt x="12311" y="55734"/>
                    <a:pt x="12335" y="55722"/>
                  </a:cubicBezTo>
                  <a:cubicBezTo>
                    <a:pt x="12395" y="55126"/>
                    <a:pt x="12454" y="54543"/>
                    <a:pt x="12514" y="53948"/>
                  </a:cubicBezTo>
                  <a:cubicBezTo>
                    <a:pt x="12549" y="54483"/>
                    <a:pt x="12502" y="55019"/>
                    <a:pt x="12466" y="55555"/>
                  </a:cubicBezTo>
                  <a:cubicBezTo>
                    <a:pt x="12466" y="55650"/>
                    <a:pt x="12514" y="55781"/>
                    <a:pt x="12585" y="55841"/>
                  </a:cubicBezTo>
                  <a:cubicBezTo>
                    <a:pt x="12704" y="55912"/>
                    <a:pt x="12859" y="55924"/>
                    <a:pt x="12990" y="55972"/>
                  </a:cubicBezTo>
                  <a:cubicBezTo>
                    <a:pt x="15740" y="56817"/>
                    <a:pt x="18514" y="57686"/>
                    <a:pt x="21265" y="58532"/>
                  </a:cubicBezTo>
                  <a:cubicBezTo>
                    <a:pt x="21360" y="58567"/>
                    <a:pt x="21443" y="58567"/>
                    <a:pt x="21503" y="58579"/>
                  </a:cubicBezTo>
                  <a:cubicBezTo>
                    <a:pt x="21920" y="57531"/>
                    <a:pt x="22324" y="56543"/>
                    <a:pt x="22729" y="55543"/>
                  </a:cubicBezTo>
                  <a:cubicBezTo>
                    <a:pt x="22146" y="55448"/>
                    <a:pt x="21753" y="55674"/>
                    <a:pt x="21610" y="56281"/>
                  </a:cubicBezTo>
                  <a:cubicBezTo>
                    <a:pt x="21551" y="56519"/>
                    <a:pt x="21420" y="56758"/>
                    <a:pt x="21312" y="56984"/>
                  </a:cubicBezTo>
                  <a:lnTo>
                    <a:pt x="21086" y="57472"/>
                  </a:lnTo>
                  <a:lnTo>
                    <a:pt x="21003" y="57436"/>
                  </a:lnTo>
                  <a:cubicBezTo>
                    <a:pt x="21253" y="56841"/>
                    <a:pt x="21503" y="56257"/>
                    <a:pt x="21753" y="55662"/>
                  </a:cubicBezTo>
                  <a:cubicBezTo>
                    <a:pt x="21420" y="55495"/>
                    <a:pt x="21432" y="55865"/>
                    <a:pt x="21253" y="56031"/>
                  </a:cubicBezTo>
                  <a:cubicBezTo>
                    <a:pt x="21277" y="55888"/>
                    <a:pt x="21301" y="55793"/>
                    <a:pt x="21312" y="55710"/>
                  </a:cubicBezTo>
                  <a:cubicBezTo>
                    <a:pt x="21277" y="55686"/>
                    <a:pt x="21253" y="55662"/>
                    <a:pt x="21217" y="55650"/>
                  </a:cubicBezTo>
                  <a:cubicBezTo>
                    <a:pt x="21134" y="55734"/>
                    <a:pt x="21027" y="55829"/>
                    <a:pt x="20955" y="55924"/>
                  </a:cubicBezTo>
                  <a:cubicBezTo>
                    <a:pt x="20681" y="56388"/>
                    <a:pt x="20443" y="56865"/>
                    <a:pt x="20193" y="57341"/>
                  </a:cubicBezTo>
                  <a:lnTo>
                    <a:pt x="20110" y="57305"/>
                  </a:lnTo>
                  <a:cubicBezTo>
                    <a:pt x="20372" y="56781"/>
                    <a:pt x="20658" y="56269"/>
                    <a:pt x="20943" y="55722"/>
                  </a:cubicBezTo>
                  <a:cubicBezTo>
                    <a:pt x="20681" y="55734"/>
                    <a:pt x="20479" y="55757"/>
                    <a:pt x="20265" y="55781"/>
                  </a:cubicBezTo>
                  <a:cubicBezTo>
                    <a:pt x="20062" y="55817"/>
                    <a:pt x="19848" y="55841"/>
                    <a:pt x="19657" y="55865"/>
                  </a:cubicBezTo>
                  <a:cubicBezTo>
                    <a:pt x="19122" y="55960"/>
                    <a:pt x="18538" y="56007"/>
                    <a:pt x="18538" y="56758"/>
                  </a:cubicBezTo>
                  <a:cubicBezTo>
                    <a:pt x="18562" y="56508"/>
                    <a:pt x="18574" y="56257"/>
                    <a:pt x="18574" y="56007"/>
                  </a:cubicBezTo>
                  <a:lnTo>
                    <a:pt x="18455" y="56007"/>
                  </a:lnTo>
                  <a:cubicBezTo>
                    <a:pt x="18419" y="56162"/>
                    <a:pt x="18395" y="56341"/>
                    <a:pt x="18348" y="56508"/>
                  </a:cubicBezTo>
                  <a:cubicBezTo>
                    <a:pt x="18229" y="56246"/>
                    <a:pt x="18467" y="55900"/>
                    <a:pt x="18122" y="55674"/>
                  </a:cubicBezTo>
                  <a:cubicBezTo>
                    <a:pt x="18062" y="55948"/>
                    <a:pt x="18003" y="56210"/>
                    <a:pt x="17967" y="56484"/>
                  </a:cubicBezTo>
                  <a:cubicBezTo>
                    <a:pt x="17800" y="56067"/>
                    <a:pt x="18205" y="55615"/>
                    <a:pt x="17788" y="55186"/>
                  </a:cubicBezTo>
                  <a:cubicBezTo>
                    <a:pt x="17705" y="55591"/>
                    <a:pt x="17645" y="55948"/>
                    <a:pt x="17586" y="56281"/>
                  </a:cubicBezTo>
                  <a:cubicBezTo>
                    <a:pt x="17431" y="55793"/>
                    <a:pt x="17812" y="55293"/>
                    <a:pt x="17443" y="54829"/>
                  </a:cubicBezTo>
                  <a:cubicBezTo>
                    <a:pt x="17348" y="55305"/>
                    <a:pt x="17252" y="55769"/>
                    <a:pt x="17157" y="56246"/>
                  </a:cubicBezTo>
                  <a:cubicBezTo>
                    <a:pt x="17110" y="55650"/>
                    <a:pt x="17371" y="55079"/>
                    <a:pt x="17324" y="54495"/>
                  </a:cubicBezTo>
                  <a:cubicBezTo>
                    <a:pt x="17288" y="54495"/>
                    <a:pt x="17252" y="54483"/>
                    <a:pt x="17217" y="54483"/>
                  </a:cubicBezTo>
                  <a:lnTo>
                    <a:pt x="16990" y="56043"/>
                  </a:lnTo>
                  <a:cubicBezTo>
                    <a:pt x="16967" y="56043"/>
                    <a:pt x="16919" y="56031"/>
                    <a:pt x="16895" y="56031"/>
                  </a:cubicBezTo>
                  <a:cubicBezTo>
                    <a:pt x="16967" y="55531"/>
                    <a:pt x="17038" y="55031"/>
                    <a:pt x="17098" y="54531"/>
                  </a:cubicBezTo>
                  <a:cubicBezTo>
                    <a:pt x="17110" y="54400"/>
                    <a:pt x="17050" y="54233"/>
                    <a:pt x="17026" y="54102"/>
                  </a:cubicBezTo>
                  <a:cubicBezTo>
                    <a:pt x="16979" y="54102"/>
                    <a:pt x="16955" y="54114"/>
                    <a:pt x="16907" y="54114"/>
                  </a:cubicBezTo>
                  <a:lnTo>
                    <a:pt x="16598" y="55853"/>
                  </a:lnTo>
                  <a:cubicBezTo>
                    <a:pt x="16562" y="55853"/>
                    <a:pt x="16514" y="55841"/>
                    <a:pt x="16490" y="55841"/>
                  </a:cubicBezTo>
                  <a:cubicBezTo>
                    <a:pt x="16574" y="55293"/>
                    <a:pt x="16681" y="54757"/>
                    <a:pt x="16776" y="54198"/>
                  </a:cubicBezTo>
                  <a:cubicBezTo>
                    <a:pt x="16836" y="53864"/>
                    <a:pt x="16812" y="53817"/>
                    <a:pt x="16514" y="53602"/>
                  </a:cubicBezTo>
                  <a:cubicBezTo>
                    <a:pt x="16395" y="54293"/>
                    <a:pt x="16276" y="54960"/>
                    <a:pt x="16181" y="55626"/>
                  </a:cubicBezTo>
                  <a:cubicBezTo>
                    <a:pt x="16145" y="55626"/>
                    <a:pt x="16098" y="55615"/>
                    <a:pt x="16074" y="55615"/>
                  </a:cubicBezTo>
                  <a:cubicBezTo>
                    <a:pt x="16181" y="54960"/>
                    <a:pt x="16276" y="54293"/>
                    <a:pt x="16419" y="53638"/>
                  </a:cubicBezTo>
                  <a:cubicBezTo>
                    <a:pt x="16455" y="53412"/>
                    <a:pt x="16419" y="53269"/>
                    <a:pt x="16193" y="53162"/>
                  </a:cubicBezTo>
                  <a:cubicBezTo>
                    <a:pt x="16062" y="53864"/>
                    <a:pt x="15943" y="54543"/>
                    <a:pt x="15824" y="55234"/>
                  </a:cubicBezTo>
                  <a:cubicBezTo>
                    <a:pt x="15764" y="55138"/>
                    <a:pt x="15740" y="55055"/>
                    <a:pt x="15764" y="54960"/>
                  </a:cubicBezTo>
                  <a:cubicBezTo>
                    <a:pt x="15847" y="54400"/>
                    <a:pt x="15943" y="53829"/>
                    <a:pt x="16074" y="53281"/>
                  </a:cubicBezTo>
                  <a:cubicBezTo>
                    <a:pt x="16133" y="52995"/>
                    <a:pt x="16038" y="52829"/>
                    <a:pt x="15800" y="52638"/>
                  </a:cubicBezTo>
                  <a:cubicBezTo>
                    <a:pt x="15609" y="53471"/>
                    <a:pt x="15443" y="54281"/>
                    <a:pt x="15264" y="55067"/>
                  </a:cubicBezTo>
                  <a:cubicBezTo>
                    <a:pt x="15240" y="55067"/>
                    <a:pt x="15205" y="55055"/>
                    <a:pt x="15181" y="55055"/>
                  </a:cubicBezTo>
                  <a:cubicBezTo>
                    <a:pt x="15371" y="54174"/>
                    <a:pt x="15550" y="53305"/>
                    <a:pt x="15740" y="52436"/>
                  </a:cubicBezTo>
                  <a:cubicBezTo>
                    <a:pt x="15705" y="52412"/>
                    <a:pt x="15657" y="52412"/>
                    <a:pt x="15597" y="52400"/>
                  </a:cubicBezTo>
                  <a:lnTo>
                    <a:pt x="14931" y="54674"/>
                  </a:lnTo>
                  <a:cubicBezTo>
                    <a:pt x="14895" y="54662"/>
                    <a:pt x="14847" y="54662"/>
                    <a:pt x="14824" y="54650"/>
                  </a:cubicBezTo>
                  <a:cubicBezTo>
                    <a:pt x="14847" y="54543"/>
                    <a:pt x="14871" y="54436"/>
                    <a:pt x="14895" y="54341"/>
                  </a:cubicBezTo>
                  <a:lnTo>
                    <a:pt x="15431" y="52507"/>
                  </a:lnTo>
                  <a:cubicBezTo>
                    <a:pt x="15526" y="52174"/>
                    <a:pt x="15526" y="52150"/>
                    <a:pt x="15193" y="51924"/>
                  </a:cubicBezTo>
                  <a:cubicBezTo>
                    <a:pt x="14955" y="52709"/>
                    <a:pt x="14716" y="53507"/>
                    <a:pt x="14466" y="54293"/>
                  </a:cubicBezTo>
                  <a:cubicBezTo>
                    <a:pt x="14431" y="54281"/>
                    <a:pt x="14407" y="54281"/>
                    <a:pt x="14359" y="54257"/>
                  </a:cubicBezTo>
                  <a:cubicBezTo>
                    <a:pt x="14395" y="54162"/>
                    <a:pt x="14407" y="54055"/>
                    <a:pt x="14431" y="53948"/>
                  </a:cubicBezTo>
                  <a:cubicBezTo>
                    <a:pt x="14633" y="53293"/>
                    <a:pt x="14824" y="52638"/>
                    <a:pt x="15026" y="51983"/>
                  </a:cubicBezTo>
                  <a:cubicBezTo>
                    <a:pt x="15085" y="51793"/>
                    <a:pt x="15121" y="51626"/>
                    <a:pt x="14883" y="51519"/>
                  </a:cubicBezTo>
                  <a:cubicBezTo>
                    <a:pt x="14633" y="52459"/>
                    <a:pt x="14359" y="53388"/>
                    <a:pt x="14109" y="54305"/>
                  </a:cubicBezTo>
                  <a:cubicBezTo>
                    <a:pt x="14073" y="54293"/>
                    <a:pt x="14038" y="54293"/>
                    <a:pt x="14002" y="54281"/>
                  </a:cubicBezTo>
                  <a:cubicBezTo>
                    <a:pt x="14014" y="54174"/>
                    <a:pt x="14038" y="54055"/>
                    <a:pt x="14062" y="53948"/>
                  </a:cubicBezTo>
                  <a:cubicBezTo>
                    <a:pt x="14288" y="53162"/>
                    <a:pt x="14514" y="52352"/>
                    <a:pt x="14716" y="51566"/>
                  </a:cubicBezTo>
                  <a:cubicBezTo>
                    <a:pt x="14752" y="51459"/>
                    <a:pt x="14764" y="51328"/>
                    <a:pt x="14704" y="51257"/>
                  </a:cubicBezTo>
                  <a:cubicBezTo>
                    <a:pt x="14550" y="51043"/>
                    <a:pt x="14371" y="50864"/>
                    <a:pt x="14169" y="50650"/>
                  </a:cubicBezTo>
                  <a:cubicBezTo>
                    <a:pt x="13871" y="51864"/>
                    <a:pt x="13585" y="53031"/>
                    <a:pt x="13323" y="54174"/>
                  </a:cubicBezTo>
                  <a:cubicBezTo>
                    <a:pt x="13264" y="54067"/>
                    <a:pt x="13240" y="53960"/>
                    <a:pt x="13276" y="53864"/>
                  </a:cubicBezTo>
                  <a:cubicBezTo>
                    <a:pt x="13502" y="52912"/>
                    <a:pt x="13704" y="51936"/>
                    <a:pt x="13990" y="50983"/>
                  </a:cubicBezTo>
                  <a:cubicBezTo>
                    <a:pt x="14109" y="50590"/>
                    <a:pt x="14038" y="50328"/>
                    <a:pt x="13692" y="50114"/>
                  </a:cubicBezTo>
                  <a:cubicBezTo>
                    <a:pt x="13466" y="50983"/>
                    <a:pt x="13264" y="51852"/>
                    <a:pt x="13038" y="52709"/>
                  </a:cubicBezTo>
                  <a:cubicBezTo>
                    <a:pt x="13002" y="52709"/>
                    <a:pt x="12978" y="52698"/>
                    <a:pt x="12942" y="52698"/>
                  </a:cubicBezTo>
                  <a:cubicBezTo>
                    <a:pt x="12966" y="52626"/>
                    <a:pt x="12966" y="52531"/>
                    <a:pt x="12978" y="52459"/>
                  </a:cubicBezTo>
                  <a:cubicBezTo>
                    <a:pt x="13169" y="51697"/>
                    <a:pt x="13383" y="50924"/>
                    <a:pt x="13561" y="50173"/>
                  </a:cubicBezTo>
                  <a:cubicBezTo>
                    <a:pt x="13585" y="50031"/>
                    <a:pt x="13526" y="49888"/>
                    <a:pt x="13514" y="49733"/>
                  </a:cubicBezTo>
                  <a:cubicBezTo>
                    <a:pt x="13466" y="49733"/>
                    <a:pt x="13419" y="49733"/>
                    <a:pt x="13383" y="49757"/>
                  </a:cubicBezTo>
                  <a:cubicBezTo>
                    <a:pt x="13240" y="50316"/>
                    <a:pt x="13097" y="50900"/>
                    <a:pt x="12966" y="51459"/>
                  </a:cubicBezTo>
                  <a:cubicBezTo>
                    <a:pt x="12930" y="51447"/>
                    <a:pt x="12883" y="51447"/>
                    <a:pt x="12859" y="51435"/>
                  </a:cubicBezTo>
                  <a:cubicBezTo>
                    <a:pt x="12930" y="50769"/>
                    <a:pt x="13228" y="50126"/>
                    <a:pt x="13264" y="49459"/>
                  </a:cubicBezTo>
                  <a:cubicBezTo>
                    <a:pt x="13216" y="49459"/>
                    <a:pt x="13169" y="49435"/>
                    <a:pt x="13121" y="49423"/>
                  </a:cubicBezTo>
                  <a:cubicBezTo>
                    <a:pt x="13026" y="49900"/>
                    <a:pt x="12919" y="50388"/>
                    <a:pt x="12811" y="50864"/>
                  </a:cubicBezTo>
                  <a:cubicBezTo>
                    <a:pt x="12669" y="50257"/>
                    <a:pt x="13061" y="49697"/>
                    <a:pt x="12966" y="49102"/>
                  </a:cubicBezTo>
                  <a:cubicBezTo>
                    <a:pt x="12919" y="49102"/>
                    <a:pt x="12871" y="49078"/>
                    <a:pt x="12811" y="49078"/>
                  </a:cubicBezTo>
                  <a:cubicBezTo>
                    <a:pt x="12466" y="50471"/>
                    <a:pt x="12133" y="51864"/>
                    <a:pt x="11776" y="53245"/>
                  </a:cubicBezTo>
                  <a:cubicBezTo>
                    <a:pt x="11728" y="53233"/>
                    <a:pt x="11680" y="53233"/>
                    <a:pt x="11656" y="53221"/>
                  </a:cubicBezTo>
                  <a:cubicBezTo>
                    <a:pt x="11668" y="53114"/>
                    <a:pt x="11680" y="53007"/>
                    <a:pt x="11716" y="52912"/>
                  </a:cubicBezTo>
                  <a:cubicBezTo>
                    <a:pt x="12037" y="51626"/>
                    <a:pt x="12371" y="50352"/>
                    <a:pt x="12680" y="49054"/>
                  </a:cubicBezTo>
                  <a:cubicBezTo>
                    <a:pt x="12704" y="48935"/>
                    <a:pt x="12633" y="48780"/>
                    <a:pt x="12621" y="48649"/>
                  </a:cubicBezTo>
                  <a:lnTo>
                    <a:pt x="12502" y="48649"/>
                  </a:lnTo>
                  <a:cubicBezTo>
                    <a:pt x="12157" y="49769"/>
                    <a:pt x="11811" y="50900"/>
                    <a:pt x="11478" y="52019"/>
                  </a:cubicBezTo>
                  <a:cubicBezTo>
                    <a:pt x="11442" y="51995"/>
                    <a:pt x="11418" y="51995"/>
                    <a:pt x="11383" y="51983"/>
                  </a:cubicBezTo>
                  <a:cubicBezTo>
                    <a:pt x="11418" y="51876"/>
                    <a:pt x="11430" y="51793"/>
                    <a:pt x="11454" y="51686"/>
                  </a:cubicBezTo>
                  <a:cubicBezTo>
                    <a:pt x="11752" y="50709"/>
                    <a:pt x="12049" y="49709"/>
                    <a:pt x="12371" y="48721"/>
                  </a:cubicBezTo>
                  <a:cubicBezTo>
                    <a:pt x="12442" y="48507"/>
                    <a:pt x="12407" y="48352"/>
                    <a:pt x="12157" y="48221"/>
                  </a:cubicBezTo>
                  <a:cubicBezTo>
                    <a:pt x="11776" y="49542"/>
                    <a:pt x="11442" y="50804"/>
                    <a:pt x="11109" y="52078"/>
                  </a:cubicBezTo>
                  <a:close/>
                  <a:moveTo>
                    <a:pt x="27694" y="59234"/>
                  </a:moveTo>
                  <a:lnTo>
                    <a:pt x="27778" y="59234"/>
                  </a:lnTo>
                  <a:cubicBezTo>
                    <a:pt x="27742" y="59544"/>
                    <a:pt x="27718" y="59841"/>
                    <a:pt x="27670" y="60163"/>
                  </a:cubicBezTo>
                  <a:cubicBezTo>
                    <a:pt x="27635" y="60413"/>
                    <a:pt x="27730" y="60484"/>
                    <a:pt x="27968" y="60460"/>
                  </a:cubicBezTo>
                  <a:cubicBezTo>
                    <a:pt x="28051" y="59901"/>
                    <a:pt x="28147" y="59353"/>
                    <a:pt x="28218" y="58817"/>
                  </a:cubicBezTo>
                  <a:cubicBezTo>
                    <a:pt x="28266" y="58817"/>
                    <a:pt x="28290" y="58829"/>
                    <a:pt x="28337" y="58829"/>
                  </a:cubicBezTo>
                  <a:cubicBezTo>
                    <a:pt x="28278" y="59294"/>
                    <a:pt x="28230" y="59770"/>
                    <a:pt x="28159" y="60234"/>
                  </a:cubicBezTo>
                  <a:cubicBezTo>
                    <a:pt x="28111" y="60496"/>
                    <a:pt x="28182" y="60639"/>
                    <a:pt x="28468" y="60615"/>
                  </a:cubicBezTo>
                  <a:cubicBezTo>
                    <a:pt x="28540" y="59984"/>
                    <a:pt x="28623" y="59329"/>
                    <a:pt x="28694" y="58686"/>
                  </a:cubicBezTo>
                  <a:cubicBezTo>
                    <a:pt x="28718" y="58686"/>
                    <a:pt x="28754" y="58698"/>
                    <a:pt x="28778" y="58698"/>
                  </a:cubicBezTo>
                  <a:cubicBezTo>
                    <a:pt x="28742" y="59270"/>
                    <a:pt x="28694" y="59829"/>
                    <a:pt x="28635" y="60401"/>
                  </a:cubicBezTo>
                  <a:cubicBezTo>
                    <a:pt x="28599" y="60663"/>
                    <a:pt x="28694" y="60794"/>
                    <a:pt x="28992" y="60770"/>
                  </a:cubicBezTo>
                  <a:cubicBezTo>
                    <a:pt x="29040" y="60008"/>
                    <a:pt x="29063" y="59246"/>
                    <a:pt x="29099" y="58496"/>
                  </a:cubicBezTo>
                  <a:cubicBezTo>
                    <a:pt x="29111" y="59186"/>
                    <a:pt x="29111" y="59889"/>
                    <a:pt x="29111" y="60579"/>
                  </a:cubicBezTo>
                  <a:cubicBezTo>
                    <a:pt x="29111" y="60794"/>
                    <a:pt x="29182" y="60913"/>
                    <a:pt x="29444" y="60901"/>
                  </a:cubicBezTo>
                  <a:cubicBezTo>
                    <a:pt x="29409" y="60115"/>
                    <a:pt x="29361" y="59341"/>
                    <a:pt x="29337" y="58567"/>
                  </a:cubicBezTo>
                  <a:cubicBezTo>
                    <a:pt x="29361" y="58567"/>
                    <a:pt x="29397" y="58567"/>
                    <a:pt x="29444" y="58555"/>
                  </a:cubicBezTo>
                  <a:cubicBezTo>
                    <a:pt x="29456" y="58639"/>
                    <a:pt x="29468" y="58710"/>
                    <a:pt x="29468" y="58805"/>
                  </a:cubicBezTo>
                  <a:cubicBezTo>
                    <a:pt x="29504" y="59448"/>
                    <a:pt x="29528" y="60079"/>
                    <a:pt x="29575" y="60722"/>
                  </a:cubicBezTo>
                  <a:cubicBezTo>
                    <a:pt x="29587" y="60841"/>
                    <a:pt x="29683" y="60949"/>
                    <a:pt x="29742" y="61068"/>
                  </a:cubicBezTo>
                  <a:cubicBezTo>
                    <a:pt x="29754" y="61056"/>
                    <a:pt x="29778" y="61032"/>
                    <a:pt x="29802" y="61020"/>
                  </a:cubicBezTo>
                  <a:lnTo>
                    <a:pt x="29802" y="58222"/>
                  </a:lnTo>
                  <a:cubicBezTo>
                    <a:pt x="29861" y="58329"/>
                    <a:pt x="29861" y="58436"/>
                    <a:pt x="29861" y="58555"/>
                  </a:cubicBezTo>
                  <a:cubicBezTo>
                    <a:pt x="29885" y="59329"/>
                    <a:pt x="29921" y="60115"/>
                    <a:pt x="29956" y="60889"/>
                  </a:cubicBezTo>
                  <a:cubicBezTo>
                    <a:pt x="29956" y="60996"/>
                    <a:pt x="30040" y="61091"/>
                    <a:pt x="30075" y="61187"/>
                  </a:cubicBezTo>
                  <a:cubicBezTo>
                    <a:pt x="30111" y="61175"/>
                    <a:pt x="30159" y="61151"/>
                    <a:pt x="30183" y="61151"/>
                  </a:cubicBezTo>
                  <a:lnTo>
                    <a:pt x="30183" y="57984"/>
                  </a:lnTo>
                  <a:lnTo>
                    <a:pt x="30278" y="57984"/>
                  </a:lnTo>
                  <a:lnTo>
                    <a:pt x="30278" y="58317"/>
                  </a:lnTo>
                  <a:lnTo>
                    <a:pt x="30314" y="60996"/>
                  </a:lnTo>
                  <a:cubicBezTo>
                    <a:pt x="30314" y="61175"/>
                    <a:pt x="30349" y="61318"/>
                    <a:pt x="30599" y="61270"/>
                  </a:cubicBezTo>
                  <a:cubicBezTo>
                    <a:pt x="30552" y="60044"/>
                    <a:pt x="30528" y="58805"/>
                    <a:pt x="30671" y="57567"/>
                  </a:cubicBezTo>
                  <a:cubicBezTo>
                    <a:pt x="30718" y="58829"/>
                    <a:pt x="30659" y="60103"/>
                    <a:pt x="30778" y="61365"/>
                  </a:cubicBezTo>
                  <a:lnTo>
                    <a:pt x="30957" y="61365"/>
                  </a:lnTo>
                  <a:lnTo>
                    <a:pt x="30957" y="57996"/>
                  </a:lnTo>
                  <a:lnTo>
                    <a:pt x="31052" y="57996"/>
                  </a:lnTo>
                  <a:lnTo>
                    <a:pt x="31052" y="59353"/>
                  </a:lnTo>
                  <a:cubicBezTo>
                    <a:pt x="31266" y="57448"/>
                    <a:pt x="31945" y="55698"/>
                    <a:pt x="32742" y="53972"/>
                  </a:cubicBezTo>
                  <a:cubicBezTo>
                    <a:pt x="31849" y="54888"/>
                    <a:pt x="31588" y="56091"/>
                    <a:pt x="31183" y="57258"/>
                  </a:cubicBezTo>
                  <a:cubicBezTo>
                    <a:pt x="31361" y="56091"/>
                    <a:pt x="31659" y="54984"/>
                    <a:pt x="32433" y="54043"/>
                  </a:cubicBezTo>
                  <a:cubicBezTo>
                    <a:pt x="32040" y="53995"/>
                    <a:pt x="31885" y="54174"/>
                    <a:pt x="31778" y="54472"/>
                  </a:cubicBezTo>
                  <a:cubicBezTo>
                    <a:pt x="31504" y="55257"/>
                    <a:pt x="31230" y="56055"/>
                    <a:pt x="30945" y="56841"/>
                  </a:cubicBezTo>
                  <a:cubicBezTo>
                    <a:pt x="30909" y="56948"/>
                    <a:pt x="30873" y="57031"/>
                    <a:pt x="30837" y="57127"/>
                  </a:cubicBezTo>
                  <a:cubicBezTo>
                    <a:pt x="30790" y="57103"/>
                    <a:pt x="30766" y="57091"/>
                    <a:pt x="30718" y="57079"/>
                  </a:cubicBezTo>
                  <a:cubicBezTo>
                    <a:pt x="30873" y="56067"/>
                    <a:pt x="31290" y="55126"/>
                    <a:pt x="31623" y="54162"/>
                  </a:cubicBezTo>
                  <a:cubicBezTo>
                    <a:pt x="31111" y="55019"/>
                    <a:pt x="30885" y="56007"/>
                    <a:pt x="30528" y="56924"/>
                  </a:cubicBezTo>
                  <a:cubicBezTo>
                    <a:pt x="30480" y="56912"/>
                    <a:pt x="30433" y="56900"/>
                    <a:pt x="30373" y="56889"/>
                  </a:cubicBezTo>
                  <a:lnTo>
                    <a:pt x="31266" y="54245"/>
                  </a:lnTo>
                  <a:lnTo>
                    <a:pt x="31183" y="54210"/>
                  </a:lnTo>
                  <a:cubicBezTo>
                    <a:pt x="31111" y="54329"/>
                    <a:pt x="31004" y="54412"/>
                    <a:pt x="30968" y="54543"/>
                  </a:cubicBezTo>
                  <a:cubicBezTo>
                    <a:pt x="30718" y="55341"/>
                    <a:pt x="30480" y="56127"/>
                    <a:pt x="30242" y="56900"/>
                  </a:cubicBezTo>
                  <a:cubicBezTo>
                    <a:pt x="30218" y="56972"/>
                    <a:pt x="30183" y="57031"/>
                    <a:pt x="30135" y="57103"/>
                  </a:cubicBezTo>
                  <a:lnTo>
                    <a:pt x="30004" y="57067"/>
                  </a:lnTo>
                  <a:lnTo>
                    <a:pt x="30814" y="54341"/>
                  </a:lnTo>
                  <a:cubicBezTo>
                    <a:pt x="30778" y="54329"/>
                    <a:pt x="30754" y="54305"/>
                    <a:pt x="30718" y="54305"/>
                  </a:cubicBezTo>
                  <a:cubicBezTo>
                    <a:pt x="30456" y="55007"/>
                    <a:pt x="30183" y="55722"/>
                    <a:pt x="29933" y="56424"/>
                  </a:cubicBezTo>
                  <a:cubicBezTo>
                    <a:pt x="29897" y="56412"/>
                    <a:pt x="29873" y="56412"/>
                    <a:pt x="29837" y="56388"/>
                  </a:cubicBezTo>
                  <a:cubicBezTo>
                    <a:pt x="30075" y="55722"/>
                    <a:pt x="30314" y="55067"/>
                    <a:pt x="30552" y="54400"/>
                  </a:cubicBezTo>
                  <a:cubicBezTo>
                    <a:pt x="30528" y="54388"/>
                    <a:pt x="30492" y="54388"/>
                    <a:pt x="30468" y="54364"/>
                  </a:cubicBezTo>
                  <a:cubicBezTo>
                    <a:pt x="29825" y="55495"/>
                    <a:pt x="29540" y="56769"/>
                    <a:pt x="29123" y="57984"/>
                  </a:cubicBezTo>
                  <a:cubicBezTo>
                    <a:pt x="29087" y="57972"/>
                    <a:pt x="29028" y="57960"/>
                    <a:pt x="28980" y="57924"/>
                  </a:cubicBezTo>
                  <a:cubicBezTo>
                    <a:pt x="29385" y="56769"/>
                    <a:pt x="29766" y="55603"/>
                    <a:pt x="30195" y="54388"/>
                  </a:cubicBezTo>
                  <a:cubicBezTo>
                    <a:pt x="29480" y="55543"/>
                    <a:pt x="29052" y="56781"/>
                    <a:pt x="28647" y="58020"/>
                  </a:cubicBezTo>
                  <a:cubicBezTo>
                    <a:pt x="28587" y="57984"/>
                    <a:pt x="28528" y="57972"/>
                    <a:pt x="28468" y="57936"/>
                  </a:cubicBezTo>
                  <a:cubicBezTo>
                    <a:pt x="28944" y="56793"/>
                    <a:pt x="29409" y="55650"/>
                    <a:pt x="29885" y="54507"/>
                  </a:cubicBezTo>
                  <a:cubicBezTo>
                    <a:pt x="29635" y="54448"/>
                    <a:pt x="29504" y="54567"/>
                    <a:pt x="29409" y="54817"/>
                  </a:cubicBezTo>
                  <a:cubicBezTo>
                    <a:pt x="29159" y="55579"/>
                    <a:pt x="28873" y="56317"/>
                    <a:pt x="28611" y="57079"/>
                  </a:cubicBezTo>
                  <a:cubicBezTo>
                    <a:pt x="28575" y="57162"/>
                    <a:pt x="28528" y="57258"/>
                    <a:pt x="28492" y="57341"/>
                  </a:cubicBezTo>
                  <a:cubicBezTo>
                    <a:pt x="28456" y="57329"/>
                    <a:pt x="28444" y="57317"/>
                    <a:pt x="28409" y="57317"/>
                  </a:cubicBezTo>
                  <a:cubicBezTo>
                    <a:pt x="28730" y="56412"/>
                    <a:pt x="29040" y="55519"/>
                    <a:pt x="29349" y="54603"/>
                  </a:cubicBezTo>
                  <a:cubicBezTo>
                    <a:pt x="29325" y="54579"/>
                    <a:pt x="29290" y="54567"/>
                    <a:pt x="29266" y="54531"/>
                  </a:cubicBezTo>
                  <a:cubicBezTo>
                    <a:pt x="29171" y="54638"/>
                    <a:pt x="29028" y="54745"/>
                    <a:pt x="28980" y="54864"/>
                  </a:cubicBezTo>
                  <a:cubicBezTo>
                    <a:pt x="28813" y="55341"/>
                    <a:pt x="28682" y="55841"/>
                    <a:pt x="28528" y="56317"/>
                  </a:cubicBezTo>
                  <a:cubicBezTo>
                    <a:pt x="28504" y="56412"/>
                    <a:pt x="28456" y="56508"/>
                    <a:pt x="28432" y="56603"/>
                  </a:cubicBezTo>
                  <a:lnTo>
                    <a:pt x="28290" y="56555"/>
                  </a:lnTo>
                  <a:cubicBezTo>
                    <a:pt x="28468" y="55936"/>
                    <a:pt x="28671" y="55293"/>
                    <a:pt x="28849" y="54650"/>
                  </a:cubicBezTo>
                  <a:cubicBezTo>
                    <a:pt x="28611" y="54698"/>
                    <a:pt x="28373" y="54757"/>
                    <a:pt x="28111" y="54757"/>
                  </a:cubicBezTo>
                  <a:cubicBezTo>
                    <a:pt x="27873" y="54757"/>
                    <a:pt x="27778" y="54876"/>
                    <a:pt x="27694" y="55079"/>
                  </a:cubicBezTo>
                  <a:cubicBezTo>
                    <a:pt x="27551" y="55519"/>
                    <a:pt x="27373" y="55948"/>
                    <a:pt x="27206" y="56377"/>
                  </a:cubicBezTo>
                  <a:cubicBezTo>
                    <a:pt x="27158" y="56496"/>
                    <a:pt x="27099" y="56615"/>
                    <a:pt x="27063" y="56734"/>
                  </a:cubicBezTo>
                  <a:cubicBezTo>
                    <a:pt x="27027" y="56722"/>
                    <a:pt x="26980" y="56710"/>
                    <a:pt x="26956" y="56686"/>
                  </a:cubicBezTo>
                  <a:cubicBezTo>
                    <a:pt x="27182" y="56079"/>
                    <a:pt x="27420" y="55484"/>
                    <a:pt x="27670" y="54829"/>
                  </a:cubicBezTo>
                  <a:cubicBezTo>
                    <a:pt x="27027" y="54936"/>
                    <a:pt x="26432" y="55043"/>
                    <a:pt x="25837" y="55103"/>
                  </a:cubicBezTo>
                  <a:cubicBezTo>
                    <a:pt x="25527" y="55126"/>
                    <a:pt x="25361" y="55257"/>
                    <a:pt x="25253" y="55543"/>
                  </a:cubicBezTo>
                  <a:cubicBezTo>
                    <a:pt x="24944" y="56365"/>
                    <a:pt x="24599" y="57186"/>
                    <a:pt x="24277" y="57996"/>
                  </a:cubicBezTo>
                  <a:cubicBezTo>
                    <a:pt x="24229" y="58103"/>
                    <a:pt x="24182" y="58222"/>
                    <a:pt x="24146" y="58329"/>
                  </a:cubicBezTo>
                  <a:cubicBezTo>
                    <a:pt x="24110" y="58317"/>
                    <a:pt x="24063" y="58293"/>
                    <a:pt x="24039" y="58282"/>
                  </a:cubicBezTo>
                  <a:cubicBezTo>
                    <a:pt x="24325" y="57222"/>
                    <a:pt x="24765" y="56210"/>
                    <a:pt x="25277" y="55186"/>
                  </a:cubicBezTo>
                  <a:cubicBezTo>
                    <a:pt x="25122" y="55222"/>
                    <a:pt x="25015" y="55257"/>
                    <a:pt x="24920" y="55245"/>
                  </a:cubicBezTo>
                  <a:cubicBezTo>
                    <a:pt x="24515" y="55198"/>
                    <a:pt x="24325" y="55436"/>
                    <a:pt x="24170" y="55781"/>
                  </a:cubicBezTo>
                  <a:cubicBezTo>
                    <a:pt x="23813" y="56650"/>
                    <a:pt x="23444" y="57508"/>
                    <a:pt x="23086" y="58389"/>
                  </a:cubicBezTo>
                  <a:cubicBezTo>
                    <a:pt x="23039" y="58496"/>
                    <a:pt x="22991" y="58579"/>
                    <a:pt x="22967" y="58686"/>
                  </a:cubicBezTo>
                  <a:cubicBezTo>
                    <a:pt x="22920" y="58674"/>
                    <a:pt x="22872" y="58651"/>
                    <a:pt x="22848" y="58627"/>
                  </a:cubicBezTo>
                  <a:lnTo>
                    <a:pt x="24229" y="55365"/>
                  </a:lnTo>
                  <a:cubicBezTo>
                    <a:pt x="24218" y="55341"/>
                    <a:pt x="24206" y="55305"/>
                    <a:pt x="24182" y="55293"/>
                  </a:cubicBezTo>
                  <a:cubicBezTo>
                    <a:pt x="24003" y="55412"/>
                    <a:pt x="23741" y="55484"/>
                    <a:pt x="23682" y="55650"/>
                  </a:cubicBezTo>
                  <a:cubicBezTo>
                    <a:pt x="23265" y="56722"/>
                    <a:pt x="22908" y="57817"/>
                    <a:pt x="22503" y="58948"/>
                  </a:cubicBezTo>
                  <a:cubicBezTo>
                    <a:pt x="23313" y="59186"/>
                    <a:pt x="24027" y="59401"/>
                    <a:pt x="24753" y="59627"/>
                  </a:cubicBezTo>
                  <a:cubicBezTo>
                    <a:pt x="25253" y="58198"/>
                    <a:pt x="25658" y="56769"/>
                    <a:pt x="26385" y="55472"/>
                  </a:cubicBezTo>
                  <a:cubicBezTo>
                    <a:pt x="25884" y="56853"/>
                    <a:pt x="25361" y="58234"/>
                    <a:pt x="24837" y="59651"/>
                  </a:cubicBezTo>
                  <a:cubicBezTo>
                    <a:pt x="25051" y="59710"/>
                    <a:pt x="25182" y="59758"/>
                    <a:pt x="25337" y="59782"/>
                  </a:cubicBezTo>
                  <a:cubicBezTo>
                    <a:pt x="25539" y="58996"/>
                    <a:pt x="25718" y="58234"/>
                    <a:pt x="25932" y="57496"/>
                  </a:cubicBezTo>
                  <a:cubicBezTo>
                    <a:pt x="26254" y="56329"/>
                    <a:pt x="26611" y="55662"/>
                    <a:pt x="27004" y="55436"/>
                  </a:cubicBezTo>
                  <a:cubicBezTo>
                    <a:pt x="26111" y="56793"/>
                    <a:pt x="25825" y="58317"/>
                    <a:pt x="25492" y="59817"/>
                  </a:cubicBezTo>
                  <a:cubicBezTo>
                    <a:pt x="25706" y="59937"/>
                    <a:pt x="25825" y="59925"/>
                    <a:pt x="25849" y="59698"/>
                  </a:cubicBezTo>
                  <a:cubicBezTo>
                    <a:pt x="25884" y="59484"/>
                    <a:pt x="25944" y="59294"/>
                    <a:pt x="26004" y="59091"/>
                  </a:cubicBezTo>
                  <a:cubicBezTo>
                    <a:pt x="26075" y="58817"/>
                    <a:pt x="26146" y="58555"/>
                    <a:pt x="26206" y="58293"/>
                  </a:cubicBezTo>
                  <a:cubicBezTo>
                    <a:pt x="26242" y="58317"/>
                    <a:pt x="26265" y="58317"/>
                    <a:pt x="26313" y="58329"/>
                  </a:cubicBezTo>
                  <a:cubicBezTo>
                    <a:pt x="26194" y="58877"/>
                    <a:pt x="26075" y="59413"/>
                    <a:pt x="25944" y="59984"/>
                  </a:cubicBezTo>
                  <a:cubicBezTo>
                    <a:pt x="26146" y="60044"/>
                    <a:pt x="26325" y="60079"/>
                    <a:pt x="26527" y="60139"/>
                  </a:cubicBezTo>
                  <a:cubicBezTo>
                    <a:pt x="26599" y="59770"/>
                    <a:pt x="26670" y="59425"/>
                    <a:pt x="26730" y="59103"/>
                  </a:cubicBezTo>
                  <a:cubicBezTo>
                    <a:pt x="26766" y="59103"/>
                    <a:pt x="26777" y="59115"/>
                    <a:pt x="26801" y="59115"/>
                  </a:cubicBezTo>
                  <a:cubicBezTo>
                    <a:pt x="26742" y="59460"/>
                    <a:pt x="26682" y="59817"/>
                    <a:pt x="26611" y="60187"/>
                  </a:cubicBezTo>
                  <a:cubicBezTo>
                    <a:pt x="26789" y="60246"/>
                    <a:pt x="26956" y="60294"/>
                    <a:pt x="27147" y="60353"/>
                  </a:cubicBezTo>
                  <a:cubicBezTo>
                    <a:pt x="27158" y="60222"/>
                    <a:pt x="27182" y="60115"/>
                    <a:pt x="27206" y="59937"/>
                  </a:cubicBezTo>
                  <a:cubicBezTo>
                    <a:pt x="27266" y="60198"/>
                    <a:pt x="27135" y="60484"/>
                    <a:pt x="27516" y="60425"/>
                  </a:cubicBezTo>
                  <a:cubicBezTo>
                    <a:pt x="27599" y="59960"/>
                    <a:pt x="27658" y="59603"/>
                    <a:pt x="27694" y="59234"/>
                  </a:cubicBezTo>
                  <a:close/>
                  <a:moveTo>
                    <a:pt x="20134" y="48566"/>
                  </a:moveTo>
                  <a:cubicBezTo>
                    <a:pt x="20753" y="48459"/>
                    <a:pt x="21324" y="48387"/>
                    <a:pt x="21908" y="48280"/>
                  </a:cubicBezTo>
                  <a:cubicBezTo>
                    <a:pt x="24634" y="47792"/>
                    <a:pt x="27337" y="47280"/>
                    <a:pt x="30064" y="46792"/>
                  </a:cubicBezTo>
                  <a:cubicBezTo>
                    <a:pt x="33385" y="46185"/>
                    <a:pt x="36719" y="45601"/>
                    <a:pt x="40041" y="44982"/>
                  </a:cubicBezTo>
                  <a:cubicBezTo>
                    <a:pt x="41827" y="44649"/>
                    <a:pt x="43613" y="44232"/>
                    <a:pt x="45399" y="43935"/>
                  </a:cubicBezTo>
                  <a:cubicBezTo>
                    <a:pt x="47256" y="43625"/>
                    <a:pt x="49149" y="43399"/>
                    <a:pt x="51007" y="43101"/>
                  </a:cubicBezTo>
                  <a:cubicBezTo>
                    <a:pt x="52757" y="42815"/>
                    <a:pt x="54507" y="42494"/>
                    <a:pt x="56257" y="42208"/>
                  </a:cubicBezTo>
                  <a:cubicBezTo>
                    <a:pt x="59651" y="41660"/>
                    <a:pt x="63044" y="41125"/>
                    <a:pt x="66437" y="40601"/>
                  </a:cubicBezTo>
                  <a:cubicBezTo>
                    <a:pt x="68187" y="40339"/>
                    <a:pt x="69949" y="40053"/>
                    <a:pt x="71700" y="39803"/>
                  </a:cubicBezTo>
                  <a:cubicBezTo>
                    <a:pt x="74676" y="39363"/>
                    <a:pt x="77653" y="38946"/>
                    <a:pt x="80629" y="38505"/>
                  </a:cubicBezTo>
                  <a:cubicBezTo>
                    <a:pt x="81856" y="38327"/>
                    <a:pt x="83070" y="38101"/>
                    <a:pt x="84320" y="37874"/>
                  </a:cubicBezTo>
                  <a:cubicBezTo>
                    <a:pt x="84308" y="37731"/>
                    <a:pt x="84308" y="37624"/>
                    <a:pt x="84297" y="37493"/>
                  </a:cubicBezTo>
                  <a:cubicBezTo>
                    <a:pt x="83785" y="37565"/>
                    <a:pt x="83344" y="37624"/>
                    <a:pt x="82880" y="37696"/>
                  </a:cubicBezTo>
                  <a:cubicBezTo>
                    <a:pt x="79558" y="38220"/>
                    <a:pt x="76260" y="38767"/>
                    <a:pt x="72938" y="39267"/>
                  </a:cubicBezTo>
                  <a:cubicBezTo>
                    <a:pt x="70711" y="39589"/>
                    <a:pt x="68449" y="39803"/>
                    <a:pt x="66211" y="40136"/>
                  </a:cubicBezTo>
                  <a:cubicBezTo>
                    <a:pt x="62889" y="40648"/>
                    <a:pt x="59591" y="41184"/>
                    <a:pt x="56281" y="41768"/>
                  </a:cubicBezTo>
                  <a:cubicBezTo>
                    <a:pt x="53757" y="42196"/>
                    <a:pt x="51257" y="42744"/>
                    <a:pt x="48721" y="43173"/>
                  </a:cubicBezTo>
                  <a:cubicBezTo>
                    <a:pt x="45232" y="43768"/>
                    <a:pt x="41720" y="44292"/>
                    <a:pt x="38207" y="44851"/>
                  </a:cubicBezTo>
                  <a:cubicBezTo>
                    <a:pt x="34719" y="45423"/>
                    <a:pt x="31242" y="45994"/>
                    <a:pt x="27766" y="46602"/>
                  </a:cubicBezTo>
                  <a:cubicBezTo>
                    <a:pt x="25384" y="47018"/>
                    <a:pt x="23039" y="47518"/>
                    <a:pt x="20658" y="47971"/>
                  </a:cubicBezTo>
                  <a:cubicBezTo>
                    <a:pt x="20241" y="48018"/>
                    <a:pt x="20122" y="48197"/>
                    <a:pt x="20134" y="48566"/>
                  </a:cubicBezTo>
                  <a:close/>
                  <a:moveTo>
                    <a:pt x="84297" y="38112"/>
                  </a:moveTo>
                  <a:cubicBezTo>
                    <a:pt x="84166" y="38136"/>
                    <a:pt x="84070" y="38148"/>
                    <a:pt x="83975" y="38160"/>
                  </a:cubicBezTo>
                  <a:cubicBezTo>
                    <a:pt x="82975" y="38339"/>
                    <a:pt x="81987" y="38529"/>
                    <a:pt x="80998" y="38684"/>
                  </a:cubicBezTo>
                  <a:cubicBezTo>
                    <a:pt x="79784" y="38863"/>
                    <a:pt x="78570" y="38946"/>
                    <a:pt x="77367" y="39124"/>
                  </a:cubicBezTo>
                  <a:cubicBezTo>
                    <a:pt x="73390" y="39744"/>
                    <a:pt x="69426" y="40363"/>
                    <a:pt x="65461" y="40994"/>
                  </a:cubicBezTo>
                  <a:cubicBezTo>
                    <a:pt x="62520" y="41446"/>
                    <a:pt x="59579" y="41899"/>
                    <a:pt x="56650" y="42375"/>
                  </a:cubicBezTo>
                  <a:cubicBezTo>
                    <a:pt x="54983" y="42637"/>
                    <a:pt x="53328" y="42958"/>
                    <a:pt x="51673" y="43220"/>
                  </a:cubicBezTo>
                  <a:cubicBezTo>
                    <a:pt x="49578" y="43554"/>
                    <a:pt x="47459" y="43815"/>
                    <a:pt x="45375" y="44185"/>
                  </a:cubicBezTo>
                  <a:cubicBezTo>
                    <a:pt x="42970" y="44625"/>
                    <a:pt x="40577" y="45137"/>
                    <a:pt x="38172" y="45590"/>
                  </a:cubicBezTo>
                  <a:cubicBezTo>
                    <a:pt x="35362" y="46125"/>
                    <a:pt x="32540" y="46613"/>
                    <a:pt x="29718" y="47125"/>
                  </a:cubicBezTo>
                  <a:cubicBezTo>
                    <a:pt x="26706" y="47661"/>
                    <a:pt x="23694" y="48197"/>
                    <a:pt x="20670" y="48721"/>
                  </a:cubicBezTo>
                  <a:cubicBezTo>
                    <a:pt x="20015" y="48840"/>
                    <a:pt x="19884" y="48983"/>
                    <a:pt x="19919" y="49578"/>
                  </a:cubicBezTo>
                  <a:cubicBezTo>
                    <a:pt x="20848" y="49423"/>
                    <a:pt x="21789" y="49292"/>
                    <a:pt x="22729" y="49102"/>
                  </a:cubicBezTo>
                  <a:cubicBezTo>
                    <a:pt x="25349" y="48566"/>
                    <a:pt x="27968" y="47995"/>
                    <a:pt x="30587" y="47435"/>
                  </a:cubicBezTo>
                  <a:cubicBezTo>
                    <a:pt x="32992" y="46911"/>
                    <a:pt x="35374" y="46340"/>
                    <a:pt x="37803" y="45887"/>
                  </a:cubicBezTo>
                  <a:cubicBezTo>
                    <a:pt x="40422" y="45399"/>
                    <a:pt x="43077" y="44994"/>
                    <a:pt x="45708" y="44554"/>
                  </a:cubicBezTo>
                  <a:cubicBezTo>
                    <a:pt x="48173" y="44149"/>
                    <a:pt x="50649" y="43696"/>
                    <a:pt x="53114" y="43315"/>
                  </a:cubicBezTo>
                  <a:cubicBezTo>
                    <a:pt x="57496" y="42613"/>
                    <a:pt x="61889" y="41958"/>
                    <a:pt x="66259" y="41279"/>
                  </a:cubicBezTo>
                  <a:cubicBezTo>
                    <a:pt x="69092" y="40851"/>
                    <a:pt x="71902" y="40410"/>
                    <a:pt x="74724" y="39994"/>
                  </a:cubicBezTo>
                  <a:cubicBezTo>
                    <a:pt x="76950" y="39660"/>
                    <a:pt x="79165" y="39363"/>
                    <a:pt x="81379" y="39053"/>
                  </a:cubicBezTo>
                  <a:cubicBezTo>
                    <a:pt x="82368" y="38898"/>
                    <a:pt x="83344" y="38743"/>
                    <a:pt x="84344" y="38577"/>
                  </a:cubicBezTo>
                  <a:cubicBezTo>
                    <a:pt x="84308" y="38386"/>
                    <a:pt x="84308" y="38267"/>
                    <a:pt x="84297" y="38112"/>
                  </a:cubicBezTo>
                  <a:close/>
                  <a:moveTo>
                    <a:pt x="88380" y="14991"/>
                  </a:moveTo>
                  <a:cubicBezTo>
                    <a:pt x="88357" y="14955"/>
                    <a:pt x="88357" y="14931"/>
                    <a:pt x="88345" y="14895"/>
                  </a:cubicBezTo>
                  <a:cubicBezTo>
                    <a:pt x="88285" y="14919"/>
                    <a:pt x="88214" y="14931"/>
                    <a:pt x="88154" y="14955"/>
                  </a:cubicBezTo>
                  <a:cubicBezTo>
                    <a:pt x="86904" y="15360"/>
                    <a:pt x="85666" y="15776"/>
                    <a:pt x="84404" y="16169"/>
                  </a:cubicBezTo>
                  <a:cubicBezTo>
                    <a:pt x="79808" y="17574"/>
                    <a:pt x="75236" y="19110"/>
                    <a:pt x="70759" y="20884"/>
                  </a:cubicBezTo>
                  <a:cubicBezTo>
                    <a:pt x="65318" y="23039"/>
                    <a:pt x="59841" y="25075"/>
                    <a:pt x="54293" y="26909"/>
                  </a:cubicBezTo>
                  <a:cubicBezTo>
                    <a:pt x="51352" y="27873"/>
                    <a:pt x="48471" y="29099"/>
                    <a:pt x="45565" y="30219"/>
                  </a:cubicBezTo>
                  <a:cubicBezTo>
                    <a:pt x="44399" y="30671"/>
                    <a:pt x="43220" y="31147"/>
                    <a:pt x="42053" y="31624"/>
                  </a:cubicBezTo>
                  <a:cubicBezTo>
                    <a:pt x="41958" y="31671"/>
                    <a:pt x="41863" y="31802"/>
                    <a:pt x="41779" y="31897"/>
                  </a:cubicBezTo>
                  <a:cubicBezTo>
                    <a:pt x="41803" y="31921"/>
                    <a:pt x="41815" y="31957"/>
                    <a:pt x="41851" y="31981"/>
                  </a:cubicBezTo>
                  <a:cubicBezTo>
                    <a:pt x="42648" y="31719"/>
                    <a:pt x="43470" y="31445"/>
                    <a:pt x="44280" y="31171"/>
                  </a:cubicBezTo>
                  <a:cubicBezTo>
                    <a:pt x="45387" y="30778"/>
                    <a:pt x="46506" y="30409"/>
                    <a:pt x="47625" y="29992"/>
                  </a:cubicBezTo>
                  <a:cubicBezTo>
                    <a:pt x="53400" y="27861"/>
                    <a:pt x="59174" y="25706"/>
                    <a:pt x="64949" y="23575"/>
                  </a:cubicBezTo>
                  <a:cubicBezTo>
                    <a:pt x="68044" y="22444"/>
                    <a:pt x="71164" y="21420"/>
                    <a:pt x="74260" y="20289"/>
                  </a:cubicBezTo>
                  <a:cubicBezTo>
                    <a:pt x="77891" y="18967"/>
                    <a:pt x="81499" y="17574"/>
                    <a:pt x="85118" y="16229"/>
                  </a:cubicBezTo>
                  <a:cubicBezTo>
                    <a:pt x="86213" y="15836"/>
                    <a:pt x="87309" y="15407"/>
                    <a:pt x="88380" y="14991"/>
                  </a:cubicBezTo>
                  <a:close/>
                  <a:moveTo>
                    <a:pt x="84308" y="38803"/>
                  </a:moveTo>
                  <a:cubicBezTo>
                    <a:pt x="84189" y="38815"/>
                    <a:pt x="84094" y="38827"/>
                    <a:pt x="83975" y="38851"/>
                  </a:cubicBezTo>
                  <a:cubicBezTo>
                    <a:pt x="81237" y="39267"/>
                    <a:pt x="78498" y="39684"/>
                    <a:pt x="75736" y="40077"/>
                  </a:cubicBezTo>
                  <a:cubicBezTo>
                    <a:pt x="74105" y="40315"/>
                    <a:pt x="72462" y="40494"/>
                    <a:pt x="70842" y="40756"/>
                  </a:cubicBezTo>
                  <a:cubicBezTo>
                    <a:pt x="67961" y="41208"/>
                    <a:pt x="65068" y="41720"/>
                    <a:pt x="62187" y="42184"/>
                  </a:cubicBezTo>
                  <a:cubicBezTo>
                    <a:pt x="59329" y="42625"/>
                    <a:pt x="56472" y="43018"/>
                    <a:pt x="53614" y="43470"/>
                  </a:cubicBezTo>
                  <a:cubicBezTo>
                    <a:pt x="50114" y="44042"/>
                    <a:pt x="46625" y="44649"/>
                    <a:pt x="43149" y="45244"/>
                  </a:cubicBezTo>
                  <a:cubicBezTo>
                    <a:pt x="41089" y="45590"/>
                    <a:pt x="39041" y="45887"/>
                    <a:pt x="37005" y="46268"/>
                  </a:cubicBezTo>
                  <a:cubicBezTo>
                    <a:pt x="34528" y="46744"/>
                    <a:pt x="32076" y="47328"/>
                    <a:pt x="29623" y="47864"/>
                  </a:cubicBezTo>
                  <a:cubicBezTo>
                    <a:pt x="28825" y="48030"/>
                    <a:pt x="28051" y="48209"/>
                    <a:pt x="27266" y="48387"/>
                  </a:cubicBezTo>
                  <a:cubicBezTo>
                    <a:pt x="27397" y="48447"/>
                    <a:pt x="27504" y="48435"/>
                    <a:pt x="27623" y="48399"/>
                  </a:cubicBezTo>
                  <a:cubicBezTo>
                    <a:pt x="28671" y="48173"/>
                    <a:pt x="29706" y="47923"/>
                    <a:pt x="30766" y="47756"/>
                  </a:cubicBezTo>
                  <a:cubicBezTo>
                    <a:pt x="32742" y="47447"/>
                    <a:pt x="34743" y="47221"/>
                    <a:pt x="36731" y="46899"/>
                  </a:cubicBezTo>
                  <a:cubicBezTo>
                    <a:pt x="40874" y="46209"/>
                    <a:pt x="45006" y="45470"/>
                    <a:pt x="49149" y="44756"/>
                  </a:cubicBezTo>
                  <a:cubicBezTo>
                    <a:pt x="52376" y="44208"/>
                    <a:pt x="55614" y="43649"/>
                    <a:pt x="58853" y="43089"/>
                  </a:cubicBezTo>
                  <a:cubicBezTo>
                    <a:pt x="61139" y="42684"/>
                    <a:pt x="63413" y="42256"/>
                    <a:pt x="65711" y="41887"/>
                  </a:cubicBezTo>
                  <a:cubicBezTo>
                    <a:pt x="67735" y="41553"/>
                    <a:pt x="69771" y="41291"/>
                    <a:pt x="71807" y="40994"/>
                  </a:cubicBezTo>
                  <a:cubicBezTo>
                    <a:pt x="73569" y="40732"/>
                    <a:pt x="75319" y="40482"/>
                    <a:pt x="77081" y="40220"/>
                  </a:cubicBezTo>
                  <a:cubicBezTo>
                    <a:pt x="79451" y="39863"/>
                    <a:pt x="81796" y="39470"/>
                    <a:pt x="84166" y="39113"/>
                  </a:cubicBezTo>
                  <a:cubicBezTo>
                    <a:pt x="84368" y="39089"/>
                    <a:pt x="84392" y="38993"/>
                    <a:pt x="84308" y="38803"/>
                  </a:cubicBezTo>
                  <a:close/>
                  <a:moveTo>
                    <a:pt x="42006" y="29766"/>
                  </a:moveTo>
                  <a:cubicBezTo>
                    <a:pt x="42613" y="29564"/>
                    <a:pt x="43208" y="29349"/>
                    <a:pt x="43803" y="29147"/>
                  </a:cubicBezTo>
                  <a:cubicBezTo>
                    <a:pt x="48256" y="27611"/>
                    <a:pt x="52733" y="26147"/>
                    <a:pt x="57150" y="24516"/>
                  </a:cubicBezTo>
                  <a:cubicBezTo>
                    <a:pt x="63377" y="22206"/>
                    <a:pt x="69533" y="19729"/>
                    <a:pt x="75843" y="17681"/>
                  </a:cubicBezTo>
                  <a:cubicBezTo>
                    <a:pt x="78165" y="16919"/>
                    <a:pt x="80463" y="16122"/>
                    <a:pt x="82761" y="15336"/>
                  </a:cubicBezTo>
                  <a:cubicBezTo>
                    <a:pt x="83654" y="15038"/>
                    <a:pt x="84547" y="14740"/>
                    <a:pt x="85463" y="14479"/>
                  </a:cubicBezTo>
                  <a:cubicBezTo>
                    <a:pt x="86416" y="14217"/>
                    <a:pt x="87392" y="13990"/>
                    <a:pt x="88380" y="13752"/>
                  </a:cubicBezTo>
                  <a:cubicBezTo>
                    <a:pt x="88357" y="13645"/>
                    <a:pt x="88357" y="13550"/>
                    <a:pt x="88345" y="13431"/>
                  </a:cubicBezTo>
                  <a:cubicBezTo>
                    <a:pt x="88237" y="13443"/>
                    <a:pt x="88166" y="13455"/>
                    <a:pt x="88095" y="13490"/>
                  </a:cubicBezTo>
                  <a:cubicBezTo>
                    <a:pt x="87202" y="13740"/>
                    <a:pt x="86309" y="13990"/>
                    <a:pt x="85416" y="14264"/>
                  </a:cubicBezTo>
                  <a:cubicBezTo>
                    <a:pt x="80820" y="15586"/>
                    <a:pt x="76212" y="16955"/>
                    <a:pt x="71724" y="18586"/>
                  </a:cubicBezTo>
                  <a:cubicBezTo>
                    <a:pt x="67985" y="19944"/>
                    <a:pt x="64270" y="21372"/>
                    <a:pt x="60532" y="22741"/>
                  </a:cubicBezTo>
                  <a:cubicBezTo>
                    <a:pt x="57341" y="23920"/>
                    <a:pt x="54150" y="25063"/>
                    <a:pt x="50947" y="26206"/>
                  </a:cubicBezTo>
                  <a:cubicBezTo>
                    <a:pt x="48054" y="27242"/>
                    <a:pt x="45173" y="28254"/>
                    <a:pt x="42279" y="29266"/>
                  </a:cubicBezTo>
                  <a:cubicBezTo>
                    <a:pt x="42006" y="29349"/>
                    <a:pt x="41898" y="29468"/>
                    <a:pt x="42006" y="29766"/>
                  </a:cubicBezTo>
                  <a:close/>
                  <a:moveTo>
                    <a:pt x="41494" y="30588"/>
                  </a:moveTo>
                  <a:cubicBezTo>
                    <a:pt x="41446" y="30433"/>
                    <a:pt x="41446" y="30338"/>
                    <a:pt x="41422" y="30314"/>
                  </a:cubicBezTo>
                  <a:cubicBezTo>
                    <a:pt x="29444" y="25825"/>
                    <a:pt x="17562" y="21075"/>
                    <a:pt x="5465" y="16896"/>
                  </a:cubicBezTo>
                  <a:cubicBezTo>
                    <a:pt x="5525" y="16979"/>
                    <a:pt x="5608" y="17038"/>
                    <a:pt x="5703" y="17074"/>
                  </a:cubicBezTo>
                  <a:cubicBezTo>
                    <a:pt x="8608" y="18158"/>
                    <a:pt x="11502" y="19217"/>
                    <a:pt x="14407" y="20313"/>
                  </a:cubicBezTo>
                  <a:cubicBezTo>
                    <a:pt x="17955" y="21658"/>
                    <a:pt x="21491" y="23027"/>
                    <a:pt x="25039" y="24385"/>
                  </a:cubicBezTo>
                  <a:cubicBezTo>
                    <a:pt x="25099" y="24396"/>
                    <a:pt x="25146" y="24408"/>
                    <a:pt x="25194" y="24456"/>
                  </a:cubicBezTo>
                  <a:cubicBezTo>
                    <a:pt x="25230" y="24480"/>
                    <a:pt x="25253" y="24563"/>
                    <a:pt x="25242" y="24587"/>
                  </a:cubicBezTo>
                  <a:cubicBezTo>
                    <a:pt x="25230" y="24611"/>
                    <a:pt x="25146" y="24646"/>
                    <a:pt x="25111" y="24646"/>
                  </a:cubicBezTo>
                  <a:cubicBezTo>
                    <a:pt x="25039" y="24635"/>
                    <a:pt x="24956" y="24599"/>
                    <a:pt x="24872" y="24575"/>
                  </a:cubicBezTo>
                  <a:cubicBezTo>
                    <a:pt x="23194" y="23944"/>
                    <a:pt x="21503" y="23301"/>
                    <a:pt x="19824" y="22682"/>
                  </a:cubicBezTo>
                  <a:cubicBezTo>
                    <a:pt x="15157" y="20920"/>
                    <a:pt x="10466" y="19158"/>
                    <a:pt x="5787" y="17396"/>
                  </a:cubicBezTo>
                  <a:cubicBezTo>
                    <a:pt x="5703" y="17372"/>
                    <a:pt x="5608" y="17336"/>
                    <a:pt x="5525" y="17324"/>
                  </a:cubicBezTo>
                  <a:cubicBezTo>
                    <a:pt x="5549" y="17431"/>
                    <a:pt x="5596" y="17491"/>
                    <a:pt x="5668" y="17503"/>
                  </a:cubicBezTo>
                  <a:cubicBezTo>
                    <a:pt x="6025" y="17646"/>
                    <a:pt x="6382" y="17800"/>
                    <a:pt x="6739" y="17931"/>
                  </a:cubicBezTo>
                  <a:cubicBezTo>
                    <a:pt x="9954" y="19182"/>
                    <a:pt x="13157" y="20432"/>
                    <a:pt x="16371" y="21682"/>
                  </a:cubicBezTo>
                  <a:cubicBezTo>
                    <a:pt x="19015" y="22706"/>
                    <a:pt x="21670" y="23754"/>
                    <a:pt x="24313" y="24754"/>
                  </a:cubicBezTo>
                  <a:cubicBezTo>
                    <a:pt x="26611" y="25611"/>
                    <a:pt x="28897" y="26444"/>
                    <a:pt x="31195" y="27290"/>
                  </a:cubicBezTo>
                  <a:cubicBezTo>
                    <a:pt x="34481" y="28516"/>
                    <a:pt x="37791" y="29730"/>
                    <a:pt x="41077" y="30957"/>
                  </a:cubicBezTo>
                  <a:cubicBezTo>
                    <a:pt x="41184" y="31004"/>
                    <a:pt x="41315" y="30945"/>
                    <a:pt x="41434" y="30945"/>
                  </a:cubicBezTo>
                  <a:cubicBezTo>
                    <a:pt x="41422" y="30921"/>
                    <a:pt x="41422" y="30909"/>
                    <a:pt x="41398" y="30885"/>
                  </a:cubicBezTo>
                  <a:cubicBezTo>
                    <a:pt x="36207" y="28873"/>
                    <a:pt x="31004" y="26861"/>
                    <a:pt x="25801" y="24873"/>
                  </a:cubicBezTo>
                  <a:cubicBezTo>
                    <a:pt x="25825" y="24813"/>
                    <a:pt x="25849" y="24766"/>
                    <a:pt x="25861" y="24706"/>
                  </a:cubicBezTo>
                  <a:cubicBezTo>
                    <a:pt x="28504" y="25539"/>
                    <a:pt x="31016" y="26659"/>
                    <a:pt x="33588" y="27671"/>
                  </a:cubicBezTo>
                  <a:cubicBezTo>
                    <a:pt x="36183" y="28647"/>
                    <a:pt x="38755" y="29707"/>
                    <a:pt x="41494" y="30588"/>
                  </a:cubicBezTo>
                  <a:close/>
                  <a:moveTo>
                    <a:pt x="71212" y="47161"/>
                  </a:moveTo>
                  <a:cubicBezTo>
                    <a:pt x="71212" y="47149"/>
                    <a:pt x="71212" y="47125"/>
                    <a:pt x="71200" y="47102"/>
                  </a:cubicBezTo>
                  <a:cubicBezTo>
                    <a:pt x="70676" y="47209"/>
                    <a:pt x="70116" y="47221"/>
                    <a:pt x="69616" y="47435"/>
                  </a:cubicBezTo>
                  <a:cubicBezTo>
                    <a:pt x="68509" y="47911"/>
                    <a:pt x="67425" y="48411"/>
                    <a:pt x="66366" y="48995"/>
                  </a:cubicBezTo>
                  <a:cubicBezTo>
                    <a:pt x="61925" y="51388"/>
                    <a:pt x="57496" y="53805"/>
                    <a:pt x="53055" y="56234"/>
                  </a:cubicBezTo>
                  <a:cubicBezTo>
                    <a:pt x="50042" y="57877"/>
                    <a:pt x="47030" y="59579"/>
                    <a:pt x="44006" y="61234"/>
                  </a:cubicBezTo>
                  <a:cubicBezTo>
                    <a:pt x="43613" y="61449"/>
                    <a:pt x="43625" y="61711"/>
                    <a:pt x="43684" y="62068"/>
                  </a:cubicBezTo>
                  <a:cubicBezTo>
                    <a:pt x="52876" y="57091"/>
                    <a:pt x="62044" y="52126"/>
                    <a:pt x="71212" y="47161"/>
                  </a:cubicBezTo>
                  <a:close/>
                  <a:moveTo>
                    <a:pt x="33731" y="53757"/>
                  </a:moveTo>
                  <a:cubicBezTo>
                    <a:pt x="33635" y="53757"/>
                    <a:pt x="33540" y="53745"/>
                    <a:pt x="33528" y="53757"/>
                  </a:cubicBezTo>
                  <a:cubicBezTo>
                    <a:pt x="33278" y="54210"/>
                    <a:pt x="33028" y="54662"/>
                    <a:pt x="32778" y="55114"/>
                  </a:cubicBezTo>
                  <a:cubicBezTo>
                    <a:pt x="32754" y="55114"/>
                    <a:pt x="32742" y="55103"/>
                    <a:pt x="32731" y="55103"/>
                  </a:cubicBezTo>
                  <a:lnTo>
                    <a:pt x="33266" y="53852"/>
                  </a:lnTo>
                  <a:cubicBezTo>
                    <a:pt x="33147" y="53876"/>
                    <a:pt x="33100" y="53936"/>
                    <a:pt x="33076" y="54007"/>
                  </a:cubicBezTo>
                  <a:cubicBezTo>
                    <a:pt x="32326" y="55579"/>
                    <a:pt x="31719" y="57162"/>
                    <a:pt x="31492" y="58889"/>
                  </a:cubicBezTo>
                  <a:cubicBezTo>
                    <a:pt x="31385" y="59627"/>
                    <a:pt x="31373" y="60365"/>
                    <a:pt x="31349" y="61115"/>
                  </a:cubicBezTo>
                  <a:cubicBezTo>
                    <a:pt x="31349" y="61258"/>
                    <a:pt x="31421" y="61508"/>
                    <a:pt x="31528" y="61544"/>
                  </a:cubicBezTo>
                  <a:cubicBezTo>
                    <a:pt x="32302" y="61818"/>
                    <a:pt x="33088" y="62068"/>
                    <a:pt x="33874" y="62318"/>
                  </a:cubicBezTo>
                  <a:cubicBezTo>
                    <a:pt x="33576" y="59008"/>
                    <a:pt x="34469" y="56055"/>
                    <a:pt x="36231" y="53281"/>
                  </a:cubicBezTo>
                  <a:cubicBezTo>
                    <a:pt x="36195" y="53245"/>
                    <a:pt x="36148" y="53233"/>
                    <a:pt x="36124" y="53210"/>
                  </a:cubicBezTo>
                  <a:cubicBezTo>
                    <a:pt x="36005" y="53329"/>
                    <a:pt x="35862" y="53448"/>
                    <a:pt x="35731" y="53567"/>
                  </a:cubicBezTo>
                  <a:lnTo>
                    <a:pt x="35779" y="53340"/>
                  </a:lnTo>
                  <a:cubicBezTo>
                    <a:pt x="35731" y="53329"/>
                    <a:pt x="35707" y="53293"/>
                    <a:pt x="35659" y="53281"/>
                  </a:cubicBezTo>
                  <a:cubicBezTo>
                    <a:pt x="35350" y="53781"/>
                    <a:pt x="35052" y="54293"/>
                    <a:pt x="34731" y="54805"/>
                  </a:cubicBezTo>
                  <a:lnTo>
                    <a:pt x="34647" y="54757"/>
                  </a:lnTo>
                  <a:cubicBezTo>
                    <a:pt x="34886" y="54329"/>
                    <a:pt x="35136" y="53876"/>
                    <a:pt x="35374" y="53448"/>
                  </a:cubicBezTo>
                  <a:lnTo>
                    <a:pt x="35290" y="53400"/>
                  </a:lnTo>
                  <a:cubicBezTo>
                    <a:pt x="34790" y="53769"/>
                    <a:pt x="34719" y="54424"/>
                    <a:pt x="34302" y="54841"/>
                  </a:cubicBezTo>
                  <a:lnTo>
                    <a:pt x="34969" y="53555"/>
                  </a:lnTo>
                  <a:cubicBezTo>
                    <a:pt x="34945" y="53531"/>
                    <a:pt x="34909" y="53507"/>
                    <a:pt x="34886" y="53495"/>
                  </a:cubicBezTo>
                  <a:cubicBezTo>
                    <a:pt x="34469" y="53852"/>
                    <a:pt x="34397" y="54460"/>
                    <a:pt x="34040" y="54864"/>
                  </a:cubicBezTo>
                  <a:lnTo>
                    <a:pt x="33945" y="54817"/>
                  </a:lnTo>
                  <a:cubicBezTo>
                    <a:pt x="34135" y="54424"/>
                    <a:pt x="34350" y="54043"/>
                    <a:pt x="34540" y="53638"/>
                  </a:cubicBezTo>
                  <a:cubicBezTo>
                    <a:pt x="34516" y="53614"/>
                    <a:pt x="34469" y="53591"/>
                    <a:pt x="34433" y="53567"/>
                  </a:cubicBezTo>
                  <a:cubicBezTo>
                    <a:pt x="34076" y="53995"/>
                    <a:pt x="33885" y="54519"/>
                    <a:pt x="33624" y="54995"/>
                  </a:cubicBezTo>
                  <a:lnTo>
                    <a:pt x="33528" y="54948"/>
                  </a:lnTo>
                  <a:cubicBezTo>
                    <a:pt x="33743" y="54531"/>
                    <a:pt x="33957" y="54114"/>
                    <a:pt x="34171" y="53698"/>
                  </a:cubicBezTo>
                  <a:cubicBezTo>
                    <a:pt x="33576" y="53876"/>
                    <a:pt x="33624" y="54567"/>
                    <a:pt x="33207" y="54888"/>
                  </a:cubicBezTo>
                  <a:cubicBezTo>
                    <a:pt x="33350" y="54519"/>
                    <a:pt x="33528" y="54162"/>
                    <a:pt x="33731" y="53757"/>
                  </a:cubicBezTo>
                  <a:close/>
                  <a:moveTo>
                    <a:pt x="41982" y="27968"/>
                  </a:moveTo>
                  <a:cubicBezTo>
                    <a:pt x="42089" y="27933"/>
                    <a:pt x="42160" y="27921"/>
                    <a:pt x="42220" y="27897"/>
                  </a:cubicBezTo>
                  <a:cubicBezTo>
                    <a:pt x="45946" y="26706"/>
                    <a:pt x="49685" y="25551"/>
                    <a:pt x="53388" y="24301"/>
                  </a:cubicBezTo>
                  <a:cubicBezTo>
                    <a:pt x="59234" y="22325"/>
                    <a:pt x="65056" y="20277"/>
                    <a:pt x="70878" y="18253"/>
                  </a:cubicBezTo>
                  <a:cubicBezTo>
                    <a:pt x="74391" y="17026"/>
                    <a:pt x="77903" y="15776"/>
                    <a:pt x="81415" y="14574"/>
                  </a:cubicBezTo>
                  <a:cubicBezTo>
                    <a:pt x="83582" y="13824"/>
                    <a:pt x="85761" y="13097"/>
                    <a:pt x="87940" y="12371"/>
                  </a:cubicBezTo>
                  <a:cubicBezTo>
                    <a:pt x="88118" y="12312"/>
                    <a:pt x="88333" y="12276"/>
                    <a:pt x="88166" y="11978"/>
                  </a:cubicBezTo>
                  <a:cubicBezTo>
                    <a:pt x="87618" y="12133"/>
                    <a:pt x="87047" y="12264"/>
                    <a:pt x="86499" y="12443"/>
                  </a:cubicBezTo>
                  <a:cubicBezTo>
                    <a:pt x="83451" y="13407"/>
                    <a:pt x="80451" y="14526"/>
                    <a:pt x="77450" y="15645"/>
                  </a:cubicBezTo>
                  <a:cubicBezTo>
                    <a:pt x="73486" y="17122"/>
                    <a:pt x="69485" y="18455"/>
                    <a:pt x="65485" y="19777"/>
                  </a:cubicBezTo>
                  <a:cubicBezTo>
                    <a:pt x="58377" y="22134"/>
                    <a:pt x="51245" y="24444"/>
                    <a:pt x="44113" y="26766"/>
                  </a:cubicBezTo>
                  <a:cubicBezTo>
                    <a:pt x="43399" y="27004"/>
                    <a:pt x="42684" y="27242"/>
                    <a:pt x="41982" y="27456"/>
                  </a:cubicBezTo>
                  <a:close/>
                  <a:moveTo>
                    <a:pt x="41946" y="30754"/>
                  </a:moveTo>
                  <a:cubicBezTo>
                    <a:pt x="42029" y="30719"/>
                    <a:pt x="42101" y="30707"/>
                    <a:pt x="42160" y="30671"/>
                  </a:cubicBezTo>
                  <a:cubicBezTo>
                    <a:pt x="44542" y="29814"/>
                    <a:pt x="46947" y="28968"/>
                    <a:pt x="49328" y="28075"/>
                  </a:cubicBezTo>
                  <a:cubicBezTo>
                    <a:pt x="53614" y="26468"/>
                    <a:pt x="57912" y="24873"/>
                    <a:pt x="62163" y="23194"/>
                  </a:cubicBezTo>
                  <a:cubicBezTo>
                    <a:pt x="66711" y="21384"/>
                    <a:pt x="71295" y="19693"/>
                    <a:pt x="75950" y="18229"/>
                  </a:cubicBezTo>
                  <a:cubicBezTo>
                    <a:pt x="80022" y="16955"/>
                    <a:pt x="84118" y="15681"/>
                    <a:pt x="88214" y="14419"/>
                  </a:cubicBezTo>
                  <a:cubicBezTo>
                    <a:pt x="88404" y="14359"/>
                    <a:pt x="88499" y="14288"/>
                    <a:pt x="88357" y="14074"/>
                  </a:cubicBezTo>
                  <a:cubicBezTo>
                    <a:pt x="88285" y="14074"/>
                    <a:pt x="88214" y="14074"/>
                    <a:pt x="88154" y="14098"/>
                  </a:cubicBezTo>
                  <a:cubicBezTo>
                    <a:pt x="86975" y="14371"/>
                    <a:pt x="85797" y="14621"/>
                    <a:pt x="84642" y="14991"/>
                  </a:cubicBezTo>
                  <a:cubicBezTo>
                    <a:pt x="83237" y="15419"/>
                    <a:pt x="81903" y="15979"/>
                    <a:pt x="80498" y="16443"/>
                  </a:cubicBezTo>
                  <a:cubicBezTo>
                    <a:pt x="78379" y="17157"/>
                    <a:pt x="76200" y="17765"/>
                    <a:pt x="74069" y="18515"/>
                  </a:cubicBezTo>
                  <a:cubicBezTo>
                    <a:pt x="70128" y="19896"/>
                    <a:pt x="66211" y="21325"/>
                    <a:pt x="62282" y="22777"/>
                  </a:cubicBezTo>
                  <a:cubicBezTo>
                    <a:pt x="58817" y="24051"/>
                    <a:pt x="55400" y="25408"/>
                    <a:pt x="51923" y="26659"/>
                  </a:cubicBezTo>
                  <a:cubicBezTo>
                    <a:pt x="48780" y="27778"/>
                    <a:pt x="45613" y="28790"/>
                    <a:pt x="42458" y="29861"/>
                  </a:cubicBezTo>
                  <a:cubicBezTo>
                    <a:pt x="41886" y="30052"/>
                    <a:pt x="41886" y="30064"/>
                    <a:pt x="41946" y="30754"/>
                  </a:cubicBezTo>
                  <a:close/>
                  <a:moveTo>
                    <a:pt x="88118" y="11311"/>
                  </a:moveTo>
                  <a:cubicBezTo>
                    <a:pt x="87987" y="11359"/>
                    <a:pt x="87916" y="11383"/>
                    <a:pt x="87845" y="11419"/>
                  </a:cubicBezTo>
                  <a:cubicBezTo>
                    <a:pt x="84713" y="12550"/>
                    <a:pt x="81618" y="13705"/>
                    <a:pt x="78474" y="14812"/>
                  </a:cubicBezTo>
                  <a:cubicBezTo>
                    <a:pt x="74569" y="16181"/>
                    <a:pt x="70640" y="17538"/>
                    <a:pt x="66687" y="18824"/>
                  </a:cubicBezTo>
                  <a:cubicBezTo>
                    <a:pt x="62401" y="20229"/>
                    <a:pt x="58079" y="21527"/>
                    <a:pt x="53793" y="22908"/>
                  </a:cubicBezTo>
                  <a:cubicBezTo>
                    <a:pt x="49947" y="24146"/>
                    <a:pt x="46125" y="25456"/>
                    <a:pt x="42291" y="26718"/>
                  </a:cubicBezTo>
                  <a:cubicBezTo>
                    <a:pt x="41994" y="26825"/>
                    <a:pt x="41982" y="26980"/>
                    <a:pt x="42041" y="27254"/>
                  </a:cubicBezTo>
                  <a:cubicBezTo>
                    <a:pt x="43160" y="26885"/>
                    <a:pt x="44256" y="26504"/>
                    <a:pt x="45363" y="26147"/>
                  </a:cubicBezTo>
                  <a:cubicBezTo>
                    <a:pt x="52233" y="23920"/>
                    <a:pt x="59115" y="21706"/>
                    <a:pt x="65973" y="19443"/>
                  </a:cubicBezTo>
                  <a:cubicBezTo>
                    <a:pt x="69795" y="18169"/>
                    <a:pt x="73629" y="16907"/>
                    <a:pt x="77391" y="15491"/>
                  </a:cubicBezTo>
                  <a:cubicBezTo>
                    <a:pt x="80213" y="14443"/>
                    <a:pt x="83034" y="13383"/>
                    <a:pt x="85904" y="12443"/>
                  </a:cubicBezTo>
                  <a:cubicBezTo>
                    <a:pt x="86642" y="12204"/>
                    <a:pt x="87404" y="12014"/>
                    <a:pt x="88190" y="11788"/>
                  </a:cubicBezTo>
                  <a:cubicBezTo>
                    <a:pt x="88154" y="11621"/>
                    <a:pt x="88142" y="11490"/>
                    <a:pt x="88118" y="11311"/>
                  </a:cubicBezTo>
                  <a:close/>
                  <a:moveTo>
                    <a:pt x="84404" y="39410"/>
                  </a:moveTo>
                  <a:cubicBezTo>
                    <a:pt x="84368" y="39386"/>
                    <a:pt x="84344" y="39351"/>
                    <a:pt x="84332" y="39327"/>
                  </a:cubicBezTo>
                  <a:cubicBezTo>
                    <a:pt x="71569" y="41363"/>
                    <a:pt x="58758" y="43101"/>
                    <a:pt x="46077" y="45601"/>
                  </a:cubicBezTo>
                  <a:cubicBezTo>
                    <a:pt x="46197" y="45601"/>
                    <a:pt x="46304" y="45590"/>
                    <a:pt x="46423" y="45566"/>
                  </a:cubicBezTo>
                  <a:cubicBezTo>
                    <a:pt x="47518" y="45423"/>
                    <a:pt x="48625" y="45256"/>
                    <a:pt x="49721" y="45113"/>
                  </a:cubicBezTo>
                  <a:cubicBezTo>
                    <a:pt x="52197" y="44792"/>
                    <a:pt x="54650" y="44518"/>
                    <a:pt x="57126" y="44161"/>
                  </a:cubicBezTo>
                  <a:cubicBezTo>
                    <a:pt x="59115" y="43875"/>
                    <a:pt x="61115" y="43482"/>
                    <a:pt x="63091" y="43161"/>
                  </a:cubicBezTo>
                  <a:cubicBezTo>
                    <a:pt x="66806" y="42530"/>
                    <a:pt x="70533" y="41934"/>
                    <a:pt x="74248" y="41303"/>
                  </a:cubicBezTo>
                  <a:cubicBezTo>
                    <a:pt x="76331" y="40946"/>
                    <a:pt x="78403" y="40553"/>
                    <a:pt x="80487" y="40196"/>
                  </a:cubicBezTo>
                  <a:cubicBezTo>
                    <a:pt x="81689" y="39994"/>
                    <a:pt x="82915" y="39791"/>
                    <a:pt x="84130" y="39589"/>
                  </a:cubicBezTo>
                  <a:cubicBezTo>
                    <a:pt x="84225" y="39577"/>
                    <a:pt x="84308" y="39470"/>
                    <a:pt x="84404" y="39410"/>
                  </a:cubicBezTo>
                  <a:close/>
                  <a:moveTo>
                    <a:pt x="43696" y="60627"/>
                  </a:moveTo>
                  <a:cubicBezTo>
                    <a:pt x="43827" y="60556"/>
                    <a:pt x="43934" y="60520"/>
                    <a:pt x="44030" y="60448"/>
                  </a:cubicBezTo>
                  <a:cubicBezTo>
                    <a:pt x="46768" y="58817"/>
                    <a:pt x="49506" y="57174"/>
                    <a:pt x="52257" y="55555"/>
                  </a:cubicBezTo>
                  <a:cubicBezTo>
                    <a:pt x="54162" y="54436"/>
                    <a:pt x="56091" y="53340"/>
                    <a:pt x="58031" y="52281"/>
                  </a:cubicBezTo>
                  <a:cubicBezTo>
                    <a:pt x="60615" y="50852"/>
                    <a:pt x="63234" y="49471"/>
                    <a:pt x="65842" y="48078"/>
                  </a:cubicBezTo>
                  <a:cubicBezTo>
                    <a:pt x="65949" y="48018"/>
                    <a:pt x="66044" y="47935"/>
                    <a:pt x="66139" y="47876"/>
                  </a:cubicBezTo>
                  <a:cubicBezTo>
                    <a:pt x="65639" y="47876"/>
                    <a:pt x="65151" y="47923"/>
                    <a:pt x="64687" y="47995"/>
                  </a:cubicBezTo>
                  <a:cubicBezTo>
                    <a:pt x="64175" y="48090"/>
                    <a:pt x="63615" y="48102"/>
                    <a:pt x="63163" y="48340"/>
                  </a:cubicBezTo>
                  <a:cubicBezTo>
                    <a:pt x="61210" y="49400"/>
                    <a:pt x="59305" y="50507"/>
                    <a:pt x="57388" y="51626"/>
                  </a:cubicBezTo>
                  <a:cubicBezTo>
                    <a:pt x="54281" y="53436"/>
                    <a:pt x="51185" y="55234"/>
                    <a:pt x="48090" y="57031"/>
                  </a:cubicBezTo>
                  <a:cubicBezTo>
                    <a:pt x="46744" y="57817"/>
                    <a:pt x="45399" y="58591"/>
                    <a:pt x="44053" y="59377"/>
                  </a:cubicBezTo>
                  <a:cubicBezTo>
                    <a:pt x="43922" y="59460"/>
                    <a:pt x="43815" y="59603"/>
                    <a:pt x="43696" y="59722"/>
                  </a:cubicBezTo>
                  <a:cubicBezTo>
                    <a:pt x="43732" y="59758"/>
                    <a:pt x="43744" y="59782"/>
                    <a:pt x="43768" y="59817"/>
                  </a:cubicBezTo>
                  <a:cubicBezTo>
                    <a:pt x="43851" y="59782"/>
                    <a:pt x="43911" y="59758"/>
                    <a:pt x="43982" y="59710"/>
                  </a:cubicBezTo>
                  <a:cubicBezTo>
                    <a:pt x="46399" y="58329"/>
                    <a:pt x="48875" y="56984"/>
                    <a:pt x="51257" y="55531"/>
                  </a:cubicBezTo>
                  <a:cubicBezTo>
                    <a:pt x="55162" y="53150"/>
                    <a:pt x="59115" y="50852"/>
                    <a:pt x="63199" y="48768"/>
                  </a:cubicBezTo>
                  <a:cubicBezTo>
                    <a:pt x="63615" y="48542"/>
                    <a:pt x="64044" y="48352"/>
                    <a:pt x="64473" y="48149"/>
                  </a:cubicBezTo>
                  <a:cubicBezTo>
                    <a:pt x="64532" y="48114"/>
                    <a:pt x="64604" y="48161"/>
                    <a:pt x="64687" y="48161"/>
                  </a:cubicBezTo>
                  <a:cubicBezTo>
                    <a:pt x="64651" y="48233"/>
                    <a:pt x="64639" y="48328"/>
                    <a:pt x="64592" y="48387"/>
                  </a:cubicBezTo>
                  <a:cubicBezTo>
                    <a:pt x="64544" y="48423"/>
                    <a:pt x="64473" y="48447"/>
                    <a:pt x="64413" y="48471"/>
                  </a:cubicBezTo>
                  <a:cubicBezTo>
                    <a:pt x="61484" y="50066"/>
                    <a:pt x="58519" y="51566"/>
                    <a:pt x="55650" y="53245"/>
                  </a:cubicBezTo>
                  <a:cubicBezTo>
                    <a:pt x="51745" y="55531"/>
                    <a:pt x="47923" y="57936"/>
                    <a:pt x="43946" y="60067"/>
                  </a:cubicBezTo>
                  <a:cubicBezTo>
                    <a:pt x="43744" y="60198"/>
                    <a:pt x="43649" y="60353"/>
                    <a:pt x="43696" y="60627"/>
                  </a:cubicBezTo>
                  <a:close/>
                  <a:moveTo>
                    <a:pt x="6049" y="14288"/>
                  </a:moveTo>
                  <a:cubicBezTo>
                    <a:pt x="6049" y="14336"/>
                    <a:pt x="6025" y="14395"/>
                    <a:pt x="6025" y="14443"/>
                  </a:cubicBezTo>
                  <a:cubicBezTo>
                    <a:pt x="11847" y="16907"/>
                    <a:pt x="17812" y="18979"/>
                    <a:pt x="23694" y="21289"/>
                  </a:cubicBezTo>
                  <a:cubicBezTo>
                    <a:pt x="29587" y="23587"/>
                    <a:pt x="35588" y="25551"/>
                    <a:pt x="41529" y="27861"/>
                  </a:cubicBezTo>
                  <a:lnTo>
                    <a:pt x="41529" y="27123"/>
                  </a:lnTo>
                  <a:cubicBezTo>
                    <a:pt x="41065" y="27028"/>
                    <a:pt x="40612" y="26968"/>
                    <a:pt x="40184" y="26861"/>
                  </a:cubicBezTo>
                  <a:cubicBezTo>
                    <a:pt x="38350" y="26385"/>
                    <a:pt x="36612" y="25647"/>
                    <a:pt x="34838" y="24980"/>
                  </a:cubicBezTo>
                  <a:cubicBezTo>
                    <a:pt x="29992" y="23134"/>
                    <a:pt x="25122" y="21372"/>
                    <a:pt x="20253" y="19586"/>
                  </a:cubicBezTo>
                  <a:cubicBezTo>
                    <a:pt x="16848" y="18336"/>
                    <a:pt x="13431" y="17146"/>
                    <a:pt x="10013" y="15883"/>
                  </a:cubicBezTo>
                  <a:cubicBezTo>
                    <a:pt x="8799" y="15431"/>
                    <a:pt x="7632" y="14860"/>
                    <a:pt x="6430" y="14348"/>
                  </a:cubicBezTo>
                  <a:cubicBezTo>
                    <a:pt x="6322" y="14300"/>
                    <a:pt x="6180" y="14300"/>
                    <a:pt x="6049" y="14288"/>
                  </a:cubicBezTo>
                  <a:close/>
                  <a:moveTo>
                    <a:pt x="5549" y="17777"/>
                  </a:moveTo>
                  <a:cubicBezTo>
                    <a:pt x="5525" y="18324"/>
                    <a:pt x="5608" y="18491"/>
                    <a:pt x="5941" y="18610"/>
                  </a:cubicBezTo>
                  <a:cubicBezTo>
                    <a:pt x="9097" y="19717"/>
                    <a:pt x="12252" y="20813"/>
                    <a:pt x="15371" y="21968"/>
                  </a:cubicBezTo>
                  <a:cubicBezTo>
                    <a:pt x="19455" y="23468"/>
                    <a:pt x="23503" y="25051"/>
                    <a:pt x="27575" y="26599"/>
                  </a:cubicBezTo>
                  <a:cubicBezTo>
                    <a:pt x="31266" y="27992"/>
                    <a:pt x="34957" y="29361"/>
                    <a:pt x="38648" y="30766"/>
                  </a:cubicBezTo>
                  <a:cubicBezTo>
                    <a:pt x="39541" y="31088"/>
                    <a:pt x="40422" y="31469"/>
                    <a:pt x="41410" y="31850"/>
                  </a:cubicBezTo>
                  <a:cubicBezTo>
                    <a:pt x="41351" y="31624"/>
                    <a:pt x="41363" y="31409"/>
                    <a:pt x="41267" y="31362"/>
                  </a:cubicBezTo>
                  <a:cubicBezTo>
                    <a:pt x="41005" y="31195"/>
                    <a:pt x="40696" y="31088"/>
                    <a:pt x="40398" y="30969"/>
                  </a:cubicBezTo>
                  <a:cubicBezTo>
                    <a:pt x="39708" y="30719"/>
                    <a:pt x="39005" y="30492"/>
                    <a:pt x="38326" y="30242"/>
                  </a:cubicBezTo>
                  <a:cubicBezTo>
                    <a:pt x="34707" y="28873"/>
                    <a:pt x="31076" y="27492"/>
                    <a:pt x="27456" y="26123"/>
                  </a:cubicBezTo>
                  <a:cubicBezTo>
                    <a:pt x="24087" y="24861"/>
                    <a:pt x="20705" y="23623"/>
                    <a:pt x="17324" y="22325"/>
                  </a:cubicBezTo>
                  <a:cubicBezTo>
                    <a:pt x="13502" y="20872"/>
                    <a:pt x="9692" y="19360"/>
                    <a:pt x="5882" y="17896"/>
                  </a:cubicBezTo>
                  <a:cubicBezTo>
                    <a:pt x="5775" y="17836"/>
                    <a:pt x="5668" y="17800"/>
                    <a:pt x="5549" y="17777"/>
                  </a:cubicBezTo>
                  <a:close/>
                  <a:moveTo>
                    <a:pt x="8251" y="45709"/>
                  </a:moveTo>
                  <a:lnTo>
                    <a:pt x="8156" y="45613"/>
                  </a:lnTo>
                  <a:cubicBezTo>
                    <a:pt x="8085" y="45673"/>
                    <a:pt x="7977" y="45732"/>
                    <a:pt x="7954" y="45804"/>
                  </a:cubicBezTo>
                  <a:cubicBezTo>
                    <a:pt x="7668" y="46482"/>
                    <a:pt x="7394" y="47161"/>
                    <a:pt x="7120" y="47828"/>
                  </a:cubicBezTo>
                  <a:cubicBezTo>
                    <a:pt x="7073" y="47923"/>
                    <a:pt x="7013" y="48018"/>
                    <a:pt x="6965" y="48102"/>
                  </a:cubicBezTo>
                  <a:cubicBezTo>
                    <a:pt x="6918" y="48090"/>
                    <a:pt x="6894" y="48066"/>
                    <a:pt x="6846" y="48042"/>
                  </a:cubicBezTo>
                  <a:cubicBezTo>
                    <a:pt x="7168" y="47209"/>
                    <a:pt x="7513" y="46375"/>
                    <a:pt x="7846" y="45542"/>
                  </a:cubicBezTo>
                  <a:cubicBezTo>
                    <a:pt x="7799" y="45506"/>
                    <a:pt x="7763" y="45494"/>
                    <a:pt x="7727" y="45470"/>
                  </a:cubicBezTo>
                  <a:cubicBezTo>
                    <a:pt x="7668" y="45554"/>
                    <a:pt x="7573" y="45637"/>
                    <a:pt x="7549" y="45720"/>
                  </a:cubicBezTo>
                  <a:cubicBezTo>
                    <a:pt x="7287" y="46411"/>
                    <a:pt x="7073" y="47102"/>
                    <a:pt x="6823" y="47792"/>
                  </a:cubicBezTo>
                  <a:cubicBezTo>
                    <a:pt x="6787" y="47899"/>
                    <a:pt x="6715" y="47983"/>
                    <a:pt x="6668" y="48090"/>
                  </a:cubicBezTo>
                  <a:cubicBezTo>
                    <a:pt x="6620" y="48078"/>
                    <a:pt x="6573" y="48054"/>
                    <a:pt x="6537" y="48030"/>
                  </a:cubicBezTo>
                  <a:cubicBezTo>
                    <a:pt x="6834" y="47149"/>
                    <a:pt x="7144" y="46292"/>
                    <a:pt x="7454" y="45375"/>
                  </a:cubicBezTo>
                  <a:cubicBezTo>
                    <a:pt x="7287" y="45339"/>
                    <a:pt x="7156" y="45292"/>
                    <a:pt x="6989" y="45244"/>
                  </a:cubicBezTo>
                  <a:cubicBezTo>
                    <a:pt x="6751" y="46030"/>
                    <a:pt x="6537" y="46768"/>
                    <a:pt x="6322" y="47506"/>
                  </a:cubicBezTo>
                  <a:cubicBezTo>
                    <a:pt x="6275" y="47495"/>
                    <a:pt x="6227" y="47483"/>
                    <a:pt x="6180" y="47459"/>
                  </a:cubicBezTo>
                  <a:cubicBezTo>
                    <a:pt x="6394" y="46709"/>
                    <a:pt x="6608" y="45959"/>
                    <a:pt x="6834" y="45185"/>
                  </a:cubicBezTo>
                  <a:cubicBezTo>
                    <a:pt x="6715" y="45161"/>
                    <a:pt x="6620" y="45125"/>
                    <a:pt x="6537" y="45101"/>
                  </a:cubicBezTo>
                  <a:cubicBezTo>
                    <a:pt x="6501" y="45125"/>
                    <a:pt x="6489" y="45161"/>
                    <a:pt x="6489" y="45173"/>
                  </a:cubicBezTo>
                  <a:cubicBezTo>
                    <a:pt x="5656" y="47625"/>
                    <a:pt x="5358" y="50138"/>
                    <a:pt x="5596" y="52721"/>
                  </a:cubicBezTo>
                  <a:cubicBezTo>
                    <a:pt x="5620" y="53031"/>
                    <a:pt x="5727" y="53340"/>
                    <a:pt x="5799" y="53650"/>
                  </a:cubicBezTo>
                  <a:cubicBezTo>
                    <a:pt x="5822" y="53650"/>
                    <a:pt x="5846" y="53638"/>
                    <a:pt x="5858" y="53638"/>
                  </a:cubicBezTo>
                  <a:lnTo>
                    <a:pt x="5858" y="51150"/>
                  </a:lnTo>
                  <a:cubicBezTo>
                    <a:pt x="5941" y="51257"/>
                    <a:pt x="5977" y="51376"/>
                    <a:pt x="5977" y="51483"/>
                  </a:cubicBezTo>
                  <a:cubicBezTo>
                    <a:pt x="6013" y="52043"/>
                    <a:pt x="6037" y="52614"/>
                    <a:pt x="6061" y="53198"/>
                  </a:cubicBezTo>
                  <a:cubicBezTo>
                    <a:pt x="6072" y="53769"/>
                    <a:pt x="6072" y="53769"/>
                    <a:pt x="6680" y="53888"/>
                  </a:cubicBezTo>
                  <a:cubicBezTo>
                    <a:pt x="6620" y="53221"/>
                    <a:pt x="6573" y="52567"/>
                    <a:pt x="6513" y="51900"/>
                  </a:cubicBezTo>
                  <a:cubicBezTo>
                    <a:pt x="6549" y="51900"/>
                    <a:pt x="6573" y="51888"/>
                    <a:pt x="6608" y="51888"/>
                  </a:cubicBezTo>
                  <a:cubicBezTo>
                    <a:pt x="6620" y="51959"/>
                    <a:pt x="6668" y="52043"/>
                    <a:pt x="6668" y="52126"/>
                  </a:cubicBezTo>
                  <a:cubicBezTo>
                    <a:pt x="6727" y="52662"/>
                    <a:pt x="6775" y="53174"/>
                    <a:pt x="6811" y="53710"/>
                  </a:cubicBezTo>
                  <a:cubicBezTo>
                    <a:pt x="6834" y="53936"/>
                    <a:pt x="6906" y="54031"/>
                    <a:pt x="7144" y="53995"/>
                  </a:cubicBezTo>
                  <a:cubicBezTo>
                    <a:pt x="7156" y="52602"/>
                    <a:pt x="7096" y="51185"/>
                    <a:pt x="7465" y="49816"/>
                  </a:cubicBezTo>
                  <a:cubicBezTo>
                    <a:pt x="7846" y="48459"/>
                    <a:pt x="8287" y="47137"/>
                    <a:pt x="8692" y="45792"/>
                  </a:cubicBezTo>
                  <a:cubicBezTo>
                    <a:pt x="8513" y="45673"/>
                    <a:pt x="8418" y="45756"/>
                    <a:pt x="8347" y="45947"/>
                  </a:cubicBezTo>
                  <a:cubicBezTo>
                    <a:pt x="8097" y="46613"/>
                    <a:pt x="7846" y="47280"/>
                    <a:pt x="7573" y="47959"/>
                  </a:cubicBezTo>
                  <a:cubicBezTo>
                    <a:pt x="7525" y="48054"/>
                    <a:pt x="7465" y="48161"/>
                    <a:pt x="7406" y="48257"/>
                  </a:cubicBezTo>
                  <a:cubicBezTo>
                    <a:pt x="7370" y="48233"/>
                    <a:pt x="7323" y="48209"/>
                    <a:pt x="7263" y="48197"/>
                  </a:cubicBezTo>
                  <a:cubicBezTo>
                    <a:pt x="7549" y="47387"/>
                    <a:pt x="7930" y="46554"/>
                    <a:pt x="8251" y="45709"/>
                  </a:cubicBezTo>
                  <a:close/>
                  <a:moveTo>
                    <a:pt x="39720" y="54353"/>
                  </a:moveTo>
                  <a:cubicBezTo>
                    <a:pt x="39327" y="54269"/>
                    <a:pt x="38981" y="54186"/>
                    <a:pt x="38636" y="54091"/>
                  </a:cubicBezTo>
                  <a:cubicBezTo>
                    <a:pt x="38172" y="53948"/>
                    <a:pt x="38148" y="53924"/>
                    <a:pt x="37934" y="54341"/>
                  </a:cubicBezTo>
                  <a:cubicBezTo>
                    <a:pt x="37374" y="55519"/>
                    <a:pt x="36791" y="56686"/>
                    <a:pt x="36302" y="57901"/>
                  </a:cubicBezTo>
                  <a:cubicBezTo>
                    <a:pt x="35993" y="58651"/>
                    <a:pt x="35826" y="59460"/>
                    <a:pt x="35600" y="60246"/>
                  </a:cubicBezTo>
                  <a:cubicBezTo>
                    <a:pt x="35636" y="60258"/>
                    <a:pt x="35648" y="60258"/>
                    <a:pt x="35671" y="60282"/>
                  </a:cubicBezTo>
                  <a:cubicBezTo>
                    <a:pt x="35731" y="60127"/>
                    <a:pt x="35790" y="59960"/>
                    <a:pt x="35850" y="59817"/>
                  </a:cubicBezTo>
                  <a:cubicBezTo>
                    <a:pt x="35886" y="59829"/>
                    <a:pt x="35910" y="59829"/>
                    <a:pt x="35945" y="59841"/>
                  </a:cubicBezTo>
                  <a:cubicBezTo>
                    <a:pt x="35898" y="60056"/>
                    <a:pt x="35838" y="60282"/>
                    <a:pt x="35790" y="60484"/>
                  </a:cubicBezTo>
                  <a:cubicBezTo>
                    <a:pt x="35719" y="60829"/>
                    <a:pt x="35707" y="61210"/>
                    <a:pt x="35540" y="61532"/>
                  </a:cubicBezTo>
                  <a:cubicBezTo>
                    <a:pt x="35302" y="61984"/>
                    <a:pt x="35481" y="62425"/>
                    <a:pt x="35481" y="62865"/>
                  </a:cubicBezTo>
                  <a:cubicBezTo>
                    <a:pt x="35481" y="62901"/>
                    <a:pt x="35552" y="62961"/>
                    <a:pt x="35600" y="62973"/>
                  </a:cubicBezTo>
                  <a:cubicBezTo>
                    <a:pt x="36112" y="63163"/>
                    <a:pt x="36612" y="63354"/>
                    <a:pt x="37160" y="63568"/>
                  </a:cubicBezTo>
                  <a:cubicBezTo>
                    <a:pt x="36945" y="61901"/>
                    <a:pt x="37160" y="60318"/>
                    <a:pt x="37624" y="58746"/>
                  </a:cubicBezTo>
                  <a:cubicBezTo>
                    <a:pt x="38088" y="57198"/>
                    <a:pt x="38696" y="55722"/>
                    <a:pt x="39720" y="54353"/>
                  </a:cubicBezTo>
                  <a:close/>
                  <a:moveTo>
                    <a:pt x="43756" y="63056"/>
                  </a:moveTo>
                  <a:lnTo>
                    <a:pt x="43970" y="62961"/>
                  </a:lnTo>
                  <a:cubicBezTo>
                    <a:pt x="45732" y="61925"/>
                    <a:pt x="47494" y="60889"/>
                    <a:pt x="49280" y="59901"/>
                  </a:cubicBezTo>
                  <a:cubicBezTo>
                    <a:pt x="53197" y="57746"/>
                    <a:pt x="57138" y="55615"/>
                    <a:pt x="61067" y="53471"/>
                  </a:cubicBezTo>
                  <a:cubicBezTo>
                    <a:pt x="64163" y="51793"/>
                    <a:pt x="67247" y="50078"/>
                    <a:pt x="70342" y="48387"/>
                  </a:cubicBezTo>
                  <a:cubicBezTo>
                    <a:pt x="71128" y="47947"/>
                    <a:pt x="71890" y="47506"/>
                    <a:pt x="72664" y="47054"/>
                  </a:cubicBezTo>
                  <a:cubicBezTo>
                    <a:pt x="72700" y="47030"/>
                    <a:pt x="72736" y="46994"/>
                    <a:pt x="72759" y="46959"/>
                  </a:cubicBezTo>
                  <a:cubicBezTo>
                    <a:pt x="72497" y="46959"/>
                    <a:pt x="72224" y="46983"/>
                    <a:pt x="72021" y="47090"/>
                  </a:cubicBezTo>
                  <a:cubicBezTo>
                    <a:pt x="67818" y="49352"/>
                    <a:pt x="63639" y="51638"/>
                    <a:pt x="59448" y="53900"/>
                  </a:cubicBezTo>
                  <a:cubicBezTo>
                    <a:pt x="54352" y="56638"/>
                    <a:pt x="49268" y="59377"/>
                    <a:pt x="44184" y="62115"/>
                  </a:cubicBezTo>
                  <a:cubicBezTo>
                    <a:pt x="43613" y="62437"/>
                    <a:pt x="43672" y="62258"/>
                    <a:pt x="43756" y="63056"/>
                  </a:cubicBezTo>
                  <a:close/>
                  <a:moveTo>
                    <a:pt x="5691" y="14931"/>
                  </a:moveTo>
                  <a:cubicBezTo>
                    <a:pt x="6132" y="15121"/>
                    <a:pt x="6549" y="15300"/>
                    <a:pt x="6965" y="15467"/>
                  </a:cubicBezTo>
                  <a:lnTo>
                    <a:pt x="15490" y="18860"/>
                  </a:lnTo>
                  <a:cubicBezTo>
                    <a:pt x="18848" y="20182"/>
                    <a:pt x="22170" y="21503"/>
                    <a:pt x="25539" y="22789"/>
                  </a:cubicBezTo>
                  <a:cubicBezTo>
                    <a:pt x="30123" y="24539"/>
                    <a:pt x="34874" y="25813"/>
                    <a:pt x="39446" y="27599"/>
                  </a:cubicBezTo>
                  <a:cubicBezTo>
                    <a:pt x="40112" y="27861"/>
                    <a:pt x="40791" y="28135"/>
                    <a:pt x="41494" y="28397"/>
                  </a:cubicBezTo>
                  <a:cubicBezTo>
                    <a:pt x="41541" y="28171"/>
                    <a:pt x="41565" y="28016"/>
                    <a:pt x="41303" y="27921"/>
                  </a:cubicBezTo>
                  <a:cubicBezTo>
                    <a:pt x="39481" y="27254"/>
                    <a:pt x="37684" y="26551"/>
                    <a:pt x="35850" y="25909"/>
                  </a:cubicBezTo>
                  <a:cubicBezTo>
                    <a:pt x="34195" y="25349"/>
                    <a:pt x="32492" y="24920"/>
                    <a:pt x="30849" y="24325"/>
                  </a:cubicBezTo>
                  <a:cubicBezTo>
                    <a:pt x="27647" y="23146"/>
                    <a:pt x="24480" y="21896"/>
                    <a:pt x="21301" y="20670"/>
                  </a:cubicBezTo>
                  <a:cubicBezTo>
                    <a:pt x="16836" y="18967"/>
                    <a:pt x="12347" y="17253"/>
                    <a:pt x="7882" y="15526"/>
                  </a:cubicBezTo>
                  <a:cubicBezTo>
                    <a:pt x="7204" y="15252"/>
                    <a:pt x="6537" y="14943"/>
                    <a:pt x="5834" y="14645"/>
                  </a:cubicBezTo>
                  <a:cubicBezTo>
                    <a:pt x="5775" y="14752"/>
                    <a:pt x="5727" y="14836"/>
                    <a:pt x="5691" y="14931"/>
                  </a:cubicBezTo>
                  <a:close/>
                  <a:moveTo>
                    <a:pt x="19765" y="51233"/>
                  </a:moveTo>
                  <a:cubicBezTo>
                    <a:pt x="19753" y="51174"/>
                    <a:pt x="19753" y="51114"/>
                    <a:pt x="19741" y="51054"/>
                  </a:cubicBezTo>
                  <a:cubicBezTo>
                    <a:pt x="19955" y="50995"/>
                    <a:pt x="20169" y="50935"/>
                    <a:pt x="20384" y="50900"/>
                  </a:cubicBezTo>
                  <a:cubicBezTo>
                    <a:pt x="22265" y="50590"/>
                    <a:pt x="24158" y="50304"/>
                    <a:pt x="26015" y="49947"/>
                  </a:cubicBezTo>
                  <a:cubicBezTo>
                    <a:pt x="30611" y="49066"/>
                    <a:pt x="35231" y="48161"/>
                    <a:pt x="39827" y="47268"/>
                  </a:cubicBezTo>
                  <a:cubicBezTo>
                    <a:pt x="44637" y="46328"/>
                    <a:pt x="49483" y="45637"/>
                    <a:pt x="54340" y="44958"/>
                  </a:cubicBezTo>
                  <a:cubicBezTo>
                    <a:pt x="55233" y="44839"/>
                    <a:pt x="56126" y="44685"/>
                    <a:pt x="57019" y="44530"/>
                  </a:cubicBezTo>
                  <a:cubicBezTo>
                    <a:pt x="56865" y="44470"/>
                    <a:pt x="56734" y="44482"/>
                    <a:pt x="56603" y="44506"/>
                  </a:cubicBezTo>
                  <a:cubicBezTo>
                    <a:pt x="55305" y="44685"/>
                    <a:pt x="53995" y="44851"/>
                    <a:pt x="52697" y="45018"/>
                  </a:cubicBezTo>
                  <a:cubicBezTo>
                    <a:pt x="50471" y="45304"/>
                    <a:pt x="48221" y="45506"/>
                    <a:pt x="46006" y="45899"/>
                  </a:cubicBezTo>
                  <a:cubicBezTo>
                    <a:pt x="41922" y="46590"/>
                    <a:pt x="37874" y="47387"/>
                    <a:pt x="33814" y="48126"/>
                  </a:cubicBezTo>
                  <a:cubicBezTo>
                    <a:pt x="31671" y="48518"/>
                    <a:pt x="29516" y="48911"/>
                    <a:pt x="27349" y="49221"/>
                  </a:cubicBezTo>
                  <a:cubicBezTo>
                    <a:pt x="24825" y="49578"/>
                    <a:pt x="22313" y="50007"/>
                    <a:pt x="19824" y="50590"/>
                  </a:cubicBezTo>
                  <a:cubicBezTo>
                    <a:pt x="19729" y="50602"/>
                    <a:pt x="19598" y="50697"/>
                    <a:pt x="19586" y="50769"/>
                  </a:cubicBezTo>
                  <a:cubicBezTo>
                    <a:pt x="19491" y="51019"/>
                    <a:pt x="19467" y="51293"/>
                    <a:pt x="19396" y="51626"/>
                  </a:cubicBezTo>
                  <a:cubicBezTo>
                    <a:pt x="21420" y="51209"/>
                    <a:pt x="23384" y="50804"/>
                    <a:pt x="25325" y="50423"/>
                  </a:cubicBezTo>
                  <a:cubicBezTo>
                    <a:pt x="24396" y="50483"/>
                    <a:pt x="23456" y="50614"/>
                    <a:pt x="22527" y="50769"/>
                  </a:cubicBezTo>
                  <a:cubicBezTo>
                    <a:pt x="21598" y="50900"/>
                    <a:pt x="20670" y="51066"/>
                    <a:pt x="19765" y="51233"/>
                  </a:cubicBezTo>
                  <a:close/>
                  <a:moveTo>
                    <a:pt x="78046" y="17896"/>
                  </a:moveTo>
                  <a:cubicBezTo>
                    <a:pt x="78046" y="17872"/>
                    <a:pt x="78034" y="17848"/>
                    <a:pt x="78034" y="17836"/>
                  </a:cubicBezTo>
                  <a:cubicBezTo>
                    <a:pt x="77903" y="17860"/>
                    <a:pt x="77748" y="17908"/>
                    <a:pt x="77617" y="17931"/>
                  </a:cubicBezTo>
                  <a:cubicBezTo>
                    <a:pt x="73581" y="19158"/>
                    <a:pt x="69604" y="20551"/>
                    <a:pt x="65675" y="22063"/>
                  </a:cubicBezTo>
                  <a:cubicBezTo>
                    <a:pt x="61008" y="23849"/>
                    <a:pt x="56317" y="25659"/>
                    <a:pt x="51650" y="27433"/>
                  </a:cubicBezTo>
                  <a:cubicBezTo>
                    <a:pt x="48471" y="28623"/>
                    <a:pt x="45292" y="29778"/>
                    <a:pt x="42125" y="30945"/>
                  </a:cubicBezTo>
                  <a:cubicBezTo>
                    <a:pt x="41851" y="31028"/>
                    <a:pt x="41886" y="31207"/>
                    <a:pt x="41898" y="31409"/>
                  </a:cubicBezTo>
                  <a:lnTo>
                    <a:pt x="45339" y="30064"/>
                  </a:lnTo>
                  <a:cubicBezTo>
                    <a:pt x="48018" y="29028"/>
                    <a:pt x="50649" y="27909"/>
                    <a:pt x="53352" y="26980"/>
                  </a:cubicBezTo>
                  <a:cubicBezTo>
                    <a:pt x="57305" y="25635"/>
                    <a:pt x="61258" y="24361"/>
                    <a:pt x="65139" y="22849"/>
                  </a:cubicBezTo>
                  <a:cubicBezTo>
                    <a:pt x="69092" y="21313"/>
                    <a:pt x="73045" y="19801"/>
                    <a:pt x="76986" y="18277"/>
                  </a:cubicBezTo>
                  <a:cubicBezTo>
                    <a:pt x="77319" y="18146"/>
                    <a:pt x="77689" y="18027"/>
                    <a:pt x="78046" y="17896"/>
                  </a:cubicBezTo>
                  <a:close/>
                  <a:moveTo>
                    <a:pt x="41446" y="29528"/>
                  </a:moveTo>
                  <a:cubicBezTo>
                    <a:pt x="41589" y="29230"/>
                    <a:pt x="41434" y="29159"/>
                    <a:pt x="41244" y="29099"/>
                  </a:cubicBezTo>
                  <a:cubicBezTo>
                    <a:pt x="40053" y="28671"/>
                    <a:pt x="38850" y="28218"/>
                    <a:pt x="37660" y="27754"/>
                  </a:cubicBezTo>
                  <a:cubicBezTo>
                    <a:pt x="37136" y="27563"/>
                    <a:pt x="36648" y="27302"/>
                    <a:pt x="36124" y="27123"/>
                  </a:cubicBezTo>
                  <a:cubicBezTo>
                    <a:pt x="34171" y="26432"/>
                    <a:pt x="32207" y="25789"/>
                    <a:pt x="30278" y="25099"/>
                  </a:cubicBezTo>
                  <a:cubicBezTo>
                    <a:pt x="26408" y="23682"/>
                    <a:pt x="22563" y="22218"/>
                    <a:pt x="18693" y="20777"/>
                  </a:cubicBezTo>
                  <a:cubicBezTo>
                    <a:pt x="14443" y="19182"/>
                    <a:pt x="10073" y="17872"/>
                    <a:pt x="5882" y="16110"/>
                  </a:cubicBezTo>
                  <a:cubicBezTo>
                    <a:pt x="5751" y="16050"/>
                    <a:pt x="5608" y="16003"/>
                    <a:pt x="5477" y="15955"/>
                  </a:cubicBezTo>
                  <a:cubicBezTo>
                    <a:pt x="5394" y="16205"/>
                    <a:pt x="5465" y="16324"/>
                    <a:pt x="5691" y="16407"/>
                  </a:cubicBezTo>
                  <a:cubicBezTo>
                    <a:pt x="7144" y="16919"/>
                    <a:pt x="8585" y="17455"/>
                    <a:pt x="10037" y="17979"/>
                  </a:cubicBezTo>
                  <a:cubicBezTo>
                    <a:pt x="14181" y="19479"/>
                    <a:pt x="18348" y="20967"/>
                    <a:pt x="22491" y="22491"/>
                  </a:cubicBezTo>
                  <a:cubicBezTo>
                    <a:pt x="25515" y="23611"/>
                    <a:pt x="28504" y="24766"/>
                    <a:pt x="31504" y="25885"/>
                  </a:cubicBezTo>
                  <a:cubicBezTo>
                    <a:pt x="33088" y="26468"/>
                    <a:pt x="34695" y="26968"/>
                    <a:pt x="36267" y="27552"/>
                  </a:cubicBezTo>
                  <a:cubicBezTo>
                    <a:pt x="37493" y="27992"/>
                    <a:pt x="38672" y="28552"/>
                    <a:pt x="39886" y="29028"/>
                  </a:cubicBezTo>
                  <a:cubicBezTo>
                    <a:pt x="40398" y="29218"/>
                    <a:pt x="40934" y="29361"/>
                    <a:pt x="41446" y="29528"/>
                  </a:cubicBezTo>
                  <a:close/>
                  <a:moveTo>
                    <a:pt x="53412" y="29885"/>
                  </a:moveTo>
                  <a:cubicBezTo>
                    <a:pt x="64663" y="29361"/>
                    <a:pt x="75879" y="28111"/>
                    <a:pt x="87094" y="26921"/>
                  </a:cubicBezTo>
                  <a:cubicBezTo>
                    <a:pt x="86952" y="26825"/>
                    <a:pt x="86797" y="26718"/>
                    <a:pt x="86654" y="26718"/>
                  </a:cubicBezTo>
                  <a:cubicBezTo>
                    <a:pt x="85821" y="26742"/>
                    <a:pt x="84987" y="26790"/>
                    <a:pt x="84154" y="26861"/>
                  </a:cubicBezTo>
                  <a:cubicBezTo>
                    <a:pt x="82487" y="27028"/>
                    <a:pt x="80832" y="27218"/>
                    <a:pt x="79165" y="27373"/>
                  </a:cubicBezTo>
                  <a:cubicBezTo>
                    <a:pt x="76796" y="27599"/>
                    <a:pt x="74414" y="27790"/>
                    <a:pt x="72045" y="28028"/>
                  </a:cubicBezTo>
                  <a:cubicBezTo>
                    <a:pt x="69187" y="28325"/>
                    <a:pt x="66354" y="28706"/>
                    <a:pt x="63508" y="28980"/>
                  </a:cubicBezTo>
                  <a:cubicBezTo>
                    <a:pt x="60282" y="29290"/>
                    <a:pt x="57043" y="29528"/>
                    <a:pt x="53817" y="29814"/>
                  </a:cubicBezTo>
                  <a:cubicBezTo>
                    <a:pt x="53686" y="29838"/>
                    <a:pt x="53555" y="29873"/>
                    <a:pt x="53412" y="29885"/>
                  </a:cubicBezTo>
                  <a:close/>
                  <a:moveTo>
                    <a:pt x="9930" y="54995"/>
                  </a:moveTo>
                  <a:cubicBezTo>
                    <a:pt x="9930" y="54698"/>
                    <a:pt x="9918" y="54400"/>
                    <a:pt x="9930" y="54114"/>
                  </a:cubicBezTo>
                  <a:cubicBezTo>
                    <a:pt x="10037" y="52019"/>
                    <a:pt x="10287" y="49935"/>
                    <a:pt x="10990" y="47923"/>
                  </a:cubicBezTo>
                  <a:cubicBezTo>
                    <a:pt x="11204" y="47268"/>
                    <a:pt x="11061" y="46840"/>
                    <a:pt x="10597" y="46399"/>
                  </a:cubicBezTo>
                  <a:cubicBezTo>
                    <a:pt x="10394" y="46209"/>
                    <a:pt x="10287" y="46221"/>
                    <a:pt x="10216" y="46482"/>
                  </a:cubicBezTo>
                  <a:cubicBezTo>
                    <a:pt x="10037" y="47030"/>
                    <a:pt x="9823" y="47578"/>
                    <a:pt x="9704" y="48149"/>
                  </a:cubicBezTo>
                  <a:cubicBezTo>
                    <a:pt x="9275" y="50042"/>
                    <a:pt x="9061" y="51947"/>
                    <a:pt x="9061" y="53876"/>
                  </a:cubicBezTo>
                  <a:cubicBezTo>
                    <a:pt x="9061" y="54757"/>
                    <a:pt x="9049" y="54757"/>
                    <a:pt x="9894" y="55007"/>
                  </a:cubicBezTo>
                  <a:cubicBezTo>
                    <a:pt x="9894" y="54995"/>
                    <a:pt x="9918" y="54995"/>
                    <a:pt x="9930" y="54995"/>
                  </a:cubicBezTo>
                  <a:close/>
                  <a:moveTo>
                    <a:pt x="42017" y="28826"/>
                  </a:moveTo>
                  <a:cubicBezTo>
                    <a:pt x="49983" y="26063"/>
                    <a:pt x="57912" y="23289"/>
                    <a:pt x="65782" y="20336"/>
                  </a:cubicBezTo>
                  <a:cubicBezTo>
                    <a:pt x="65651" y="20313"/>
                    <a:pt x="65532" y="20348"/>
                    <a:pt x="65413" y="20396"/>
                  </a:cubicBezTo>
                  <a:cubicBezTo>
                    <a:pt x="62853" y="21253"/>
                    <a:pt x="60282" y="22087"/>
                    <a:pt x="57734" y="22980"/>
                  </a:cubicBezTo>
                  <a:cubicBezTo>
                    <a:pt x="52638" y="24766"/>
                    <a:pt x="47554" y="26551"/>
                    <a:pt x="42387" y="28064"/>
                  </a:cubicBezTo>
                  <a:cubicBezTo>
                    <a:pt x="41922" y="28206"/>
                    <a:pt x="41946" y="28206"/>
                    <a:pt x="42017" y="28826"/>
                  </a:cubicBezTo>
                  <a:close/>
                  <a:moveTo>
                    <a:pt x="4167" y="32540"/>
                  </a:moveTo>
                  <a:cubicBezTo>
                    <a:pt x="3989" y="32933"/>
                    <a:pt x="4108" y="33207"/>
                    <a:pt x="4346" y="33469"/>
                  </a:cubicBezTo>
                  <a:cubicBezTo>
                    <a:pt x="4894" y="34112"/>
                    <a:pt x="5418" y="34779"/>
                    <a:pt x="5953" y="35434"/>
                  </a:cubicBezTo>
                  <a:cubicBezTo>
                    <a:pt x="7120" y="36898"/>
                    <a:pt x="8251" y="38351"/>
                    <a:pt x="9418" y="39803"/>
                  </a:cubicBezTo>
                  <a:cubicBezTo>
                    <a:pt x="11109" y="41851"/>
                    <a:pt x="12871" y="43815"/>
                    <a:pt x="14478" y="45911"/>
                  </a:cubicBezTo>
                  <a:cubicBezTo>
                    <a:pt x="15883" y="47745"/>
                    <a:pt x="17133" y="49709"/>
                    <a:pt x="18443" y="51602"/>
                  </a:cubicBezTo>
                  <a:cubicBezTo>
                    <a:pt x="18526" y="51733"/>
                    <a:pt x="18634" y="51864"/>
                    <a:pt x="18741" y="52007"/>
                  </a:cubicBezTo>
                  <a:lnTo>
                    <a:pt x="18872" y="51959"/>
                  </a:lnTo>
                  <a:cubicBezTo>
                    <a:pt x="18848" y="51793"/>
                    <a:pt x="18848" y="51602"/>
                    <a:pt x="18753" y="51471"/>
                  </a:cubicBezTo>
                  <a:cubicBezTo>
                    <a:pt x="18348" y="50852"/>
                    <a:pt x="17919" y="50257"/>
                    <a:pt x="17491" y="49685"/>
                  </a:cubicBezTo>
                  <a:cubicBezTo>
                    <a:pt x="16252" y="47971"/>
                    <a:pt x="15062" y="46209"/>
                    <a:pt x="13764" y="44542"/>
                  </a:cubicBezTo>
                  <a:cubicBezTo>
                    <a:pt x="11133" y="41184"/>
                    <a:pt x="8430" y="37874"/>
                    <a:pt x="5751" y="34541"/>
                  </a:cubicBezTo>
                  <a:cubicBezTo>
                    <a:pt x="5215" y="33910"/>
                    <a:pt x="4703" y="33219"/>
                    <a:pt x="4167" y="32540"/>
                  </a:cubicBezTo>
                  <a:close/>
                  <a:moveTo>
                    <a:pt x="68616" y="47483"/>
                  </a:moveTo>
                  <a:cubicBezTo>
                    <a:pt x="68271" y="47518"/>
                    <a:pt x="67961" y="47578"/>
                    <a:pt x="67628" y="47590"/>
                  </a:cubicBezTo>
                  <a:cubicBezTo>
                    <a:pt x="67152" y="47625"/>
                    <a:pt x="66747" y="47804"/>
                    <a:pt x="66330" y="48042"/>
                  </a:cubicBezTo>
                  <a:cubicBezTo>
                    <a:pt x="64115" y="49316"/>
                    <a:pt x="61877" y="50590"/>
                    <a:pt x="59639" y="51816"/>
                  </a:cubicBezTo>
                  <a:cubicBezTo>
                    <a:pt x="58174" y="52626"/>
                    <a:pt x="56674" y="53305"/>
                    <a:pt x="55245" y="54138"/>
                  </a:cubicBezTo>
                  <a:cubicBezTo>
                    <a:pt x="52459" y="55769"/>
                    <a:pt x="49721" y="57448"/>
                    <a:pt x="46970" y="59103"/>
                  </a:cubicBezTo>
                  <a:cubicBezTo>
                    <a:pt x="46911" y="59127"/>
                    <a:pt x="46863" y="59175"/>
                    <a:pt x="46816" y="59198"/>
                  </a:cubicBezTo>
                  <a:cubicBezTo>
                    <a:pt x="54067" y="55305"/>
                    <a:pt x="61234" y="51209"/>
                    <a:pt x="68616" y="47483"/>
                  </a:cubicBezTo>
                  <a:close/>
                  <a:moveTo>
                    <a:pt x="5882" y="33433"/>
                  </a:moveTo>
                  <a:cubicBezTo>
                    <a:pt x="5846" y="33457"/>
                    <a:pt x="5822" y="33493"/>
                    <a:pt x="5787" y="33505"/>
                  </a:cubicBezTo>
                  <a:cubicBezTo>
                    <a:pt x="6144" y="33921"/>
                    <a:pt x="6537" y="34338"/>
                    <a:pt x="6882" y="34767"/>
                  </a:cubicBezTo>
                  <a:cubicBezTo>
                    <a:pt x="9418" y="37922"/>
                    <a:pt x="11966" y="41077"/>
                    <a:pt x="14478" y="44256"/>
                  </a:cubicBezTo>
                  <a:cubicBezTo>
                    <a:pt x="15514" y="45554"/>
                    <a:pt x="16443" y="46911"/>
                    <a:pt x="17431" y="48233"/>
                  </a:cubicBezTo>
                  <a:cubicBezTo>
                    <a:pt x="17491" y="48316"/>
                    <a:pt x="17610" y="48459"/>
                    <a:pt x="17633" y="48447"/>
                  </a:cubicBezTo>
                  <a:cubicBezTo>
                    <a:pt x="17872" y="48292"/>
                    <a:pt x="17919" y="48530"/>
                    <a:pt x="17991" y="48638"/>
                  </a:cubicBezTo>
                  <a:lnTo>
                    <a:pt x="19193" y="50197"/>
                  </a:lnTo>
                  <a:cubicBezTo>
                    <a:pt x="19229" y="50185"/>
                    <a:pt x="19276" y="50162"/>
                    <a:pt x="19300" y="50138"/>
                  </a:cubicBezTo>
                  <a:cubicBezTo>
                    <a:pt x="19241" y="49995"/>
                    <a:pt x="19217" y="49840"/>
                    <a:pt x="19122" y="49709"/>
                  </a:cubicBezTo>
                  <a:cubicBezTo>
                    <a:pt x="18336" y="48614"/>
                    <a:pt x="17550" y="47495"/>
                    <a:pt x="16740" y="46399"/>
                  </a:cubicBezTo>
                  <a:cubicBezTo>
                    <a:pt x="15621" y="44887"/>
                    <a:pt x="14514" y="43351"/>
                    <a:pt x="13347" y="41851"/>
                  </a:cubicBezTo>
                  <a:cubicBezTo>
                    <a:pt x="11907" y="39958"/>
                    <a:pt x="10442" y="38112"/>
                    <a:pt x="8989" y="36243"/>
                  </a:cubicBezTo>
                  <a:cubicBezTo>
                    <a:pt x="8751" y="35922"/>
                    <a:pt x="8513" y="35600"/>
                    <a:pt x="8287" y="35267"/>
                  </a:cubicBezTo>
                  <a:cubicBezTo>
                    <a:pt x="8263" y="35291"/>
                    <a:pt x="8227" y="35314"/>
                    <a:pt x="8204" y="35326"/>
                  </a:cubicBezTo>
                  <a:cubicBezTo>
                    <a:pt x="8859" y="36315"/>
                    <a:pt x="9466" y="37350"/>
                    <a:pt x="10180" y="38291"/>
                  </a:cubicBezTo>
                  <a:cubicBezTo>
                    <a:pt x="11752" y="40351"/>
                    <a:pt x="13395" y="42351"/>
                    <a:pt x="15002" y="44375"/>
                  </a:cubicBezTo>
                  <a:cubicBezTo>
                    <a:pt x="15074" y="44482"/>
                    <a:pt x="15133" y="44589"/>
                    <a:pt x="15205" y="44708"/>
                  </a:cubicBezTo>
                  <a:cubicBezTo>
                    <a:pt x="15181" y="44744"/>
                    <a:pt x="15145" y="44756"/>
                    <a:pt x="15121" y="44780"/>
                  </a:cubicBezTo>
                  <a:cubicBezTo>
                    <a:pt x="15026" y="44697"/>
                    <a:pt x="14943" y="44589"/>
                    <a:pt x="14871" y="44506"/>
                  </a:cubicBezTo>
                  <a:lnTo>
                    <a:pt x="11252" y="39946"/>
                  </a:lnTo>
                  <a:cubicBezTo>
                    <a:pt x="9656" y="37958"/>
                    <a:pt x="8061" y="35969"/>
                    <a:pt x="6477" y="33993"/>
                  </a:cubicBezTo>
                  <a:cubicBezTo>
                    <a:pt x="6311" y="33767"/>
                    <a:pt x="6084" y="33612"/>
                    <a:pt x="5882" y="33433"/>
                  </a:cubicBezTo>
                  <a:close/>
                  <a:moveTo>
                    <a:pt x="65294" y="43649"/>
                  </a:moveTo>
                  <a:cubicBezTo>
                    <a:pt x="71652" y="42756"/>
                    <a:pt x="78022" y="41863"/>
                    <a:pt x="84368" y="40970"/>
                  </a:cubicBezTo>
                  <a:lnTo>
                    <a:pt x="84368" y="40517"/>
                  </a:lnTo>
                  <a:cubicBezTo>
                    <a:pt x="77974" y="41315"/>
                    <a:pt x="71604" y="42303"/>
                    <a:pt x="65294" y="43649"/>
                  </a:cubicBezTo>
                  <a:close/>
                  <a:moveTo>
                    <a:pt x="18741" y="50721"/>
                  </a:moveTo>
                  <a:cubicBezTo>
                    <a:pt x="18645" y="50495"/>
                    <a:pt x="18634" y="50316"/>
                    <a:pt x="18526" y="50185"/>
                  </a:cubicBezTo>
                  <a:cubicBezTo>
                    <a:pt x="17502" y="48745"/>
                    <a:pt x="16502" y="47268"/>
                    <a:pt x="15431" y="45851"/>
                  </a:cubicBezTo>
                  <a:cubicBezTo>
                    <a:pt x="14395" y="44482"/>
                    <a:pt x="13288" y="43173"/>
                    <a:pt x="12216" y="41827"/>
                  </a:cubicBezTo>
                  <a:cubicBezTo>
                    <a:pt x="10716" y="39898"/>
                    <a:pt x="9228" y="37981"/>
                    <a:pt x="7716" y="36065"/>
                  </a:cubicBezTo>
                  <a:cubicBezTo>
                    <a:pt x="6977" y="35136"/>
                    <a:pt x="6227" y="34243"/>
                    <a:pt x="5465" y="33350"/>
                  </a:cubicBezTo>
                  <a:cubicBezTo>
                    <a:pt x="5239" y="33100"/>
                    <a:pt x="4977" y="32874"/>
                    <a:pt x="4715" y="32659"/>
                  </a:cubicBezTo>
                  <a:lnTo>
                    <a:pt x="4632" y="32743"/>
                  </a:lnTo>
                  <a:cubicBezTo>
                    <a:pt x="5453" y="33790"/>
                    <a:pt x="6263" y="34826"/>
                    <a:pt x="7096" y="35850"/>
                  </a:cubicBezTo>
                  <a:cubicBezTo>
                    <a:pt x="8930" y="38160"/>
                    <a:pt x="10752" y="40494"/>
                    <a:pt x="12621" y="42768"/>
                  </a:cubicBezTo>
                  <a:cubicBezTo>
                    <a:pt x="14264" y="44768"/>
                    <a:pt x="15871" y="46780"/>
                    <a:pt x="17300" y="48935"/>
                  </a:cubicBezTo>
                  <a:cubicBezTo>
                    <a:pt x="17812" y="49721"/>
                    <a:pt x="18384" y="50495"/>
                    <a:pt x="18931" y="51305"/>
                  </a:cubicBezTo>
                  <a:cubicBezTo>
                    <a:pt x="19098" y="50888"/>
                    <a:pt x="19062" y="50828"/>
                    <a:pt x="18741" y="50721"/>
                  </a:cubicBezTo>
                  <a:close/>
                  <a:moveTo>
                    <a:pt x="8918" y="46733"/>
                  </a:moveTo>
                  <a:cubicBezTo>
                    <a:pt x="8906" y="46733"/>
                    <a:pt x="8870" y="46721"/>
                    <a:pt x="8859" y="46721"/>
                  </a:cubicBezTo>
                  <a:cubicBezTo>
                    <a:pt x="8692" y="47268"/>
                    <a:pt x="8561" y="47828"/>
                    <a:pt x="8370" y="48387"/>
                  </a:cubicBezTo>
                  <a:cubicBezTo>
                    <a:pt x="8108" y="49114"/>
                    <a:pt x="8168" y="49935"/>
                    <a:pt x="7668" y="50590"/>
                  </a:cubicBezTo>
                  <a:cubicBezTo>
                    <a:pt x="7620" y="51745"/>
                    <a:pt x="7561" y="52912"/>
                    <a:pt x="7537" y="54055"/>
                  </a:cubicBezTo>
                  <a:cubicBezTo>
                    <a:pt x="7537" y="54114"/>
                    <a:pt x="7620" y="54186"/>
                    <a:pt x="7668" y="54257"/>
                  </a:cubicBezTo>
                  <a:cubicBezTo>
                    <a:pt x="7692" y="54245"/>
                    <a:pt x="7716" y="54233"/>
                    <a:pt x="7739" y="54233"/>
                  </a:cubicBezTo>
                  <a:lnTo>
                    <a:pt x="7739" y="52614"/>
                  </a:lnTo>
                  <a:cubicBezTo>
                    <a:pt x="7799" y="53114"/>
                    <a:pt x="7811" y="53626"/>
                    <a:pt x="7858" y="54126"/>
                  </a:cubicBezTo>
                  <a:cubicBezTo>
                    <a:pt x="7870" y="54233"/>
                    <a:pt x="7977" y="54317"/>
                    <a:pt x="8049" y="54412"/>
                  </a:cubicBezTo>
                  <a:cubicBezTo>
                    <a:pt x="8085" y="54400"/>
                    <a:pt x="8097" y="54364"/>
                    <a:pt x="8132" y="54353"/>
                  </a:cubicBezTo>
                  <a:cubicBezTo>
                    <a:pt x="8085" y="53876"/>
                    <a:pt x="8037" y="53400"/>
                    <a:pt x="7989" y="52912"/>
                  </a:cubicBezTo>
                  <a:cubicBezTo>
                    <a:pt x="8085" y="53186"/>
                    <a:pt x="8108" y="53471"/>
                    <a:pt x="8144" y="53757"/>
                  </a:cubicBezTo>
                  <a:cubicBezTo>
                    <a:pt x="8227" y="54424"/>
                    <a:pt x="8227" y="54424"/>
                    <a:pt x="8454" y="54436"/>
                  </a:cubicBezTo>
                  <a:cubicBezTo>
                    <a:pt x="8430" y="53948"/>
                    <a:pt x="8394" y="53460"/>
                    <a:pt x="8382" y="52971"/>
                  </a:cubicBezTo>
                  <a:cubicBezTo>
                    <a:pt x="8561" y="53483"/>
                    <a:pt x="8406" y="54067"/>
                    <a:pt x="8680" y="54591"/>
                  </a:cubicBezTo>
                  <a:cubicBezTo>
                    <a:pt x="8728" y="51745"/>
                    <a:pt x="8966" y="48971"/>
                    <a:pt x="9918" y="46256"/>
                  </a:cubicBezTo>
                  <a:cubicBezTo>
                    <a:pt x="9275" y="47530"/>
                    <a:pt x="9109" y="48947"/>
                    <a:pt x="8811" y="50316"/>
                  </a:cubicBezTo>
                  <a:cubicBezTo>
                    <a:pt x="8787" y="50185"/>
                    <a:pt x="8787" y="50054"/>
                    <a:pt x="8799" y="49935"/>
                  </a:cubicBezTo>
                  <a:cubicBezTo>
                    <a:pt x="9085" y="48745"/>
                    <a:pt x="9359" y="47566"/>
                    <a:pt x="9632" y="46387"/>
                  </a:cubicBezTo>
                  <a:cubicBezTo>
                    <a:pt x="9644" y="46316"/>
                    <a:pt x="9621" y="46221"/>
                    <a:pt x="9597" y="46137"/>
                  </a:cubicBezTo>
                  <a:cubicBezTo>
                    <a:pt x="9573" y="46137"/>
                    <a:pt x="9525" y="46149"/>
                    <a:pt x="9501" y="46149"/>
                  </a:cubicBezTo>
                  <a:cubicBezTo>
                    <a:pt x="8966" y="47471"/>
                    <a:pt x="8811" y="48888"/>
                    <a:pt x="8585" y="50269"/>
                  </a:cubicBezTo>
                  <a:cubicBezTo>
                    <a:pt x="8549" y="50257"/>
                    <a:pt x="8501" y="50257"/>
                    <a:pt x="8442" y="50245"/>
                  </a:cubicBezTo>
                  <a:cubicBezTo>
                    <a:pt x="8632" y="49138"/>
                    <a:pt x="8823" y="48030"/>
                    <a:pt x="9037" y="46923"/>
                  </a:cubicBezTo>
                  <a:cubicBezTo>
                    <a:pt x="9025" y="46923"/>
                    <a:pt x="9001" y="46923"/>
                    <a:pt x="9001" y="46911"/>
                  </a:cubicBezTo>
                  <a:cubicBezTo>
                    <a:pt x="8728" y="47995"/>
                    <a:pt x="8442" y="49102"/>
                    <a:pt x="8156" y="50185"/>
                  </a:cubicBezTo>
                  <a:cubicBezTo>
                    <a:pt x="8132" y="50173"/>
                    <a:pt x="8085" y="50173"/>
                    <a:pt x="8049" y="50150"/>
                  </a:cubicBezTo>
                  <a:cubicBezTo>
                    <a:pt x="8347" y="49007"/>
                    <a:pt x="8632" y="47876"/>
                    <a:pt x="8918" y="46733"/>
                  </a:cubicBezTo>
                  <a:close/>
                  <a:moveTo>
                    <a:pt x="62722" y="48328"/>
                  </a:moveTo>
                  <a:cubicBezTo>
                    <a:pt x="62091" y="48352"/>
                    <a:pt x="61710" y="48459"/>
                    <a:pt x="61186" y="48757"/>
                  </a:cubicBezTo>
                  <a:cubicBezTo>
                    <a:pt x="55471" y="52102"/>
                    <a:pt x="49756" y="55472"/>
                    <a:pt x="44053" y="58817"/>
                  </a:cubicBezTo>
                  <a:cubicBezTo>
                    <a:pt x="43970" y="58865"/>
                    <a:pt x="43911" y="58948"/>
                    <a:pt x="43851" y="59008"/>
                  </a:cubicBezTo>
                  <a:lnTo>
                    <a:pt x="43887" y="59055"/>
                  </a:lnTo>
                  <a:cubicBezTo>
                    <a:pt x="50173" y="55484"/>
                    <a:pt x="56448" y="51900"/>
                    <a:pt x="62722" y="48328"/>
                  </a:cubicBezTo>
                  <a:close/>
                  <a:moveTo>
                    <a:pt x="19681" y="50185"/>
                  </a:moveTo>
                  <a:cubicBezTo>
                    <a:pt x="19693" y="50233"/>
                    <a:pt x="19693" y="50257"/>
                    <a:pt x="19705" y="50304"/>
                  </a:cubicBezTo>
                  <a:cubicBezTo>
                    <a:pt x="19836" y="50269"/>
                    <a:pt x="19979" y="50257"/>
                    <a:pt x="20110" y="50233"/>
                  </a:cubicBezTo>
                  <a:cubicBezTo>
                    <a:pt x="21170" y="50007"/>
                    <a:pt x="22205" y="49757"/>
                    <a:pt x="23277" y="49578"/>
                  </a:cubicBezTo>
                  <a:cubicBezTo>
                    <a:pt x="25099" y="49280"/>
                    <a:pt x="26908" y="49090"/>
                    <a:pt x="28730" y="48768"/>
                  </a:cubicBezTo>
                  <a:cubicBezTo>
                    <a:pt x="32683" y="48090"/>
                    <a:pt x="36624" y="47340"/>
                    <a:pt x="40577" y="46625"/>
                  </a:cubicBezTo>
                  <a:cubicBezTo>
                    <a:pt x="41363" y="46482"/>
                    <a:pt x="42148" y="46304"/>
                    <a:pt x="42934" y="46137"/>
                  </a:cubicBezTo>
                  <a:cubicBezTo>
                    <a:pt x="42815" y="46090"/>
                    <a:pt x="42696" y="46113"/>
                    <a:pt x="42601" y="46125"/>
                  </a:cubicBezTo>
                  <a:cubicBezTo>
                    <a:pt x="40589" y="46471"/>
                    <a:pt x="38577" y="46828"/>
                    <a:pt x="36552" y="47137"/>
                  </a:cubicBezTo>
                  <a:cubicBezTo>
                    <a:pt x="33921" y="47542"/>
                    <a:pt x="31254" y="47804"/>
                    <a:pt x="28647" y="48387"/>
                  </a:cubicBezTo>
                  <a:cubicBezTo>
                    <a:pt x="25789" y="49007"/>
                    <a:pt x="22920" y="49519"/>
                    <a:pt x="20050" y="50078"/>
                  </a:cubicBezTo>
                  <a:cubicBezTo>
                    <a:pt x="19919" y="50078"/>
                    <a:pt x="19788" y="50138"/>
                    <a:pt x="19681" y="50185"/>
                  </a:cubicBezTo>
                  <a:close/>
                  <a:moveTo>
                    <a:pt x="58793" y="49054"/>
                  </a:moveTo>
                  <a:cubicBezTo>
                    <a:pt x="58770" y="49042"/>
                    <a:pt x="58770" y="49019"/>
                    <a:pt x="58758" y="49007"/>
                  </a:cubicBezTo>
                  <a:cubicBezTo>
                    <a:pt x="58627" y="49042"/>
                    <a:pt x="58472" y="49054"/>
                    <a:pt x="58353" y="49114"/>
                  </a:cubicBezTo>
                  <a:cubicBezTo>
                    <a:pt x="57472" y="49578"/>
                    <a:pt x="56603" y="50019"/>
                    <a:pt x="55745" y="50519"/>
                  </a:cubicBezTo>
                  <a:cubicBezTo>
                    <a:pt x="52078" y="52614"/>
                    <a:pt x="48411" y="54710"/>
                    <a:pt x="44756" y="56805"/>
                  </a:cubicBezTo>
                  <a:cubicBezTo>
                    <a:pt x="44434" y="56984"/>
                    <a:pt x="44280" y="57258"/>
                    <a:pt x="44268" y="57686"/>
                  </a:cubicBezTo>
                  <a:cubicBezTo>
                    <a:pt x="45994" y="56710"/>
                    <a:pt x="47732" y="55781"/>
                    <a:pt x="49423" y="54769"/>
                  </a:cubicBezTo>
                  <a:cubicBezTo>
                    <a:pt x="51864" y="53293"/>
                    <a:pt x="54281" y="51757"/>
                    <a:pt x="56710" y="50257"/>
                  </a:cubicBezTo>
                  <a:cubicBezTo>
                    <a:pt x="57388" y="49840"/>
                    <a:pt x="58103" y="49459"/>
                    <a:pt x="58793" y="49054"/>
                  </a:cubicBezTo>
                  <a:close/>
                  <a:moveTo>
                    <a:pt x="18336" y="52150"/>
                  </a:moveTo>
                  <a:cubicBezTo>
                    <a:pt x="18372" y="52138"/>
                    <a:pt x="18407" y="52114"/>
                    <a:pt x="18443" y="52102"/>
                  </a:cubicBezTo>
                  <a:cubicBezTo>
                    <a:pt x="18407" y="52031"/>
                    <a:pt x="18395" y="51959"/>
                    <a:pt x="18372" y="51900"/>
                  </a:cubicBezTo>
                  <a:cubicBezTo>
                    <a:pt x="18205" y="51626"/>
                    <a:pt x="18026" y="51376"/>
                    <a:pt x="17848" y="51126"/>
                  </a:cubicBezTo>
                  <a:cubicBezTo>
                    <a:pt x="15990" y="48411"/>
                    <a:pt x="14157" y="45697"/>
                    <a:pt x="12014" y="43196"/>
                  </a:cubicBezTo>
                  <a:cubicBezTo>
                    <a:pt x="10513" y="41434"/>
                    <a:pt x="9037" y="39636"/>
                    <a:pt x="7561" y="37839"/>
                  </a:cubicBezTo>
                  <a:cubicBezTo>
                    <a:pt x="6442" y="36469"/>
                    <a:pt x="5346" y="35064"/>
                    <a:pt x="4239" y="33671"/>
                  </a:cubicBezTo>
                  <a:cubicBezTo>
                    <a:pt x="4179" y="33588"/>
                    <a:pt x="4156" y="33517"/>
                    <a:pt x="4108" y="33445"/>
                  </a:cubicBezTo>
                  <a:cubicBezTo>
                    <a:pt x="4060" y="33469"/>
                    <a:pt x="4001" y="33505"/>
                    <a:pt x="3965" y="33529"/>
                  </a:cubicBezTo>
                  <a:cubicBezTo>
                    <a:pt x="4025" y="33731"/>
                    <a:pt x="4025" y="33969"/>
                    <a:pt x="4144" y="34112"/>
                  </a:cubicBezTo>
                  <a:cubicBezTo>
                    <a:pt x="5310" y="35541"/>
                    <a:pt x="6489" y="37005"/>
                    <a:pt x="7716" y="38386"/>
                  </a:cubicBezTo>
                  <a:cubicBezTo>
                    <a:pt x="11014" y="42089"/>
                    <a:pt x="13978" y="46066"/>
                    <a:pt x="16895" y="50078"/>
                  </a:cubicBezTo>
                  <a:cubicBezTo>
                    <a:pt x="17383" y="50757"/>
                    <a:pt x="17860" y="51447"/>
                    <a:pt x="18336" y="52150"/>
                  </a:cubicBezTo>
                  <a:close/>
                  <a:moveTo>
                    <a:pt x="20348" y="47745"/>
                  </a:moveTo>
                  <a:cubicBezTo>
                    <a:pt x="29349" y="45851"/>
                    <a:pt x="38446" y="44458"/>
                    <a:pt x="47518" y="43042"/>
                  </a:cubicBezTo>
                  <a:cubicBezTo>
                    <a:pt x="47387" y="43030"/>
                    <a:pt x="47268" y="43030"/>
                    <a:pt x="47149" y="43042"/>
                  </a:cubicBezTo>
                  <a:cubicBezTo>
                    <a:pt x="45661" y="43232"/>
                    <a:pt x="44184" y="43446"/>
                    <a:pt x="42696" y="43649"/>
                  </a:cubicBezTo>
                  <a:cubicBezTo>
                    <a:pt x="40553" y="43946"/>
                    <a:pt x="38398" y="44220"/>
                    <a:pt x="36255" y="44542"/>
                  </a:cubicBezTo>
                  <a:cubicBezTo>
                    <a:pt x="35040" y="44744"/>
                    <a:pt x="33814" y="45042"/>
                    <a:pt x="32611" y="45280"/>
                  </a:cubicBezTo>
                  <a:cubicBezTo>
                    <a:pt x="28682" y="46006"/>
                    <a:pt x="24718" y="46613"/>
                    <a:pt x="20765" y="47256"/>
                  </a:cubicBezTo>
                  <a:cubicBezTo>
                    <a:pt x="20431" y="47304"/>
                    <a:pt x="20312" y="47399"/>
                    <a:pt x="20348" y="47745"/>
                  </a:cubicBezTo>
                  <a:close/>
                  <a:moveTo>
                    <a:pt x="67461" y="39601"/>
                  </a:moveTo>
                  <a:cubicBezTo>
                    <a:pt x="73093" y="38982"/>
                    <a:pt x="78689" y="38089"/>
                    <a:pt x="84285" y="37124"/>
                  </a:cubicBezTo>
                  <a:cubicBezTo>
                    <a:pt x="84273" y="37005"/>
                    <a:pt x="84249" y="36898"/>
                    <a:pt x="84237" y="36719"/>
                  </a:cubicBezTo>
                  <a:cubicBezTo>
                    <a:pt x="78629" y="37696"/>
                    <a:pt x="73045" y="38648"/>
                    <a:pt x="67461" y="39601"/>
                  </a:cubicBezTo>
                  <a:close/>
                  <a:moveTo>
                    <a:pt x="18562" y="53269"/>
                  </a:moveTo>
                  <a:cubicBezTo>
                    <a:pt x="18598" y="53245"/>
                    <a:pt x="18634" y="53233"/>
                    <a:pt x="18681" y="53221"/>
                  </a:cubicBezTo>
                  <a:cubicBezTo>
                    <a:pt x="18622" y="53079"/>
                    <a:pt x="18586" y="52912"/>
                    <a:pt x="18514" y="52793"/>
                  </a:cubicBezTo>
                  <a:cubicBezTo>
                    <a:pt x="18050" y="52126"/>
                    <a:pt x="17574" y="51471"/>
                    <a:pt x="17086" y="50816"/>
                  </a:cubicBezTo>
                  <a:cubicBezTo>
                    <a:pt x="14824" y="47804"/>
                    <a:pt x="12621" y="44756"/>
                    <a:pt x="10287" y="41803"/>
                  </a:cubicBezTo>
                  <a:cubicBezTo>
                    <a:pt x="8299" y="39303"/>
                    <a:pt x="6192" y="36922"/>
                    <a:pt x="4156" y="34505"/>
                  </a:cubicBezTo>
                  <a:lnTo>
                    <a:pt x="4013" y="34362"/>
                  </a:lnTo>
                  <a:cubicBezTo>
                    <a:pt x="4048" y="34541"/>
                    <a:pt x="4120" y="34695"/>
                    <a:pt x="4227" y="34826"/>
                  </a:cubicBezTo>
                  <a:cubicBezTo>
                    <a:pt x="6334" y="37434"/>
                    <a:pt x="8454" y="40041"/>
                    <a:pt x="10549" y="42661"/>
                  </a:cubicBezTo>
                  <a:cubicBezTo>
                    <a:pt x="12311" y="44839"/>
                    <a:pt x="14062" y="47042"/>
                    <a:pt x="15776" y="49280"/>
                  </a:cubicBezTo>
                  <a:cubicBezTo>
                    <a:pt x="16740" y="50554"/>
                    <a:pt x="17633" y="51924"/>
                    <a:pt x="18562" y="53269"/>
                  </a:cubicBezTo>
                  <a:close/>
                  <a:moveTo>
                    <a:pt x="57400" y="49292"/>
                  </a:moveTo>
                  <a:cubicBezTo>
                    <a:pt x="57400" y="49280"/>
                    <a:pt x="57388" y="49245"/>
                    <a:pt x="57388" y="49233"/>
                  </a:cubicBezTo>
                  <a:cubicBezTo>
                    <a:pt x="57019" y="49340"/>
                    <a:pt x="56614" y="49388"/>
                    <a:pt x="56269" y="49542"/>
                  </a:cubicBezTo>
                  <a:cubicBezTo>
                    <a:pt x="55198" y="50102"/>
                    <a:pt x="54150" y="50673"/>
                    <a:pt x="53102" y="51293"/>
                  </a:cubicBezTo>
                  <a:cubicBezTo>
                    <a:pt x="50554" y="52781"/>
                    <a:pt x="48102" y="54412"/>
                    <a:pt x="45435" y="55698"/>
                  </a:cubicBezTo>
                  <a:cubicBezTo>
                    <a:pt x="45184" y="55817"/>
                    <a:pt x="45018" y="56115"/>
                    <a:pt x="44815" y="56317"/>
                  </a:cubicBezTo>
                  <a:cubicBezTo>
                    <a:pt x="44839" y="56365"/>
                    <a:pt x="44887" y="56412"/>
                    <a:pt x="44923" y="56436"/>
                  </a:cubicBezTo>
                  <a:cubicBezTo>
                    <a:pt x="49090" y="54055"/>
                    <a:pt x="53233" y="51674"/>
                    <a:pt x="57400" y="49292"/>
                  </a:cubicBezTo>
                  <a:close/>
                  <a:moveTo>
                    <a:pt x="75676" y="28992"/>
                  </a:moveTo>
                  <a:lnTo>
                    <a:pt x="75414" y="28992"/>
                  </a:lnTo>
                  <a:cubicBezTo>
                    <a:pt x="74129" y="29064"/>
                    <a:pt x="72843" y="29123"/>
                    <a:pt x="71557" y="29218"/>
                  </a:cubicBezTo>
                  <a:cubicBezTo>
                    <a:pt x="69295" y="29385"/>
                    <a:pt x="67044" y="29564"/>
                    <a:pt x="64782" y="29742"/>
                  </a:cubicBezTo>
                  <a:cubicBezTo>
                    <a:pt x="62841" y="29885"/>
                    <a:pt x="60901" y="30052"/>
                    <a:pt x="58948" y="30183"/>
                  </a:cubicBezTo>
                  <a:cubicBezTo>
                    <a:pt x="58650" y="30195"/>
                    <a:pt x="58341" y="30040"/>
                    <a:pt x="58043" y="30064"/>
                  </a:cubicBezTo>
                  <a:cubicBezTo>
                    <a:pt x="56150" y="30171"/>
                    <a:pt x="54269" y="30290"/>
                    <a:pt x="52376" y="30421"/>
                  </a:cubicBezTo>
                  <a:cubicBezTo>
                    <a:pt x="52090" y="30433"/>
                    <a:pt x="51816" y="30564"/>
                    <a:pt x="51554" y="30659"/>
                  </a:cubicBezTo>
                  <a:cubicBezTo>
                    <a:pt x="52995" y="30540"/>
                    <a:pt x="54412" y="30350"/>
                    <a:pt x="55841" y="30350"/>
                  </a:cubicBezTo>
                  <a:cubicBezTo>
                    <a:pt x="55841" y="30373"/>
                    <a:pt x="55841" y="30421"/>
                    <a:pt x="55852" y="30445"/>
                  </a:cubicBezTo>
                  <a:cubicBezTo>
                    <a:pt x="54459" y="30588"/>
                    <a:pt x="53066" y="30731"/>
                    <a:pt x="51685" y="30862"/>
                  </a:cubicBezTo>
                  <a:cubicBezTo>
                    <a:pt x="51685" y="30909"/>
                    <a:pt x="51685" y="30945"/>
                    <a:pt x="51709" y="30992"/>
                  </a:cubicBezTo>
                  <a:cubicBezTo>
                    <a:pt x="59651" y="30314"/>
                    <a:pt x="67616" y="29659"/>
                    <a:pt x="75676" y="28992"/>
                  </a:cubicBezTo>
                  <a:close/>
                  <a:moveTo>
                    <a:pt x="3144" y="26801"/>
                  </a:moveTo>
                  <a:cubicBezTo>
                    <a:pt x="3120" y="26825"/>
                    <a:pt x="3096" y="26825"/>
                    <a:pt x="3084" y="26837"/>
                  </a:cubicBezTo>
                  <a:cubicBezTo>
                    <a:pt x="3215" y="27016"/>
                    <a:pt x="3322" y="27242"/>
                    <a:pt x="3501" y="27337"/>
                  </a:cubicBezTo>
                  <a:cubicBezTo>
                    <a:pt x="4929" y="28206"/>
                    <a:pt x="6370" y="29052"/>
                    <a:pt x="7835" y="29873"/>
                  </a:cubicBezTo>
                  <a:cubicBezTo>
                    <a:pt x="10752" y="31504"/>
                    <a:pt x="13692" y="33124"/>
                    <a:pt x="16621" y="34767"/>
                  </a:cubicBezTo>
                  <a:cubicBezTo>
                    <a:pt x="16740" y="34826"/>
                    <a:pt x="16860" y="34886"/>
                    <a:pt x="16979" y="34933"/>
                  </a:cubicBezTo>
                  <a:lnTo>
                    <a:pt x="17026" y="34838"/>
                  </a:lnTo>
                  <a:close/>
                  <a:moveTo>
                    <a:pt x="73021" y="28730"/>
                  </a:moveTo>
                  <a:cubicBezTo>
                    <a:pt x="78046" y="28647"/>
                    <a:pt x="83034" y="27909"/>
                    <a:pt x="88047" y="27552"/>
                  </a:cubicBezTo>
                  <a:cubicBezTo>
                    <a:pt x="87821" y="27397"/>
                    <a:pt x="87571" y="27218"/>
                    <a:pt x="87345" y="27242"/>
                  </a:cubicBezTo>
                  <a:cubicBezTo>
                    <a:pt x="86380" y="27290"/>
                    <a:pt x="85428" y="27397"/>
                    <a:pt x="84475" y="27504"/>
                  </a:cubicBezTo>
                  <a:cubicBezTo>
                    <a:pt x="82784" y="27694"/>
                    <a:pt x="81082" y="27909"/>
                    <a:pt x="79391" y="28087"/>
                  </a:cubicBezTo>
                  <a:cubicBezTo>
                    <a:pt x="77260" y="28325"/>
                    <a:pt x="75129" y="28516"/>
                    <a:pt x="73021" y="28730"/>
                  </a:cubicBezTo>
                  <a:close/>
                  <a:moveTo>
                    <a:pt x="18050" y="20313"/>
                  </a:moveTo>
                  <a:cubicBezTo>
                    <a:pt x="18074" y="20289"/>
                    <a:pt x="18098" y="20241"/>
                    <a:pt x="18110" y="20217"/>
                  </a:cubicBezTo>
                  <a:cubicBezTo>
                    <a:pt x="13931" y="18550"/>
                    <a:pt x="9751" y="16896"/>
                    <a:pt x="5537" y="15217"/>
                  </a:cubicBezTo>
                  <a:cubicBezTo>
                    <a:pt x="5513" y="15383"/>
                    <a:pt x="5489" y="15526"/>
                    <a:pt x="5465" y="15729"/>
                  </a:cubicBezTo>
                  <a:cubicBezTo>
                    <a:pt x="9656" y="17265"/>
                    <a:pt x="13859" y="18789"/>
                    <a:pt x="18050" y="20313"/>
                  </a:cubicBezTo>
                  <a:close/>
                  <a:moveTo>
                    <a:pt x="3965" y="34898"/>
                  </a:moveTo>
                  <a:cubicBezTo>
                    <a:pt x="3917" y="35231"/>
                    <a:pt x="3965" y="35481"/>
                    <a:pt x="4203" y="35672"/>
                  </a:cubicBezTo>
                  <a:cubicBezTo>
                    <a:pt x="4358" y="35826"/>
                    <a:pt x="4513" y="35993"/>
                    <a:pt x="4644" y="36172"/>
                  </a:cubicBezTo>
                  <a:cubicBezTo>
                    <a:pt x="7192" y="39220"/>
                    <a:pt x="9775" y="42232"/>
                    <a:pt x="12252" y="45339"/>
                  </a:cubicBezTo>
                  <a:cubicBezTo>
                    <a:pt x="13907" y="47399"/>
                    <a:pt x="15371" y="49602"/>
                    <a:pt x="16955" y="51733"/>
                  </a:cubicBezTo>
                  <a:cubicBezTo>
                    <a:pt x="17395" y="52328"/>
                    <a:pt x="17872" y="52912"/>
                    <a:pt x="18324" y="53483"/>
                  </a:cubicBezTo>
                  <a:cubicBezTo>
                    <a:pt x="18348" y="53471"/>
                    <a:pt x="18384" y="53448"/>
                    <a:pt x="18395" y="53436"/>
                  </a:cubicBezTo>
                  <a:lnTo>
                    <a:pt x="18264" y="53210"/>
                  </a:lnTo>
                  <a:cubicBezTo>
                    <a:pt x="17371" y="51959"/>
                    <a:pt x="16526" y="50673"/>
                    <a:pt x="15586" y="49471"/>
                  </a:cubicBezTo>
                  <a:cubicBezTo>
                    <a:pt x="13800" y="47149"/>
                    <a:pt x="11966" y="44851"/>
                    <a:pt x="10156" y="42577"/>
                  </a:cubicBezTo>
                  <a:cubicBezTo>
                    <a:pt x="8132" y="40017"/>
                    <a:pt x="6061" y="37481"/>
                    <a:pt x="3965" y="34898"/>
                  </a:cubicBezTo>
                  <a:close/>
                  <a:moveTo>
                    <a:pt x="41446" y="30064"/>
                  </a:moveTo>
                  <a:cubicBezTo>
                    <a:pt x="41553" y="29826"/>
                    <a:pt x="41482" y="29742"/>
                    <a:pt x="41255" y="29671"/>
                  </a:cubicBezTo>
                  <a:cubicBezTo>
                    <a:pt x="40708" y="29528"/>
                    <a:pt x="40160" y="29361"/>
                    <a:pt x="39636" y="29171"/>
                  </a:cubicBezTo>
                  <a:cubicBezTo>
                    <a:pt x="36957" y="28111"/>
                    <a:pt x="34290" y="27063"/>
                    <a:pt x="31552" y="26147"/>
                  </a:cubicBezTo>
                  <a:cubicBezTo>
                    <a:pt x="28444" y="25111"/>
                    <a:pt x="25408" y="23861"/>
                    <a:pt x="22336" y="22694"/>
                  </a:cubicBezTo>
                  <a:cubicBezTo>
                    <a:pt x="22063" y="22599"/>
                    <a:pt x="21765" y="22491"/>
                    <a:pt x="21479" y="22384"/>
                  </a:cubicBezTo>
                  <a:cubicBezTo>
                    <a:pt x="21467" y="22408"/>
                    <a:pt x="21443" y="22456"/>
                    <a:pt x="21432" y="22491"/>
                  </a:cubicBezTo>
                  <a:cubicBezTo>
                    <a:pt x="28099" y="25004"/>
                    <a:pt x="34767" y="27540"/>
                    <a:pt x="41446" y="30064"/>
                  </a:cubicBezTo>
                  <a:close/>
                  <a:moveTo>
                    <a:pt x="86273" y="26420"/>
                  </a:moveTo>
                  <a:cubicBezTo>
                    <a:pt x="86297" y="26385"/>
                    <a:pt x="86309" y="26373"/>
                    <a:pt x="86321" y="26349"/>
                  </a:cubicBezTo>
                  <a:cubicBezTo>
                    <a:pt x="86094" y="26290"/>
                    <a:pt x="85880" y="26147"/>
                    <a:pt x="85666" y="26170"/>
                  </a:cubicBezTo>
                  <a:cubicBezTo>
                    <a:pt x="84035" y="26266"/>
                    <a:pt x="82380" y="26361"/>
                    <a:pt x="80737" y="26528"/>
                  </a:cubicBezTo>
                  <a:cubicBezTo>
                    <a:pt x="79141" y="26682"/>
                    <a:pt x="77569" y="26968"/>
                    <a:pt x="75998" y="27194"/>
                  </a:cubicBezTo>
                  <a:cubicBezTo>
                    <a:pt x="75164" y="27313"/>
                    <a:pt x="74307" y="27433"/>
                    <a:pt x="73474" y="27552"/>
                  </a:cubicBezTo>
                  <a:cubicBezTo>
                    <a:pt x="73509" y="27587"/>
                    <a:pt x="73557" y="27611"/>
                    <a:pt x="73581" y="27611"/>
                  </a:cubicBezTo>
                  <a:cubicBezTo>
                    <a:pt x="77808" y="27206"/>
                    <a:pt x="82034" y="26825"/>
                    <a:pt x="86273" y="26420"/>
                  </a:cubicBezTo>
                  <a:close/>
                  <a:moveTo>
                    <a:pt x="38100" y="32564"/>
                  </a:moveTo>
                  <a:cubicBezTo>
                    <a:pt x="37815" y="32505"/>
                    <a:pt x="37624" y="32421"/>
                    <a:pt x="37434" y="32433"/>
                  </a:cubicBezTo>
                  <a:cubicBezTo>
                    <a:pt x="35981" y="32612"/>
                    <a:pt x="34564" y="32802"/>
                    <a:pt x="33112" y="33017"/>
                  </a:cubicBezTo>
                  <a:cubicBezTo>
                    <a:pt x="30016" y="33457"/>
                    <a:pt x="26932" y="33921"/>
                    <a:pt x="23860" y="34362"/>
                  </a:cubicBezTo>
                  <a:cubicBezTo>
                    <a:pt x="22694" y="34529"/>
                    <a:pt x="21515" y="34660"/>
                    <a:pt x="20265" y="34814"/>
                  </a:cubicBezTo>
                  <a:cubicBezTo>
                    <a:pt x="21146" y="34922"/>
                    <a:pt x="37386" y="32838"/>
                    <a:pt x="38100" y="32564"/>
                  </a:cubicBezTo>
                  <a:close/>
                  <a:moveTo>
                    <a:pt x="50221" y="54674"/>
                  </a:moveTo>
                  <a:cubicBezTo>
                    <a:pt x="50233" y="54698"/>
                    <a:pt x="50245" y="54722"/>
                    <a:pt x="50245" y="54734"/>
                  </a:cubicBezTo>
                  <a:cubicBezTo>
                    <a:pt x="53733" y="52733"/>
                    <a:pt x="57222" y="50721"/>
                    <a:pt x="60710" y="48709"/>
                  </a:cubicBezTo>
                  <a:cubicBezTo>
                    <a:pt x="60698" y="48673"/>
                    <a:pt x="60675" y="48638"/>
                    <a:pt x="60663" y="48590"/>
                  </a:cubicBezTo>
                  <a:cubicBezTo>
                    <a:pt x="60174" y="48757"/>
                    <a:pt x="59627" y="48852"/>
                    <a:pt x="59186" y="49114"/>
                  </a:cubicBezTo>
                  <a:cubicBezTo>
                    <a:pt x="56436" y="50781"/>
                    <a:pt x="53697" y="52495"/>
                    <a:pt x="50959" y="54186"/>
                  </a:cubicBezTo>
                  <a:cubicBezTo>
                    <a:pt x="50709" y="54353"/>
                    <a:pt x="50471" y="54519"/>
                    <a:pt x="50221" y="54674"/>
                  </a:cubicBezTo>
                  <a:close/>
                  <a:moveTo>
                    <a:pt x="18455" y="34600"/>
                  </a:moveTo>
                  <a:cubicBezTo>
                    <a:pt x="18491" y="34648"/>
                    <a:pt x="18503" y="34731"/>
                    <a:pt x="18514" y="34719"/>
                  </a:cubicBezTo>
                  <a:cubicBezTo>
                    <a:pt x="24599" y="34112"/>
                    <a:pt x="30623" y="33171"/>
                    <a:pt x="36683" y="32207"/>
                  </a:cubicBezTo>
                  <a:cubicBezTo>
                    <a:pt x="36672" y="31909"/>
                    <a:pt x="36445" y="31969"/>
                    <a:pt x="36267" y="32005"/>
                  </a:cubicBezTo>
                  <a:cubicBezTo>
                    <a:pt x="33552" y="32445"/>
                    <a:pt x="30826" y="32909"/>
                    <a:pt x="28099" y="33338"/>
                  </a:cubicBezTo>
                  <a:cubicBezTo>
                    <a:pt x="26313" y="33624"/>
                    <a:pt x="24515" y="33850"/>
                    <a:pt x="22729" y="34088"/>
                  </a:cubicBezTo>
                  <a:cubicBezTo>
                    <a:pt x="21301" y="34279"/>
                    <a:pt x="19884" y="34445"/>
                    <a:pt x="18455" y="34600"/>
                  </a:cubicBezTo>
                  <a:close/>
                  <a:moveTo>
                    <a:pt x="41470" y="28921"/>
                  </a:moveTo>
                  <a:cubicBezTo>
                    <a:pt x="41494" y="28885"/>
                    <a:pt x="41505" y="28849"/>
                    <a:pt x="41541" y="28814"/>
                  </a:cubicBezTo>
                  <a:cubicBezTo>
                    <a:pt x="41434" y="28730"/>
                    <a:pt x="41363" y="28611"/>
                    <a:pt x="41244" y="28576"/>
                  </a:cubicBezTo>
                  <a:cubicBezTo>
                    <a:pt x="39100" y="27754"/>
                    <a:pt x="36969" y="26909"/>
                    <a:pt x="34802" y="26147"/>
                  </a:cubicBezTo>
                  <a:cubicBezTo>
                    <a:pt x="32671" y="25408"/>
                    <a:pt x="30492" y="24754"/>
                    <a:pt x="28349" y="24039"/>
                  </a:cubicBezTo>
                  <a:cubicBezTo>
                    <a:pt x="27682" y="23813"/>
                    <a:pt x="27027" y="23575"/>
                    <a:pt x="26361" y="23337"/>
                  </a:cubicBezTo>
                  <a:cubicBezTo>
                    <a:pt x="30837" y="25158"/>
                    <a:pt x="35529" y="26444"/>
                    <a:pt x="39946" y="28445"/>
                  </a:cubicBezTo>
                  <a:cubicBezTo>
                    <a:pt x="40434" y="28647"/>
                    <a:pt x="40958" y="28766"/>
                    <a:pt x="41470" y="28921"/>
                  </a:cubicBezTo>
                  <a:close/>
                  <a:moveTo>
                    <a:pt x="55793" y="28909"/>
                  </a:moveTo>
                  <a:cubicBezTo>
                    <a:pt x="55793" y="28933"/>
                    <a:pt x="55817" y="28980"/>
                    <a:pt x="55817" y="29004"/>
                  </a:cubicBezTo>
                  <a:cubicBezTo>
                    <a:pt x="56924" y="28921"/>
                    <a:pt x="58055" y="28849"/>
                    <a:pt x="59174" y="28754"/>
                  </a:cubicBezTo>
                  <a:cubicBezTo>
                    <a:pt x="59174" y="28802"/>
                    <a:pt x="59186" y="28849"/>
                    <a:pt x="59186" y="28885"/>
                  </a:cubicBezTo>
                  <a:cubicBezTo>
                    <a:pt x="58698" y="28933"/>
                    <a:pt x="58222" y="28968"/>
                    <a:pt x="57734" y="29004"/>
                  </a:cubicBezTo>
                  <a:cubicBezTo>
                    <a:pt x="57246" y="29052"/>
                    <a:pt x="56734" y="29111"/>
                    <a:pt x="56245" y="29147"/>
                  </a:cubicBezTo>
                  <a:cubicBezTo>
                    <a:pt x="55174" y="29218"/>
                    <a:pt x="55043" y="29230"/>
                    <a:pt x="54840" y="29504"/>
                  </a:cubicBezTo>
                  <a:lnTo>
                    <a:pt x="67521" y="28337"/>
                  </a:lnTo>
                  <a:cubicBezTo>
                    <a:pt x="67342" y="28242"/>
                    <a:pt x="67163" y="28242"/>
                    <a:pt x="67009" y="28266"/>
                  </a:cubicBezTo>
                  <a:cubicBezTo>
                    <a:pt x="65354" y="28361"/>
                    <a:pt x="63687" y="28504"/>
                    <a:pt x="62032" y="28587"/>
                  </a:cubicBezTo>
                  <a:cubicBezTo>
                    <a:pt x="60222" y="28683"/>
                    <a:pt x="58412" y="28742"/>
                    <a:pt x="56603" y="28814"/>
                  </a:cubicBezTo>
                  <a:cubicBezTo>
                    <a:pt x="56317" y="28814"/>
                    <a:pt x="56055" y="28873"/>
                    <a:pt x="55793" y="28909"/>
                  </a:cubicBezTo>
                  <a:close/>
                  <a:moveTo>
                    <a:pt x="8132" y="43637"/>
                  </a:moveTo>
                  <a:cubicBezTo>
                    <a:pt x="8156" y="43613"/>
                    <a:pt x="8168" y="43577"/>
                    <a:pt x="8204" y="43530"/>
                  </a:cubicBezTo>
                  <a:cubicBezTo>
                    <a:pt x="8025" y="43411"/>
                    <a:pt x="7846" y="43232"/>
                    <a:pt x="7656" y="43173"/>
                  </a:cubicBezTo>
                  <a:cubicBezTo>
                    <a:pt x="6084" y="42768"/>
                    <a:pt x="4525" y="42399"/>
                    <a:pt x="2965" y="42030"/>
                  </a:cubicBezTo>
                  <a:cubicBezTo>
                    <a:pt x="2477" y="41910"/>
                    <a:pt x="2298" y="41994"/>
                    <a:pt x="2072" y="42458"/>
                  </a:cubicBezTo>
                  <a:cubicBezTo>
                    <a:pt x="4298" y="43065"/>
                    <a:pt x="6537" y="43661"/>
                    <a:pt x="8763" y="44280"/>
                  </a:cubicBezTo>
                  <a:cubicBezTo>
                    <a:pt x="8644" y="44149"/>
                    <a:pt x="8513" y="44006"/>
                    <a:pt x="8347" y="43946"/>
                  </a:cubicBezTo>
                  <a:cubicBezTo>
                    <a:pt x="7811" y="43756"/>
                    <a:pt x="7275" y="43565"/>
                    <a:pt x="6727" y="43423"/>
                  </a:cubicBezTo>
                  <a:cubicBezTo>
                    <a:pt x="5370" y="43089"/>
                    <a:pt x="4025" y="42792"/>
                    <a:pt x="2667" y="42458"/>
                  </a:cubicBezTo>
                  <a:cubicBezTo>
                    <a:pt x="2548" y="42434"/>
                    <a:pt x="2429" y="42375"/>
                    <a:pt x="2215" y="42291"/>
                  </a:cubicBezTo>
                  <a:cubicBezTo>
                    <a:pt x="2370" y="42232"/>
                    <a:pt x="2417" y="42208"/>
                    <a:pt x="2441" y="42220"/>
                  </a:cubicBezTo>
                  <a:cubicBezTo>
                    <a:pt x="4358" y="42577"/>
                    <a:pt x="6263" y="42994"/>
                    <a:pt x="8132" y="43637"/>
                  </a:cubicBezTo>
                  <a:close/>
                  <a:moveTo>
                    <a:pt x="88333" y="13074"/>
                  </a:moveTo>
                  <a:cubicBezTo>
                    <a:pt x="88297" y="13038"/>
                    <a:pt x="88285" y="12990"/>
                    <a:pt x="88261" y="12966"/>
                  </a:cubicBezTo>
                  <a:cubicBezTo>
                    <a:pt x="85094" y="13919"/>
                    <a:pt x="81927" y="14860"/>
                    <a:pt x="78772" y="15824"/>
                  </a:cubicBezTo>
                  <a:cubicBezTo>
                    <a:pt x="75617" y="16788"/>
                    <a:pt x="72486" y="17812"/>
                    <a:pt x="69438" y="19158"/>
                  </a:cubicBezTo>
                  <a:cubicBezTo>
                    <a:pt x="69521" y="19158"/>
                    <a:pt x="69592" y="19122"/>
                    <a:pt x="69664" y="19110"/>
                  </a:cubicBezTo>
                  <a:cubicBezTo>
                    <a:pt x="70842" y="18693"/>
                    <a:pt x="71997" y="18265"/>
                    <a:pt x="73176" y="17872"/>
                  </a:cubicBezTo>
                  <a:cubicBezTo>
                    <a:pt x="76807" y="16681"/>
                    <a:pt x="80451" y="15491"/>
                    <a:pt x="84082" y="14336"/>
                  </a:cubicBezTo>
                  <a:cubicBezTo>
                    <a:pt x="85380" y="13919"/>
                    <a:pt x="86690" y="13597"/>
                    <a:pt x="87999" y="13228"/>
                  </a:cubicBezTo>
                  <a:cubicBezTo>
                    <a:pt x="88142" y="13205"/>
                    <a:pt x="88226" y="13109"/>
                    <a:pt x="88333" y="13074"/>
                  </a:cubicBezTo>
                  <a:close/>
                  <a:moveTo>
                    <a:pt x="48375" y="22634"/>
                  </a:moveTo>
                  <a:cubicBezTo>
                    <a:pt x="48947" y="22861"/>
                    <a:pt x="49471" y="23075"/>
                    <a:pt x="49995" y="23277"/>
                  </a:cubicBezTo>
                  <a:cubicBezTo>
                    <a:pt x="49864" y="23325"/>
                    <a:pt x="49756" y="23313"/>
                    <a:pt x="49637" y="23277"/>
                  </a:cubicBezTo>
                  <a:cubicBezTo>
                    <a:pt x="49280" y="23146"/>
                    <a:pt x="48887" y="23039"/>
                    <a:pt x="48566" y="22861"/>
                  </a:cubicBezTo>
                  <a:cubicBezTo>
                    <a:pt x="48149" y="22622"/>
                    <a:pt x="47804" y="22789"/>
                    <a:pt x="47399" y="22956"/>
                  </a:cubicBezTo>
                  <a:cubicBezTo>
                    <a:pt x="48042" y="23253"/>
                    <a:pt x="48637" y="23551"/>
                    <a:pt x="49233" y="23825"/>
                  </a:cubicBezTo>
                  <a:cubicBezTo>
                    <a:pt x="49268" y="23849"/>
                    <a:pt x="49328" y="23825"/>
                    <a:pt x="49364" y="23813"/>
                  </a:cubicBezTo>
                  <a:cubicBezTo>
                    <a:pt x="50149" y="23551"/>
                    <a:pt x="50947" y="23277"/>
                    <a:pt x="51757" y="22992"/>
                  </a:cubicBezTo>
                  <a:cubicBezTo>
                    <a:pt x="50971" y="22813"/>
                    <a:pt x="50233" y="22670"/>
                    <a:pt x="49518" y="22480"/>
                  </a:cubicBezTo>
                  <a:cubicBezTo>
                    <a:pt x="49114" y="22360"/>
                    <a:pt x="48768" y="22420"/>
                    <a:pt x="48375" y="22634"/>
                  </a:cubicBezTo>
                  <a:close/>
                  <a:moveTo>
                    <a:pt x="72807" y="41803"/>
                  </a:moveTo>
                  <a:cubicBezTo>
                    <a:pt x="72807" y="41827"/>
                    <a:pt x="72807" y="41851"/>
                    <a:pt x="72819" y="41863"/>
                  </a:cubicBezTo>
                  <a:cubicBezTo>
                    <a:pt x="76677" y="41315"/>
                    <a:pt x="80522" y="40767"/>
                    <a:pt x="84368" y="40232"/>
                  </a:cubicBezTo>
                  <a:lnTo>
                    <a:pt x="84368" y="39815"/>
                  </a:lnTo>
                  <a:cubicBezTo>
                    <a:pt x="80487" y="40482"/>
                    <a:pt x="76653" y="41148"/>
                    <a:pt x="72807" y="41803"/>
                  </a:cubicBezTo>
                  <a:close/>
                  <a:moveTo>
                    <a:pt x="57698" y="44339"/>
                  </a:moveTo>
                  <a:cubicBezTo>
                    <a:pt x="62329" y="43935"/>
                    <a:pt x="66913" y="43101"/>
                    <a:pt x="71473" y="42161"/>
                  </a:cubicBezTo>
                  <a:cubicBezTo>
                    <a:pt x="71473" y="42137"/>
                    <a:pt x="71450" y="42101"/>
                    <a:pt x="71450" y="42077"/>
                  </a:cubicBezTo>
                  <a:cubicBezTo>
                    <a:pt x="66866" y="42839"/>
                    <a:pt x="62282" y="43589"/>
                    <a:pt x="57698" y="44339"/>
                  </a:cubicBezTo>
                  <a:close/>
                  <a:moveTo>
                    <a:pt x="88523" y="28028"/>
                  </a:moveTo>
                  <a:cubicBezTo>
                    <a:pt x="88523" y="27980"/>
                    <a:pt x="88523" y="27956"/>
                    <a:pt x="88535" y="27909"/>
                  </a:cubicBezTo>
                  <a:cubicBezTo>
                    <a:pt x="88214" y="27683"/>
                    <a:pt x="78296" y="28528"/>
                    <a:pt x="76855" y="28992"/>
                  </a:cubicBezTo>
                  <a:cubicBezTo>
                    <a:pt x="80737" y="28671"/>
                    <a:pt x="84630" y="28349"/>
                    <a:pt x="88523" y="28028"/>
                  </a:cubicBezTo>
                  <a:close/>
                  <a:moveTo>
                    <a:pt x="74724" y="43208"/>
                  </a:moveTo>
                  <a:cubicBezTo>
                    <a:pt x="77915" y="42756"/>
                    <a:pt x="81153" y="42803"/>
                    <a:pt x="84285" y="42077"/>
                  </a:cubicBezTo>
                  <a:cubicBezTo>
                    <a:pt x="84297" y="41922"/>
                    <a:pt x="84332" y="41803"/>
                    <a:pt x="84332" y="41744"/>
                  </a:cubicBezTo>
                  <a:cubicBezTo>
                    <a:pt x="81129" y="42220"/>
                    <a:pt x="77927" y="42720"/>
                    <a:pt x="74724" y="43208"/>
                  </a:cubicBezTo>
                  <a:close/>
                  <a:moveTo>
                    <a:pt x="32326" y="32421"/>
                  </a:moveTo>
                  <a:cubicBezTo>
                    <a:pt x="27563" y="32838"/>
                    <a:pt x="22872" y="33802"/>
                    <a:pt x="18098" y="34160"/>
                  </a:cubicBezTo>
                  <a:cubicBezTo>
                    <a:pt x="18169" y="34231"/>
                    <a:pt x="18264" y="34338"/>
                    <a:pt x="18336" y="34326"/>
                  </a:cubicBezTo>
                  <a:cubicBezTo>
                    <a:pt x="18872" y="34279"/>
                    <a:pt x="19396" y="34207"/>
                    <a:pt x="19931" y="34124"/>
                  </a:cubicBezTo>
                  <a:cubicBezTo>
                    <a:pt x="22372" y="33814"/>
                    <a:pt x="24813" y="33517"/>
                    <a:pt x="27254" y="33171"/>
                  </a:cubicBezTo>
                  <a:cubicBezTo>
                    <a:pt x="28944" y="32933"/>
                    <a:pt x="30635" y="32671"/>
                    <a:pt x="32326" y="32421"/>
                  </a:cubicBezTo>
                  <a:close/>
                  <a:moveTo>
                    <a:pt x="19538" y="49007"/>
                  </a:moveTo>
                  <a:cubicBezTo>
                    <a:pt x="19717" y="48745"/>
                    <a:pt x="19646" y="48566"/>
                    <a:pt x="19479" y="48352"/>
                  </a:cubicBezTo>
                  <a:cubicBezTo>
                    <a:pt x="17669" y="46197"/>
                    <a:pt x="15847" y="44030"/>
                    <a:pt x="14038" y="41863"/>
                  </a:cubicBezTo>
                  <a:cubicBezTo>
                    <a:pt x="14026" y="41851"/>
                    <a:pt x="13990" y="41851"/>
                    <a:pt x="13966" y="41851"/>
                  </a:cubicBezTo>
                  <a:cubicBezTo>
                    <a:pt x="13942" y="41863"/>
                    <a:pt x="13931" y="41887"/>
                    <a:pt x="13919" y="41910"/>
                  </a:cubicBezTo>
                  <a:cubicBezTo>
                    <a:pt x="15788" y="44280"/>
                    <a:pt x="17657" y="46625"/>
                    <a:pt x="19538" y="49007"/>
                  </a:cubicBezTo>
                  <a:close/>
                  <a:moveTo>
                    <a:pt x="74105" y="27159"/>
                  </a:moveTo>
                  <a:cubicBezTo>
                    <a:pt x="69283" y="27563"/>
                    <a:pt x="64485" y="27956"/>
                    <a:pt x="59698" y="28337"/>
                  </a:cubicBezTo>
                  <a:cubicBezTo>
                    <a:pt x="64508" y="28171"/>
                    <a:pt x="69295" y="27873"/>
                    <a:pt x="74105" y="27159"/>
                  </a:cubicBezTo>
                  <a:close/>
                  <a:moveTo>
                    <a:pt x="30790" y="33886"/>
                  </a:moveTo>
                  <a:cubicBezTo>
                    <a:pt x="30790" y="33921"/>
                    <a:pt x="30790" y="33945"/>
                    <a:pt x="30814" y="33981"/>
                  </a:cubicBezTo>
                  <a:cubicBezTo>
                    <a:pt x="33624" y="33695"/>
                    <a:pt x="36433" y="33409"/>
                    <a:pt x="39231" y="33136"/>
                  </a:cubicBezTo>
                  <a:cubicBezTo>
                    <a:pt x="38934" y="32897"/>
                    <a:pt x="38648" y="32790"/>
                    <a:pt x="38291" y="32850"/>
                  </a:cubicBezTo>
                  <a:cubicBezTo>
                    <a:pt x="36660" y="33088"/>
                    <a:pt x="35040" y="33314"/>
                    <a:pt x="33397" y="33529"/>
                  </a:cubicBezTo>
                  <a:cubicBezTo>
                    <a:pt x="32540" y="33648"/>
                    <a:pt x="31659" y="33767"/>
                    <a:pt x="30790" y="33886"/>
                  </a:cubicBezTo>
                  <a:close/>
                  <a:moveTo>
                    <a:pt x="31242" y="52400"/>
                  </a:moveTo>
                  <a:cubicBezTo>
                    <a:pt x="31230" y="52340"/>
                    <a:pt x="31230" y="52293"/>
                    <a:pt x="31207" y="52245"/>
                  </a:cubicBezTo>
                  <a:cubicBezTo>
                    <a:pt x="27480" y="52817"/>
                    <a:pt x="23741" y="53412"/>
                    <a:pt x="20003" y="53995"/>
                  </a:cubicBezTo>
                  <a:cubicBezTo>
                    <a:pt x="20015" y="54043"/>
                    <a:pt x="20015" y="54079"/>
                    <a:pt x="20015" y="54126"/>
                  </a:cubicBezTo>
                  <a:cubicBezTo>
                    <a:pt x="23765" y="53555"/>
                    <a:pt x="27504" y="52983"/>
                    <a:pt x="31242" y="52400"/>
                  </a:cubicBezTo>
                  <a:close/>
                  <a:moveTo>
                    <a:pt x="46947" y="54472"/>
                  </a:moveTo>
                  <a:cubicBezTo>
                    <a:pt x="46959" y="54507"/>
                    <a:pt x="46970" y="54519"/>
                    <a:pt x="46982" y="54543"/>
                  </a:cubicBezTo>
                  <a:cubicBezTo>
                    <a:pt x="49768" y="52912"/>
                    <a:pt x="52566" y="51293"/>
                    <a:pt x="55317" y="49673"/>
                  </a:cubicBezTo>
                  <a:cubicBezTo>
                    <a:pt x="54864" y="49697"/>
                    <a:pt x="54483" y="49935"/>
                    <a:pt x="54055" y="50197"/>
                  </a:cubicBezTo>
                  <a:cubicBezTo>
                    <a:pt x="51804" y="51602"/>
                    <a:pt x="49506" y="52936"/>
                    <a:pt x="47220" y="54293"/>
                  </a:cubicBezTo>
                  <a:cubicBezTo>
                    <a:pt x="47137" y="54341"/>
                    <a:pt x="47030" y="54400"/>
                    <a:pt x="46947" y="54472"/>
                  </a:cubicBezTo>
                  <a:close/>
                  <a:moveTo>
                    <a:pt x="51507" y="38327"/>
                  </a:moveTo>
                  <a:cubicBezTo>
                    <a:pt x="52519" y="38196"/>
                    <a:pt x="57984" y="36076"/>
                    <a:pt x="58865" y="35529"/>
                  </a:cubicBezTo>
                  <a:cubicBezTo>
                    <a:pt x="58734" y="35576"/>
                    <a:pt x="58674" y="35576"/>
                    <a:pt x="58627" y="35600"/>
                  </a:cubicBezTo>
                  <a:cubicBezTo>
                    <a:pt x="57662" y="35957"/>
                    <a:pt x="56686" y="36326"/>
                    <a:pt x="55722" y="36684"/>
                  </a:cubicBezTo>
                  <a:cubicBezTo>
                    <a:pt x="54328" y="37219"/>
                    <a:pt x="52924" y="37779"/>
                    <a:pt x="51507" y="38327"/>
                  </a:cubicBezTo>
                  <a:close/>
                  <a:moveTo>
                    <a:pt x="84427" y="43708"/>
                  </a:moveTo>
                  <a:cubicBezTo>
                    <a:pt x="84427" y="43673"/>
                    <a:pt x="84416" y="43613"/>
                    <a:pt x="84416" y="43565"/>
                  </a:cubicBezTo>
                  <a:cubicBezTo>
                    <a:pt x="81689" y="43946"/>
                    <a:pt x="78951" y="44327"/>
                    <a:pt x="76236" y="44708"/>
                  </a:cubicBezTo>
                  <a:cubicBezTo>
                    <a:pt x="76248" y="44756"/>
                    <a:pt x="76248" y="44816"/>
                    <a:pt x="76248" y="44863"/>
                  </a:cubicBezTo>
                  <a:cubicBezTo>
                    <a:pt x="78986" y="44470"/>
                    <a:pt x="81713" y="44101"/>
                    <a:pt x="84427" y="43708"/>
                  </a:cubicBezTo>
                  <a:close/>
                  <a:moveTo>
                    <a:pt x="41779" y="50912"/>
                  </a:moveTo>
                  <a:cubicBezTo>
                    <a:pt x="41779" y="50959"/>
                    <a:pt x="41791" y="50995"/>
                    <a:pt x="41791" y="51031"/>
                  </a:cubicBezTo>
                  <a:cubicBezTo>
                    <a:pt x="43625" y="50721"/>
                    <a:pt x="45470" y="50412"/>
                    <a:pt x="47304" y="50102"/>
                  </a:cubicBezTo>
                  <a:cubicBezTo>
                    <a:pt x="47304" y="50066"/>
                    <a:pt x="47280" y="50042"/>
                    <a:pt x="47280" y="50007"/>
                  </a:cubicBezTo>
                  <a:cubicBezTo>
                    <a:pt x="46661" y="50042"/>
                    <a:pt x="46018" y="49888"/>
                    <a:pt x="45399" y="50126"/>
                  </a:cubicBezTo>
                  <a:cubicBezTo>
                    <a:pt x="45280" y="50173"/>
                    <a:pt x="45137" y="50185"/>
                    <a:pt x="45018" y="50197"/>
                  </a:cubicBezTo>
                  <a:cubicBezTo>
                    <a:pt x="43946" y="50435"/>
                    <a:pt x="42863" y="50673"/>
                    <a:pt x="41779" y="50912"/>
                  </a:cubicBezTo>
                  <a:close/>
                  <a:moveTo>
                    <a:pt x="23360" y="54698"/>
                  </a:moveTo>
                  <a:cubicBezTo>
                    <a:pt x="23360" y="54734"/>
                    <a:pt x="23384" y="54781"/>
                    <a:pt x="23384" y="54829"/>
                  </a:cubicBezTo>
                  <a:lnTo>
                    <a:pt x="31326" y="53626"/>
                  </a:lnTo>
                  <a:cubicBezTo>
                    <a:pt x="31314" y="53567"/>
                    <a:pt x="31314" y="53519"/>
                    <a:pt x="31302" y="53460"/>
                  </a:cubicBezTo>
                  <a:cubicBezTo>
                    <a:pt x="28671" y="53876"/>
                    <a:pt x="26015" y="54281"/>
                    <a:pt x="23360" y="54698"/>
                  </a:cubicBezTo>
                  <a:close/>
                  <a:moveTo>
                    <a:pt x="4929" y="18491"/>
                  </a:moveTo>
                  <a:cubicBezTo>
                    <a:pt x="4977" y="18491"/>
                    <a:pt x="5013" y="18491"/>
                    <a:pt x="5060" y="18467"/>
                  </a:cubicBezTo>
                  <a:lnTo>
                    <a:pt x="5060" y="18193"/>
                  </a:lnTo>
                  <a:cubicBezTo>
                    <a:pt x="5037" y="17598"/>
                    <a:pt x="4989" y="17015"/>
                    <a:pt x="4989" y="16419"/>
                  </a:cubicBezTo>
                  <a:cubicBezTo>
                    <a:pt x="4965" y="15574"/>
                    <a:pt x="5108" y="14752"/>
                    <a:pt x="5680" y="14086"/>
                  </a:cubicBezTo>
                  <a:cubicBezTo>
                    <a:pt x="5108" y="14169"/>
                    <a:pt x="4775" y="14514"/>
                    <a:pt x="4751" y="15169"/>
                  </a:cubicBezTo>
                  <a:cubicBezTo>
                    <a:pt x="4715" y="15895"/>
                    <a:pt x="4727" y="16622"/>
                    <a:pt x="4763" y="17360"/>
                  </a:cubicBezTo>
                  <a:cubicBezTo>
                    <a:pt x="4775" y="17741"/>
                    <a:pt x="4870" y="18110"/>
                    <a:pt x="4929" y="18491"/>
                  </a:cubicBezTo>
                  <a:close/>
                  <a:moveTo>
                    <a:pt x="57400" y="23682"/>
                  </a:moveTo>
                  <a:cubicBezTo>
                    <a:pt x="57388" y="23646"/>
                    <a:pt x="57365" y="23623"/>
                    <a:pt x="57341" y="23575"/>
                  </a:cubicBezTo>
                  <a:cubicBezTo>
                    <a:pt x="54102" y="24754"/>
                    <a:pt x="50852" y="25932"/>
                    <a:pt x="47613" y="27087"/>
                  </a:cubicBezTo>
                  <a:cubicBezTo>
                    <a:pt x="47625" y="27123"/>
                    <a:pt x="47637" y="27159"/>
                    <a:pt x="47661" y="27194"/>
                  </a:cubicBezTo>
                  <a:cubicBezTo>
                    <a:pt x="50899" y="26028"/>
                    <a:pt x="54150" y="24861"/>
                    <a:pt x="57400" y="23682"/>
                  </a:cubicBezTo>
                  <a:close/>
                  <a:moveTo>
                    <a:pt x="43970" y="58436"/>
                  </a:moveTo>
                  <a:cubicBezTo>
                    <a:pt x="43994" y="58460"/>
                    <a:pt x="44030" y="58508"/>
                    <a:pt x="44053" y="58532"/>
                  </a:cubicBezTo>
                  <a:cubicBezTo>
                    <a:pt x="45589" y="57603"/>
                    <a:pt x="47125" y="56650"/>
                    <a:pt x="48673" y="55698"/>
                  </a:cubicBezTo>
                  <a:cubicBezTo>
                    <a:pt x="48625" y="55662"/>
                    <a:pt x="48613" y="55650"/>
                    <a:pt x="48613" y="55650"/>
                  </a:cubicBezTo>
                  <a:cubicBezTo>
                    <a:pt x="47137" y="56472"/>
                    <a:pt x="45673" y="57270"/>
                    <a:pt x="44208" y="58103"/>
                  </a:cubicBezTo>
                  <a:cubicBezTo>
                    <a:pt x="44101" y="58162"/>
                    <a:pt x="44053" y="58329"/>
                    <a:pt x="43970" y="58436"/>
                  </a:cubicBezTo>
                  <a:close/>
                  <a:moveTo>
                    <a:pt x="64365" y="33862"/>
                  </a:moveTo>
                  <a:cubicBezTo>
                    <a:pt x="62722" y="34267"/>
                    <a:pt x="61079" y="34707"/>
                    <a:pt x="59662" y="35719"/>
                  </a:cubicBezTo>
                  <a:cubicBezTo>
                    <a:pt x="59686" y="35719"/>
                    <a:pt x="59686" y="35731"/>
                    <a:pt x="59698" y="35731"/>
                  </a:cubicBezTo>
                  <a:cubicBezTo>
                    <a:pt x="60936" y="35374"/>
                    <a:pt x="62044" y="34648"/>
                    <a:pt x="63330" y="34398"/>
                  </a:cubicBezTo>
                  <a:cubicBezTo>
                    <a:pt x="63687" y="34338"/>
                    <a:pt x="64008" y="34052"/>
                    <a:pt x="64365" y="33862"/>
                  </a:cubicBezTo>
                  <a:close/>
                  <a:moveTo>
                    <a:pt x="88297" y="12538"/>
                  </a:moveTo>
                  <a:cubicBezTo>
                    <a:pt x="88273" y="12502"/>
                    <a:pt x="88261" y="12478"/>
                    <a:pt x="88226" y="12443"/>
                  </a:cubicBezTo>
                  <a:cubicBezTo>
                    <a:pt x="86428" y="13050"/>
                    <a:pt x="84642" y="13669"/>
                    <a:pt x="82844" y="14276"/>
                  </a:cubicBezTo>
                  <a:cubicBezTo>
                    <a:pt x="82856" y="14300"/>
                    <a:pt x="82868" y="14348"/>
                    <a:pt x="82868" y="14383"/>
                  </a:cubicBezTo>
                  <a:cubicBezTo>
                    <a:pt x="84630" y="13824"/>
                    <a:pt x="86380" y="13288"/>
                    <a:pt x="88118" y="12740"/>
                  </a:cubicBezTo>
                  <a:cubicBezTo>
                    <a:pt x="88202" y="12728"/>
                    <a:pt x="88237" y="12609"/>
                    <a:pt x="88297" y="12538"/>
                  </a:cubicBezTo>
                  <a:close/>
                  <a:moveTo>
                    <a:pt x="23551" y="55376"/>
                  </a:moveTo>
                  <a:cubicBezTo>
                    <a:pt x="23444" y="55460"/>
                    <a:pt x="23313" y="55495"/>
                    <a:pt x="23277" y="55567"/>
                  </a:cubicBezTo>
                  <a:cubicBezTo>
                    <a:pt x="22860" y="56615"/>
                    <a:pt x="22479" y="57651"/>
                    <a:pt x="22063" y="58734"/>
                  </a:cubicBezTo>
                  <a:cubicBezTo>
                    <a:pt x="22205" y="58770"/>
                    <a:pt x="22313" y="58817"/>
                    <a:pt x="22396" y="58841"/>
                  </a:cubicBezTo>
                  <a:cubicBezTo>
                    <a:pt x="22765" y="57698"/>
                    <a:pt x="23146" y="56591"/>
                    <a:pt x="23551" y="55376"/>
                  </a:cubicBezTo>
                  <a:close/>
                  <a:moveTo>
                    <a:pt x="8799" y="21777"/>
                  </a:moveTo>
                  <a:lnTo>
                    <a:pt x="8668" y="21860"/>
                  </a:lnTo>
                  <a:lnTo>
                    <a:pt x="12145" y="27182"/>
                  </a:lnTo>
                  <a:cubicBezTo>
                    <a:pt x="12180" y="27159"/>
                    <a:pt x="12204" y="27147"/>
                    <a:pt x="12240" y="27123"/>
                  </a:cubicBezTo>
                  <a:cubicBezTo>
                    <a:pt x="11109" y="25313"/>
                    <a:pt x="9954" y="23527"/>
                    <a:pt x="8799" y="21777"/>
                  </a:cubicBezTo>
                  <a:close/>
                  <a:moveTo>
                    <a:pt x="23134" y="55519"/>
                  </a:moveTo>
                  <a:lnTo>
                    <a:pt x="23075" y="55460"/>
                  </a:lnTo>
                  <a:cubicBezTo>
                    <a:pt x="22991" y="55531"/>
                    <a:pt x="22896" y="55567"/>
                    <a:pt x="22848" y="55662"/>
                  </a:cubicBezTo>
                  <a:cubicBezTo>
                    <a:pt x="22432" y="56627"/>
                    <a:pt x="22027" y="57603"/>
                    <a:pt x="21622" y="58567"/>
                  </a:cubicBezTo>
                  <a:cubicBezTo>
                    <a:pt x="21658" y="58603"/>
                    <a:pt x="21682" y="58639"/>
                    <a:pt x="21717" y="58686"/>
                  </a:cubicBezTo>
                  <a:cubicBezTo>
                    <a:pt x="21801" y="58651"/>
                    <a:pt x="21967" y="58639"/>
                    <a:pt x="22003" y="58567"/>
                  </a:cubicBezTo>
                  <a:cubicBezTo>
                    <a:pt x="22384" y="57555"/>
                    <a:pt x="22753" y="56531"/>
                    <a:pt x="23134" y="55519"/>
                  </a:cubicBezTo>
                  <a:close/>
                  <a:moveTo>
                    <a:pt x="3346" y="41256"/>
                  </a:moveTo>
                  <a:lnTo>
                    <a:pt x="3346" y="41363"/>
                  </a:lnTo>
                  <a:cubicBezTo>
                    <a:pt x="4537" y="41625"/>
                    <a:pt x="5727" y="41875"/>
                    <a:pt x="6918" y="42149"/>
                  </a:cubicBezTo>
                  <a:cubicBezTo>
                    <a:pt x="6942" y="42125"/>
                    <a:pt x="6954" y="42101"/>
                    <a:pt x="6965" y="42077"/>
                  </a:cubicBezTo>
                  <a:cubicBezTo>
                    <a:pt x="6799" y="41970"/>
                    <a:pt x="6656" y="41791"/>
                    <a:pt x="6489" y="41768"/>
                  </a:cubicBezTo>
                  <a:cubicBezTo>
                    <a:pt x="5537" y="41565"/>
                    <a:pt x="4584" y="41410"/>
                    <a:pt x="3620" y="41232"/>
                  </a:cubicBezTo>
                  <a:cubicBezTo>
                    <a:pt x="3548" y="41232"/>
                    <a:pt x="3441" y="41256"/>
                    <a:pt x="3346" y="41256"/>
                  </a:cubicBezTo>
                  <a:close/>
                  <a:moveTo>
                    <a:pt x="17086" y="46268"/>
                  </a:moveTo>
                  <a:cubicBezTo>
                    <a:pt x="17062" y="46304"/>
                    <a:pt x="17026" y="46316"/>
                    <a:pt x="17014" y="46340"/>
                  </a:cubicBezTo>
                  <a:cubicBezTo>
                    <a:pt x="17800" y="47435"/>
                    <a:pt x="18574" y="48518"/>
                    <a:pt x="19360" y="49602"/>
                  </a:cubicBezTo>
                  <a:cubicBezTo>
                    <a:pt x="19407" y="49590"/>
                    <a:pt x="19443" y="49578"/>
                    <a:pt x="19479" y="49566"/>
                  </a:cubicBezTo>
                  <a:cubicBezTo>
                    <a:pt x="19443" y="49411"/>
                    <a:pt x="19407" y="49269"/>
                    <a:pt x="19348" y="49114"/>
                  </a:cubicBezTo>
                  <a:cubicBezTo>
                    <a:pt x="19336" y="49066"/>
                    <a:pt x="19288" y="49042"/>
                    <a:pt x="19276" y="48995"/>
                  </a:cubicBezTo>
                  <a:cubicBezTo>
                    <a:pt x="18526" y="48090"/>
                    <a:pt x="17812" y="47185"/>
                    <a:pt x="17086" y="46268"/>
                  </a:cubicBezTo>
                  <a:close/>
                  <a:moveTo>
                    <a:pt x="45768" y="10133"/>
                  </a:moveTo>
                  <a:cubicBezTo>
                    <a:pt x="46530" y="10633"/>
                    <a:pt x="47209" y="10073"/>
                    <a:pt x="47923" y="9990"/>
                  </a:cubicBezTo>
                  <a:cubicBezTo>
                    <a:pt x="47161" y="9502"/>
                    <a:pt x="46482" y="10049"/>
                    <a:pt x="45768" y="10133"/>
                  </a:cubicBezTo>
                  <a:close/>
                  <a:moveTo>
                    <a:pt x="4239" y="31552"/>
                  </a:moveTo>
                  <a:cubicBezTo>
                    <a:pt x="5096" y="32207"/>
                    <a:pt x="6001" y="32433"/>
                    <a:pt x="6894" y="32612"/>
                  </a:cubicBezTo>
                  <a:cubicBezTo>
                    <a:pt x="6203" y="31885"/>
                    <a:pt x="5239" y="31802"/>
                    <a:pt x="4239" y="31552"/>
                  </a:cubicBezTo>
                  <a:close/>
                  <a:moveTo>
                    <a:pt x="22146" y="41553"/>
                  </a:moveTo>
                  <a:cubicBezTo>
                    <a:pt x="23170" y="42303"/>
                    <a:pt x="24408" y="42553"/>
                    <a:pt x="25575" y="42982"/>
                  </a:cubicBezTo>
                  <a:cubicBezTo>
                    <a:pt x="24539" y="42280"/>
                    <a:pt x="23325" y="41982"/>
                    <a:pt x="22146" y="41553"/>
                  </a:cubicBezTo>
                  <a:close/>
                  <a:moveTo>
                    <a:pt x="74331" y="46709"/>
                  </a:moveTo>
                  <a:cubicBezTo>
                    <a:pt x="73855" y="46744"/>
                    <a:pt x="73414" y="46804"/>
                    <a:pt x="72997" y="47125"/>
                  </a:cubicBezTo>
                  <a:cubicBezTo>
                    <a:pt x="72426" y="47566"/>
                    <a:pt x="71724" y="47864"/>
                    <a:pt x="71081" y="48233"/>
                  </a:cubicBezTo>
                  <a:cubicBezTo>
                    <a:pt x="71092" y="48268"/>
                    <a:pt x="71116" y="48316"/>
                    <a:pt x="71140" y="48340"/>
                  </a:cubicBezTo>
                  <a:cubicBezTo>
                    <a:pt x="72200" y="47804"/>
                    <a:pt x="73271" y="47256"/>
                    <a:pt x="74331" y="46709"/>
                  </a:cubicBezTo>
                  <a:close/>
                  <a:moveTo>
                    <a:pt x="73462" y="30897"/>
                  </a:moveTo>
                  <a:cubicBezTo>
                    <a:pt x="73938" y="30611"/>
                    <a:pt x="74391" y="30361"/>
                    <a:pt x="74819" y="30100"/>
                  </a:cubicBezTo>
                  <a:cubicBezTo>
                    <a:pt x="74902" y="30040"/>
                    <a:pt x="74926" y="29897"/>
                    <a:pt x="75010" y="29742"/>
                  </a:cubicBezTo>
                  <a:cubicBezTo>
                    <a:pt x="74533" y="29766"/>
                    <a:pt x="74164" y="29802"/>
                    <a:pt x="73759" y="29826"/>
                  </a:cubicBezTo>
                  <a:cubicBezTo>
                    <a:pt x="73771" y="29980"/>
                    <a:pt x="73795" y="30064"/>
                    <a:pt x="73807" y="30183"/>
                  </a:cubicBezTo>
                  <a:cubicBezTo>
                    <a:pt x="74105" y="30052"/>
                    <a:pt x="74355" y="29945"/>
                    <a:pt x="74605" y="29826"/>
                  </a:cubicBezTo>
                  <a:lnTo>
                    <a:pt x="74652" y="29921"/>
                  </a:lnTo>
                  <a:cubicBezTo>
                    <a:pt x="74224" y="30171"/>
                    <a:pt x="73640" y="30278"/>
                    <a:pt x="73462" y="30897"/>
                  </a:cubicBezTo>
                  <a:close/>
                  <a:moveTo>
                    <a:pt x="3310" y="41672"/>
                  </a:moveTo>
                  <a:cubicBezTo>
                    <a:pt x="3286" y="41708"/>
                    <a:pt x="3286" y="41744"/>
                    <a:pt x="3274" y="41780"/>
                  </a:cubicBezTo>
                  <a:cubicBezTo>
                    <a:pt x="4644" y="42101"/>
                    <a:pt x="6001" y="42434"/>
                    <a:pt x="7370" y="42756"/>
                  </a:cubicBezTo>
                  <a:cubicBezTo>
                    <a:pt x="7382" y="42720"/>
                    <a:pt x="7394" y="42661"/>
                    <a:pt x="7394" y="42613"/>
                  </a:cubicBezTo>
                  <a:cubicBezTo>
                    <a:pt x="6061" y="42220"/>
                    <a:pt x="4679" y="41958"/>
                    <a:pt x="3310" y="41672"/>
                  </a:cubicBezTo>
                  <a:close/>
                  <a:moveTo>
                    <a:pt x="8620" y="34207"/>
                  </a:moveTo>
                  <a:cubicBezTo>
                    <a:pt x="9537" y="34767"/>
                    <a:pt x="10597" y="34922"/>
                    <a:pt x="11597" y="35255"/>
                  </a:cubicBezTo>
                  <a:cubicBezTo>
                    <a:pt x="11121" y="34874"/>
                    <a:pt x="9621" y="34338"/>
                    <a:pt x="8620" y="34207"/>
                  </a:cubicBezTo>
                  <a:close/>
                  <a:moveTo>
                    <a:pt x="48494" y="48923"/>
                  </a:moveTo>
                  <a:cubicBezTo>
                    <a:pt x="48494" y="48947"/>
                    <a:pt x="48494" y="48983"/>
                    <a:pt x="48506" y="49007"/>
                  </a:cubicBezTo>
                  <a:cubicBezTo>
                    <a:pt x="50769" y="48626"/>
                    <a:pt x="53031" y="48233"/>
                    <a:pt x="55305" y="47852"/>
                  </a:cubicBezTo>
                  <a:cubicBezTo>
                    <a:pt x="55305" y="47816"/>
                    <a:pt x="55293" y="47792"/>
                    <a:pt x="55293" y="47756"/>
                  </a:cubicBezTo>
                  <a:cubicBezTo>
                    <a:pt x="53019" y="48161"/>
                    <a:pt x="50757" y="48554"/>
                    <a:pt x="48494" y="48923"/>
                  </a:cubicBezTo>
                  <a:close/>
                  <a:moveTo>
                    <a:pt x="52316" y="12300"/>
                  </a:moveTo>
                  <a:cubicBezTo>
                    <a:pt x="53114" y="12669"/>
                    <a:pt x="53757" y="12133"/>
                    <a:pt x="54567" y="12050"/>
                  </a:cubicBezTo>
                  <a:cubicBezTo>
                    <a:pt x="53924" y="11788"/>
                    <a:pt x="53578" y="11823"/>
                    <a:pt x="52316" y="12300"/>
                  </a:cubicBezTo>
                  <a:close/>
                  <a:moveTo>
                    <a:pt x="40172" y="41744"/>
                  </a:moveTo>
                  <a:cubicBezTo>
                    <a:pt x="39279" y="41910"/>
                    <a:pt x="37005" y="42923"/>
                    <a:pt x="36505" y="43363"/>
                  </a:cubicBezTo>
                  <a:cubicBezTo>
                    <a:pt x="37731" y="42839"/>
                    <a:pt x="38946" y="42303"/>
                    <a:pt x="40172" y="41744"/>
                  </a:cubicBezTo>
                  <a:close/>
                  <a:moveTo>
                    <a:pt x="48709" y="11073"/>
                  </a:moveTo>
                  <a:cubicBezTo>
                    <a:pt x="49245" y="11371"/>
                    <a:pt x="49887" y="11300"/>
                    <a:pt x="50757" y="10847"/>
                  </a:cubicBezTo>
                  <a:cubicBezTo>
                    <a:pt x="50042" y="10466"/>
                    <a:pt x="49447" y="11026"/>
                    <a:pt x="48709" y="11073"/>
                  </a:cubicBezTo>
                  <a:close/>
                  <a:moveTo>
                    <a:pt x="44708" y="9764"/>
                  </a:moveTo>
                  <a:cubicBezTo>
                    <a:pt x="45435" y="10192"/>
                    <a:pt x="46054" y="9645"/>
                    <a:pt x="46732" y="9573"/>
                  </a:cubicBezTo>
                  <a:cubicBezTo>
                    <a:pt x="46006" y="9156"/>
                    <a:pt x="45375" y="9704"/>
                    <a:pt x="44708" y="9764"/>
                  </a:cubicBezTo>
                  <a:close/>
                  <a:moveTo>
                    <a:pt x="19038" y="24944"/>
                  </a:moveTo>
                  <a:cubicBezTo>
                    <a:pt x="18395" y="24337"/>
                    <a:pt x="17907" y="23563"/>
                    <a:pt x="17062" y="23230"/>
                  </a:cubicBezTo>
                  <a:cubicBezTo>
                    <a:pt x="17693" y="23825"/>
                    <a:pt x="18217" y="24563"/>
                    <a:pt x="19038" y="24944"/>
                  </a:cubicBezTo>
                  <a:close/>
                  <a:moveTo>
                    <a:pt x="22122" y="26063"/>
                  </a:moveTo>
                  <a:cubicBezTo>
                    <a:pt x="21408" y="25456"/>
                    <a:pt x="20824" y="24682"/>
                    <a:pt x="19931" y="24301"/>
                  </a:cubicBezTo>
                  <a:cubicBezTo>
                    <a:pt x="20670" y="24861"/>
                    <a:pt x="21181" y="25718"/>
                    <a:pt x="22122" y="26063"/>
                  </a:cubicBezTo>
                  <a:close/>
                  <a:moveTo>
                    <a:pt x="48923" y="10299"/>
                  </a:moveTo>
                  <a:cubicBezTo>
                    <a:pt x="48590" y="9990"/>
                    <a:pt x="48256" y="10180"/>
                    <a:pt x="47911" y="10252"/>
                  </a:cubicBezTo>
                  <a:cubicBezTo>
                    <a:pt x="47566" y="10335"/>
                    <a:pt x="47244" y="10419"/>
                    <a:pt x="46839" y="10526"/>
                  </a:cubicBezTo>
                  <a:cubicBezTo>
                    <a:pt x="47435" y="10764"/>
                    <a:pt x="47959" y="10704"/>
                    <a:pt x="48923" y="10299"/>
                  </a:cubicBezTo>
                  <a:close/>
                  <a:moveTo>
                    <a:pt x="65723" y="33814"/>
                  </a:moveTo>
                  <a:cubicBezTo>
                    <a:pt x="65735" y="33850"/>
                    <a:pt x="65770" y="33886"/>
                    <a:pt x="65782" y="33921"/>
                  </a:cubicBezTo>
                  <a:cubicBezTo>
                    <a:pt x="67044" y="33374"/>
                    <a:pt x="68330" y="32802"/>
                    <a:pt x="69592" y="32255"/>
                  </a:cubicBezTo>
                  <a:cubicBezTo>
                    <a:pt x="69580" y="32207"/>
                    <a:pt x="69568" y="32159"/>
                    <a:pt x="69533" y="32135"/>
                  </a:cubicBezTo>
                  <a:cubicBezTo>
                    <a:pt x="68271" y="32683"/>
                    <a:pt x="67009" y="33255"/>
                    <a:pt x="65723" y="33814"/>
                  </a:cubicBezTo>
                  <a:close/>
                  <a:moveTo>
                    <a:pt x="62210" y="14324"/>
                  </a:moveTo>
                  <a:cubicBezTo>
                    <a:pt x="61306" y="14050"/>
                    <a:pt x="60472" y="14479"/>
                    <a:pt x="59603" y="14621"/>
                  </a:cubicBezTo>
                  <a:cubicBezTo>
                    <a:pt x="60484" y="14693"/>
                    <a:pt x="61353" y="14455"/>
                    <a:pt x="62210" y="14324"/>
                  </a:cubicBezTo>
                  <a:close/>
                  <a:moveTo>
                    <a:pt x="45816" y="39994"/>
                  </a:moveTo>
                  <a:cubicBezTo>
                    <a:pt x="45827" y="40041"/>
                    <a:pt x="45851" y="40101"/>
                    <a:pt x="45875" y="40136"/>
                  </a:cubicBezTo>
                  <a:cubicBezTo>
                    <a:pt x="46970" y="39696"/>
                    <a:pt x="48078" y="39244"/>
                    <a:pt x="49173" y="38791"/>
                  </a:cubicBezTo>
                  <a:lnTo>
                    <a:pt x="49125" y="38648"/>
                  </a:lnTo>
                  <a:cubicBezTo>
                    <a:pt x="48030" y="39101"/>
                    <a:pt x="46923" y="39541"/>
                    <a:pt x="45816" y="39994"/>
                  </a:cubicBezTo>
                  <a:close/>
                  <a:moveTo>
                    <a:pt x="45518" y="40053"/>
                  </a:moveTo>
                  <a:cubicBezTo>
                    <a:pt x="45494" y="40006"/>
                    <a:pt x="45470" y="39946"/>
                    <a:pt x="45458" y="39898"/>
                  </a:cubicBezTo>
                  <a:lnTo>
                    <a:pt x="42101" y="41327"/>
                  </a:lnTo>
                  <a:cubicBezTo>
                    <a:pt x="42125" y="41375"/>
                    <a:pt x="42136" y="41410"/>
                    <a:pt x="42148" y="41446"/>
                  </a:cubicBezTo>
                  <a:cubicBezTo>
                    <a:pt x="43268" y="40994"/>
                    <a:pt x="44387" y="40517"/>
                    <a:pt x="45518" y="40053"/>
                  </a:cubicBezTo>
                  <a:close/>
                  <a:moveTo>
                    <a:pt x="8585" y="20170"/>
                  </a:moveTo>
                  <a:cubicBezTo>
                    <a:pt x="9240" y="20706"/>
                    <a:pt x="9716" y="21468"/>
                    <a:pt x="10525" y="21825"/>
                  </a:cubicBezTo>
                  <a:cubicBezTo>
                    <a:pt x="9882" y="21253"/>
                    <a:pt x="9454" y="20467"/>
                    <a:pt x="8585" y="20170"/>
                  </a:cubicBezTo>
                  <a:close/>
                  <a:moveTo>
                    <a:pt x="41982" y="8859"/>
                  </a:moveTo>
                  <a:cubicBezTo>
                    <a:pt x="42756" y="9287"/>
                    <a:pt x="43387" y="8740"/>
                    <a:pt x="44089" y="8609"/>
                  </a:cubicBezTo>
                  <a:cubicBezTo>
                    <a:pt x="43351" y="8454"/>
                    <a:pt x="42684" y="8752"/>
                    <a:pt x="41982" y="8859"/>
                  </a:cubicBezTo>
                  <a:close/>
                  <a:moveTo>
                    <a:pt x="55602" y="13276"/>
                  </a:moveTo>
                  <a:cubicBezTo>
                    <a:pt x="56388" y="13526"/>
                    <a:pt x="57103" y="13097"/>
                    <a:pt x="57865" y="12990"/>
                  </a:cubicBezTo>
                  <a:cubicBezTo>
                    <a:pt x="57067" y="12728"/>
                    <a:pt x="56364" y="13193"/>
                    <a:pt x="55602" y="13276"/>
                  </a:cubicBezTo>
                  <a:close/>
                  <a:moveTo>
                    <a:pt x="5572" y="31766"/>
                  </a:moveTo>
                  <a:cubicBezTo>
                    <a:pt x="5013" y="31326"/>
                    <a:pt x="4001" y="30992"/>
                    <a:pt x="3489" y="31064"/>
                  </a:cubicBezTo>
                  <a:cubicBezTo>
                    <a:pt x="3882" y="31409"/>
                    <a:pt x="4572" y="31624"/>
                    <a:pt x="5572" y="31766"/>
                  </a:cubicBezTo>
                  <a:close/>
                  <a:moveTo>
                    <a:pt x="47935" y="10847"/>
                  </a:moveTo>
                  <a:cubicBezTo>
                    <a:pt x="48328" y="11073"/>
                    <a:pt x="49387" y="10895"/>
                    <a:pt x="49828" y="10550"/>
                  </a:cubicBezTo>
                  <a:cubicBezTo>
                    <a:pt x="49411" y="10407"/>
                    <a:pt x="48768" y="10514"/>
                    <a:pt x="47935" y="10847"/>
                  </a:cubicBezTo>
                  <a:close/>
                  <a:moveTo>
                    <a:pt x="14716" y="19824"/>
                  </a:moveTo>
                  <a:cubicBezTo>
                    <a:pt x="14704" y="19860"/>
                    <a:pt x="14693" y="19884"/>
                    <a:pt x="14693" y="19932"/>
                  </a:cubicBezTo>
                  <a:cubicBezTo>
                    <a:pt x="16205" y="20491"/>
                    <a:pt x="17741" y="21063"/>
                    <a:pt x="19265" y="21646"/>
                  </a:cubicBezTo>
                  <a:cubicBezTo>
                    <a:pt x="19276" y="21610"/>
                    <a:pt x="19288" y="21587"/>
                    <a:pt x="19288" y="21551"/>
                  </a:cubicBezTo>
                  <a:cubicBezTo>
                    <a:pt x="17752" y="20956"/>
                    <a:pt x="16240" y="20396"/>
                    <a:pt x="14716" y="19824"/>
                  </a:cubicBezTo>
                  <a:close/>
                  <a:moveTo>
                    <a:pt x="26480" y="27623"/>
                  </a:moveTo>
                  <a:cubicBezTo>
                    <a:pt x="25837" y="27087"/>
                    <a:pt x="25396" y="26313"/>
                    <a:pt x="24539" y="26028"/>
                  </a:cubicBezTo>
                  <a:cubicBezTo>
                    <a:pt x="25182" y="26587"/>
                    <a:pt x="25670" y="27278"/>
                    <a:pt x="26480" y="27623"/>
                  </a:cubicBezTo>
                  <a:close/>
                  <a:moveTo>
                    <a:pt x="33981" y="44066"/>
                  </a:moveTo>
                  <a:cubicBezTo>
                    <a:pt x="35005" y="43923"/>
                    <a:pt x="35826" y="43351"/>
                    <a:pt x="36719" y="42934"/>
                  </a:cubicBezTo>
                  <a:cubicBezTo>
                    <a:pt x="36707" y="42911"/>
                    <a:pt x="36683" y="42863"/>
                    <a:pt x="36672" y="42827"/>
                  </a:cubicBezTo>
                  <a:cubicBezTo>
                    <a:pt x="35779" y="43232"/>
                    <a:pt x="34886" y="43649"/>
                    <a:pt x="33981" y="44066"/>
                  </a:cubicBezTo>
                  <a:close/>
                  <a:moveTo>
                    <a:pt x="45792" y="9240"/>
                  </a:moveTo>
                  <a:cubicBezTo>
                    <a:pt x="45351" y="9026"/>
                    <a:pt x="44363" y="9168"/>
                    <a:pt x="43815" y="9502"/>
                  </a:cubicBezTo>
                  <a:cubicBezTo>
                    <a:pt x="44518" y="9799"/>
                    <a:pt x="45077" y="9299"/>
                    <a:pt x="45792" y="9240"/>
                  </a:cubicBezTo>
                  <a:close/>
                  <a:moveTo>
                    <a:pt x="14145" y="23253"/>
                  </a:moveTo>
                  <a:lnTo>
                    <a:pt x="14240" y="23146"/>
                  </a:lnTo>
                  <a:cubicBezTo>
                    <a:pt x="13585" y="22634"/>
                    <a:pt x="13252" y="21765"/>
                    <a:pt x="12335" y="21527"/>
                  </a:cubicBezTo>
                  <a:cubicBezTo>
                    <a:pt x="12930" y="22099"/>
                    <a:pt x="13526" y="22670"/>
                    <a:pt x="14145" y="23253"/>
                  </a:cubicBezTo>
                  <a:close/>
                  <a:moveTo>
                    <a:pt x="30456" y="28314"/>
                  </a:moveTo>
                  <a:cubicBezTo>
                    <a:pt x="31099" y="28790"/>
                    <a:pt x="31611" y="29480"/>
                    <a:pt x="32445" y="29742"/>
                  </a:cubicBezTo>
                  <a:cubicBezTo>
                    <a:pt x="31790" y="29230"/>
                    <a:pt x="31290" y="28528"/>
                    <a:pt x="30456" y="28314"/>
                  </a:cubicBezTo>
                  <a:close/>
                  <a:moveTo>
                    <a:pt x="28147" y="27444"/>
                  </a:moveTo>
                  <a:cubicBezTo>
                    <a:pt x="29671" y="28873"/>
                    <a:pt x="29421" y="28790"/>
                    <a:pt x="30099" y="28885"/>
                  </a:cubicBezTo>
                  <a:cubicBezTo>
                    <a:pt x="29409" y="28397"/>
                    <a:pt x="28909" y="27754"/>
                    <a:pt x="28147" y="27444"/>
                  </a:cubicBezTo>
                  <a:close/>
                  <a:moveTo>
                    <a:pt x="29159" y="27837"/>
                  </a:moveTo>
                  <a:cubicBezTo>
                    <a:pt x="30254" y="28909"/>
                    <a:pt x="30718" y="29230"/>
                    <a:pt x="31135" y="29242"/>
                  </a:cubicBezTo>
                  <a:cubicBezTo>
                    <a:pt x="30278" y="28385"/>
                    <a:pt x="29647" y="27921"/>
                    <a:pt x="29159" y="27837"/>
                  </a:cubicBezTo>
                  <a:close/>
                  <a:moveTo>
                    <a:pt x="52459" y="37696"/>
                  </a:moveTo>
                  <a:cubicBezTo>
                    <a:pt x="52447" y="37660"/>
                    <a:pt x="52435" y="37624"/>
                    <a:pt x="52423" y="37577"/>
                  </a:cubicBezTo>
                  <a:cubicBezTo>
                    <a:pt x="51233" y="38089"/>
                    <a:pt x="50054" y="38589"/>
                    <a:pt x="48864" y="39101"/>
                  </a:cubicBezTo>
                  <a:cubicBezTo>
                    <a:pt x="48875" y="39124"/>
                    <a:pt x="48875" y="39160"/>
                    <a:pt x="48887" y="39184"/>
                  </a:cubicBezTo>
                  <a:cubicBezTo>
                    <a:pt x="48947" y="39172"/>
                    <a:pt x="48994" y="39160"/>
                    <a:pt x="49054" y="39160"/>
                  </a:cubicBezTo>
                  <a:cubicBezTo>
                    <a:pt x="49542" y="39148"/>
                    <a:pt x="49840" y="38755"/>
                    <a:pt x="50257" y="38589"/>
                  </a:cubicBezTo>
                  <a:cubicBezTo>
                    <a:pt x="51007" y="38291"/>
                    <a:pt x="51733" y="37993"/>
                    <a:pt x="52459" y="37696"/>
                  </a:cubicBezTo>
                  <a:close/>
                  <a:moveTo>
                    <a:pt x="25777" y="26504"/>
                  </a:moveTo>
                  <a:cubicBezTo>
                    <a:pt x="26789" y="27659"/>
                    <a:pt x="27194" y="27980"/>
                    <a:pt x="27718" y="28040"/>
                  </a:cubicBezTo>
                  <a:cubicBezTo>
                    <a:pt x="27039" y="27516"/>
                    <a:pt x="26539" y="26849"/>
                    <a:pt x="25777" y="26504"/>
                  </a:cubicBezTo>
                  <a:close/>
                  <a:moveTo>
                    <a:pt x="55376" y="12300"/>
                  </a:moveTo>
                  <a:cubicBezTo>
                    <a:pt x="54662" y="12050"/>
                    <a:pt x="54043" y="12478"/>
                    <a:pt x="53376" y="12609"/>
                  </a:cubicBezTo>
                  <a:cubicBezTo>
                    <a:pt x="54067" y="12800"/>
                    <a:pt x="54698" y="12395"/>
                    <a:pt x="55376" y="12300"/>
                  </a:cubicBezTo>
                  <a:close/>
                  <a:moveTo>
                    <a:pt x="33147" y="43935"/>
                  </a:moveTo>
                  <a:cubicBezTo>
                    <a:pt x="32266" y="44220"/>
                    <a:pt x="31373" y="44506"/>
                    <a:pt x="30492" y="44780"/>
                  </a:cubicBezTo>
                  <a:cubicBezTo>
                    <a:pt x="31528" y="44887"/>
                    <a:pt x="32314" y="44339"/>
                    <a:pt x="33147" y="43935"/>
                  </a:cubicBezTo>
                  <a:close/>
                  <a:moveTo>
                    <a:pt x="41601" y="58543"/>
                  </a:moveTo>
                  <a:cubicBezTo>
                    <a:pt x="42136" y="57627"/>
                    <a:pt x="42684" y="56722"/>
                    <a:pt x="43220" y="55793"/>
                  </a:cubicBezTo>
                  <a:cubicBezTo>
                    <a:pt x="43184" y="55781"/>
                    <a:pt x="43160" y="55769"/>
                    <a:pt x="43149" y="55757"/>
                  </a:cubicBezTo>
                  <a:cubicBezTo>
                    <a:pt x="42434" y="56555"/>
                    <a:pt x="42029" y="57567"/>
                    <a:pt x="41601" y="58543"/>
                  </a:cubicBezTo>
                  <a:close/>
                  <a:moveTo>
                    <a:pt x="20884" y="25635"/>
                  </a:moveTo>
                  <a:cubicBezTo>
                    <a:pt x="20277" y="25016"/>
                    <a:pt x="19681" y="24396"/>
                    <a:pt x="18931" y="23932"/>
                  </a:cubicBezTo>
                  <a:cubicBezTo>
                    <a:pt x="19574" y="24516"/>
                    <a:pt x="20062" y="25242"/>
                    <a:pt x="20884" y="25635"/>
                  </a:cubicBezTo>
                  <a:close/>
                  <a:moveTo>
                    <a:pt x="17026" y="24242"/>
                  </a:moveTo>
                  <a:cubicBezTo>
                    <a:pt x="16300" y="23349"/>
                    <a:pt x="15419" y="22575"/>
                    <a:pt x="15097" y="22551"/>
                  </a:cubicBezTo>
                  <a:cubicBezTo>
                    <a:pt x="15788" y="23099"/>
                    <a:pt x="16240" y="23873"/>
                    <a:pt x="17026" y="24242"/>
                  </a:cubicBezTo>
                  <a:close/>
                  <a:moveTo>
                    <a:pt x="51626" y="12050"/>
                  </a:moveTo>
                  <a:cubicBezTo>
                    <a:pt x="52281" y="12264"/>
                    <a:pt x="52840" y="11859"/>
                    <a:pt x="53447" y="11740"/>
                  </a:cubicBezTo>
                  <a:cubicBezTo>
                    <a:pt x="52793" y="11502"/>
                    <a:pt x="52245" y="11943"/>
                    <a:pt x="51626" y="12050"/>
                  </a:cubicBezTo>
                  <a:close/>
                  <a:moveTo>
                    <a:pt x="51447" y="49864"/>
                  </a:moveTo>
                  <a:cubicBezTo>
                    <a:pt x="51447" y="49828"/>
                    <a:pt x="51435" y="49781"/>
                    <a:pt x="51435" y="49757"/>
                  </a:cubicBezTo>
                  <a:cubicBezTo>
                    <a:pt x="49959" y="49995"/>
                    <a:pt x="48494" y="50245"/>
                    <a:pt x="47018" y="50483"/>
                  </a:cubicBezTo>
                  <a:cubicBezTo>
                    <a:pt x="47018" y="50507"/>
                    <a:pt x="47030" y="50531"/>
                    <a:pt x="47030" y="50554"/>
                  </a:cubicBezTo>
                  <a:cubicBezTo>
                    <a:pt x="48506" y="50340"/>
                    <a:pt x="49983" y="50102"/>
                    <a:pt x="51447" y="49864"/>
                  </a:cubicBezTo>
                  <a:close/>
                  <a:moveTo>
                    <a:pt x="13347" y="22920"/>
                  </a:moveTo>
                  <a:cubicBezTo>
                    <a:pt x="12728" y="22277"/>
                    <a:pt x="12145" y="21610"/>
                    <a:pt x="11406" y="21122"/>
                  </a:cubicBezTo>
                  <a:cubicBezTo>
                    <a:pt x="12037" y="21741"/>
                    <a:pt x="12597" y="22444"/>
                    <a:pt x="13347" y="22920"/>
                  </a:cubicBezTo>
                  <a:close/>
                  <a:moveTo>
                    <a:pt x="4263" y="40577"/>
                  </a:moveTo>
                  <a:cubicBezTo>
                    <a:pt x="4882" y="40708"/>
                    <a:pt x="5406" y="40827"/>
                    <a:pt x="5989" y="40946"/>
                  </a:cubicBezTo>
                  <a:cubicBezTo>
                    <a:pt x="5715" y="40529"/>
                    <a:pt x="4763" y="40303"/>
                    <a:pt x="4263" y="40577"/>
                  </a:cubicBezTo>
                  <a:close/>
                  <a:moveTo>
                    <a:pt x="6715" y="33028"/>
                  </a:moveTo>
                  <a:lnTo>
                    <a:pt x="6668" y="33159"/>
                  </a:lnTo>
                  <a:cubicBezTo>
                    <a:pt x="7501" y="33409"/>
                    <a:pt x="8335" y="33648"/>
                    <a:pt x="9168" y="33910"/>
                  </a:cubicBezTo>
                  <a:cubicBezTo>
                    <a:pt x="9180" y="33874"/>
                    <a:pt x="9180" y="33850"/>
                    <a:pt x="9204" y="33814"/>
                  </a:cubicBezTo>
                  <a:cubicBezTo>
                    <a:pt x="8430" y="33386"/>
                    <a:pt x="7537" y="33326"/>
                    <a:pt x="6715" y="33028"/>
                  </a:cubicBezTo>
                  <a:close/>
                  <a:moveTo>
                    <a:pt x="23015" y="26468"/>
                  </a:moveTo>
                  <a:cubicBezTo>
                    <a:pt x="23027" y="26432"/>
                    <a:pt x="23051" y="26420"/>
                    <a:pt x="23063" y="26385"/>
                  </a:cubicBezTo>
                  <a:cubicBezTo>
                    <a:pt x="22503" y="25670"/>
                    <a:pt x="21432" y="24813"/>
                    <a:pt x="21086" y="24777"/>
                  </a:cubicBezTo>
                  <a:cubicBezTo>
                    <a:pt x="21741" y="25349"/>
                    <a:pt x="22372" y="25897"/>
                    <a:pt x="23015" y="26468"/>
                  </a:cubicBezTo>
                  <a:close/>
                  <a:moveTo>
                    <a:pt x="24051" y="26801"/>
                  </a:moveTo>
                  <a:cubicBezTo>
                    <a:pt x="24087" y="26778"/>
                    <a:pt x="24110" y="26742"/>
                    <a:pt x="24146" y="26706"/>
                  </a:cubicBezTo>
                  <a:lnTo>
                    <a:pt x="22265" y="25099"/>
                  </a:lnTo>
                  <a:cubicBezTo>
                    <a:pt x="22229" y="25123"/>
                    <a:pt x="22205" y="25158"/>
                    <a:pt x="22194" y="25182"/>
                  </a:cubicBezTo>
                  <a:cubicBezTo>
                    <a:pt x="22860" y="25659"/>
                    <a:pt x="23313" y="26420"/>
                    <a:pt x="24051" y="26801"/>
                  </a:cubicBezTo>
                  <a:close/>
                  <a:moveTo>
                    <a:pt x="54864" y="13050"/>
                  </a:moveTo>
                  <a:cubicBezTo>
                    <a:pt x="55579" y="13216"/>
                    <a:pt x="56210" y="12871"/>
                    <a:pt x="56900" y="12740"/>
                  </a:cubicBezTo>
                  <a:cubicBezTo>
                    <a:pt x="56186" y="12633"/>
                    <a:pt x="55531" y="12907"/>
                    <a:pt x="54864" y="13050"/>
                  </a:cubicBezTo>
                  <a:close/>
                  <a:moveTo>
                    <a:pt x="69509" y="32505"/>
                  </a:moveTo>
                  <a:cubicBezTo>
                    <a:pt x="69521" y="32540"/>
                    <a:pt x="69545" y="32576"/>
                    <a:pt x="69568" y="32612"/>
                  </a:cubicBezTo>
                  <a:cubicBezTo>
                    <a:pt x="70414" y="32255"/>
                    <a:pt x="71271" y="31885"/>
                    <a:pt x="72128" y="31528"/>
                  </a:cubicBezTo>
                  <a:cubicBezTo>
                    <a:pt x="72045" y="31469"/>
                    <a:pt x="71985" y="31469"/>
                    <a:pt x="71926" y="31481"/>
                  </a:cubicBezTo>
                  <a:cubicBezTo>
                    <a:pt x="71497" y="31683"/>
                    <a:pt x="71009" y="31671"/>
                    <a:pt x="70604" y="32028"/>
                  </a:cubicBezTo>
                  <a:cubicBezTo>
                    <a:pt x="70342" y="32278"/>
                    <a:pt x="69878" y="32338"/>
                    <a:pt x="69509" y="32505"/>
                  </a:cubicBezTo>
                  <a:close/>
                  <a:moveTo>
                    <a:pt x="54174" y="12859"/>
                  </a:moveTo>
                  <a:cubicBezTo>
                    <a:pt x="54876" y="12955"/>
                    <a:pt x="55519" y="12681"/>
                    <a:pt x="56186" y="12538"/>
                  </a:cubicBezTo>
                  <a:cubicBezTo>
                    <a:pt x="55483" y="12371"/>
                    <a:pt x="54840" y="12728"/>
                    <a:pt x="54174" y="12859"/>
                  </a:cubicBezTo>
                  <a:close/>
                  <a:moveTo>
                    <a:pt x="7096" y="44530"/>
                  </a:moveTo>
                  <a:cubicBezTo>
                    <a:pt x="7120" y="44470"/>
                    <a:pt x="7132" y="44423"/>
                    <a:pt x="7144" y="44363"/>
                  </a:cubicBezTo>
                  <a:cubicBezTo>
                    <a:pt x="6227" y="44101"/>
                    <a:pt x="5299" y="43815"/>
                    <a:pt x="4358" y="43554"/>
                  </a:cubicBezTo>
                  <a:cubicBezTo>
                    <a:pt x="4346" y="43577"/>
                    <a:pt x="4346" y="43613"/>
                    <a:pt x="4334" y="43649"/>
                  </a:cubicBezTo>
                  <a:cubicBezTo>
                    <a:pt x="5275" y="43935"/>
                    <a:pt x="6180" y="44232"/>
                    <a:pt x="7096" y="44530"/>
                  </a:cubicBezTo>
                  <a:close/>
                  <a:moveTo>
                    <a:pt x="85821" y="25897"/>
                  </a:moveTo>
                  <a:cubicBezTo>
                    <a:pt x="85844" y="25849"/>
                    <a:pt x="85856" y="25801"/>
                    <a:pt x="85892" y="25778"/>
                  </a:cubicBezTo>
                  <a:cubicBezTo>
                    <a:pt x="85832" y="25718"/>
                    <a:pt x="85761" y="25599"/>
                    <a:pt x="85701" y="25599"/>
                  </a:cubicBezTo>
                  <a:cubicBezTo>
                    <a:pt x="85023" y="25670"/>
                    <a:pt x="84368" y="25778"/>
                    <a:pt x="83713" y="25885"/>
                  </a:cubicBezTo>
                  <a:cubicBezTo>
                    <a:pt x="83713" y="25885"/>
                    <a:pt x="83713" y="25897"/>
                    <a:pt x="83737" y="25897"/>
                  </a:cubicBezTo>
                  <a:close/>
                  <a:moveTo>
                    <a:pt x="44863" y="8883"/>
                  </a:moveTo>
                  <a:cubicBezTo>
                    <a:pt x="44220" y="8740"/>
                    <a:pt x="43672" y="9061"/>
                    <a:pt x="43077" y="9216"/>
                  </a:cubicBezTo>
                  <a:cubicBezTo>
                    <a:pt x="43708" y="9407"/>
                    <a:pt x="44268" y="9026"/>
                    <a:pt x="44863" y="8883"/>
                  </a:cubicBezTo>
                  <a:close/>
                  <a:moveTo>
                    <a:pt x="57103" y="36612"/>
                  </a:moveTo>
                  <a:cubicBezTo>
                    <a:pt x="57984" y="36446"/>
                    <a:pt x="58793" y="36207"/>
                    <a:pt x="59448" y="35600"/>
                  </a:cubicBezTo>
                  <a:cubicBezTo>
                    <a:pt x="58674" y="35945"/>
                    <a:pt x="57877" y="36267"/>
                    <a:pt x="57103" y="36612"/>
                  </a:cubicBezTo>
                  <a:close/>
                  <a:moveTo>
                    <a:pt x="57091" y="13764"/>
                  </a:moveTo>
                  <a:cubicBezTo>
                    <a:pt x="57865" y="13836"/>
                    <a:pt x="58591" y="13562"/>
                    <a:pt x="59341" y="13419"/>
                  </a:cubicBezTo>
                  <a:cubicBezTo>
                    <a:pt x="58567" y="13347"/>
                    <a:pt x="57841" y="13621"/>
                    <a:pt x="57091" y="13764"/>
                  </a:cubicBezTo>
                  <a:close/>
                  <a:moveTo>
                    <a:pt x="12859" y="36017"/>
                  </a:moveTo>
                  <a:cubicBezTo>
                    <a:pt x="12871" y="35969"/>
                    <a:pt x="12895" y="35945"/>
                    <a:pt x="12907" y="35898"/>
                  </a:cubicBezTo>
                  <a:cubicBezTo>
                    <a:pt x="12002" y="35612"/>
                    <a:pt x="11109" y="35314"/>
                    <a:pt x="10192" y="35029"/>
                  </a:cubicBezTo>
                  <a:lnTo>
                    <a:pt x="10156" y="35172"/>
                  </a:lnTo>
                  <a:cubicBezTo>
                    <a:pt x="11061" y="35457"/>
                    <a:pt x="11954" y="35731"/>
                    <a:pt x="12859" y="36017"/>
                  </a:cubicBezTo>
                  <a:close/>
                  <a:moveTo>
                    <a:pt x="25194" y="27218"/>
                  </a:moveTo>
                  <a:cubicBezTo>
                    <a:pt x="25230" y="27194"/>
                    <a:pt x="25242" y="27159"/>
                    <a:pt x="25277" y="27135"/>
                  </a:cubicBezTo>
                  <a:cubicBezTo>
                    <a:pt x="24622" y="26659"/>
                    <a:pt x="24182" y="25909"/>
                    <a:pt x="23372" y="25635"/>
                  </a:cubicBezTo>
                  <a:cubicBezTo>
                    <a:pt x="23991" y="26147"/>
                    <a:pt x="24599" y="26682"/>
                    <a:pt x="25194" y="27218"/>
                  </a:cubicBezTo>
                  <a:close/>
                  <a:moveTo>
                    <a:pt x="28754" y="28468"/>
                  </a:moveTo>
                  <a:cubicBezTo>
                    <a:pt x="28170" y="27968"/>
                    <a:pt x="27682" y="27337"/>
                    <a:pt x="26956" y="27016"/>
                  </a:cubicBezTo>
                  <a:cubicBezTo>
                    <a:pt x="27563" y="27504"/>
                    <a:pt x="28028" y="28159"/>
                    <a:pt x="28754" y="28468"/>
                  </a:cubicBezTo>
                  <a:close/>
                  <a:moveTo>
                    <a:pt x="61425" y="26087"/>
                  </a:moveTo>
                  <a:cubicBezTo>
                    <a:pt x="60722" y="26051"/>
                    <a:pt x="60020" y="25932"/>
                    <a:pt x="59353" y="26170"/>
                  </a:cubicBezTo>
                  <a:cubicBezTo>
                    <a:pt x="60055" y="26170"/>
                    <a:pt x="60758" y="26290"/>
                    <a:pt x="61425" y="26087"/>
                  </a:cubicBezTo>
                  <a:close/>
                  <a:moveTo>
                    <a:pt x="27730" y="44470"/>
                  </a:moveTo>
                  <a:lnTo>
                    <a:pt x="27778" y="44339"/>
                  </a:lnTo>
                  <a:cubicBezTo>
                    <a:pt x="26992" y="44054"/>
                    <a:pt x="26206" y="43768"/>
                    <a:pt x="25432" y="43494"/>
                  </a:cubicBezTo>
                  <a:cubicBezTo>
                    <a:pt x="25420" y="43530"/>
                    <a:pt x="25408" y="43577"/>
                    <a:pt x="25396" y="43613"/>
                  </a:cubicBezTo>
                  <a:cubicBezTo>
                    <a:pt x="26170" y="43911"/>
                    <a:pt x="26932" y="44185"/>
                    <a:pt x="27730" y="44470"/>
                  </a:cubicBezTo>
                  <a:close/>
                  <a:moveTo>
                    <a:pt x="42791" y="61746"/>
                  </a:moveTo>
                  <a:cubicBezTo>
                    <a:pt x="42696" y="62461"/>
                    <a:pt x="42577" y="63199"/>
                    <a:pt x="42827" y="63913"/>
                  </a:cubicBezTo>
                  <a:cubicBezTo>
                    <a:pt x="42958" y="63175"/>
                    <a:pt x="42803" y="62461"/>
                    <a:pt x="42791" y="61746"/>
                  </a:cubicBezTo>
                  <a:close/>
                  <a:moveTo>
                    <a:pt x="52150" y="11359"/>
                  </a:moveTo>
                  <a:cubicBezTo>
                    <a:pt x="51507" y="11252"/>
                    <a:pt x="50947" y="11502"/>
                    <a:pt x="50352" y="11669"/>
                  </a:cubicBezTo>
                  <a:cubicBezTo>
                    <a:pt x="50995" y="11800"/>
                    <a:pt x="51554" y="11478"/>
                    <a:pt x="52150" y="11359"/>
                  </a:cubicBezTo>
                  <a:close/>
                  <a:moveTo>
                    <a:pt x="15157" y="23575"/>
                  </a:moveTo>
                  <a:cubicBezTo>
                    <a:pt x="14597" y="23015"/>
                    <a:pt x="14050" y="22456"/>
                    <a:pt x="13502" y="21896"/>
                  </a:cubicBezTo>
                  <a:cubicBezTo>
                    <a:pt x="14050" y="22456"/>
                    <a:pt x="14454" y="23194"/>
                    <a:pt x="15157" y="23575"/>
                  </a:cubicBezTo>
                  <a:close/>
                  <a:moveTo>
                    <a:pt x="60698" y="13907"/>
                  </a:moveTo>
                  <a:cubicBezTo>
                    <a:pt x="60675" y="13859"/>
                    <a:pt x="60675" y="13800"/>
                    <a:pt x="60663" y="13752"/>
                  </a:cubicBezTo>
                  <a:cubicBezTo>
                    <a:pt x="59948" y="13907"/>
                    <a:pt x="59246" y="14038"/>
                    <a:pt x="58531" y="14181"/>
                  </a:cubicBezTo>
                  <a:cubicBezTo>
                    <a:pt x="58555" y="14240"/>
                    <a:pt x="58555" y="14288"/>
                    <a:pt x="58567" y="14348"/>
                  </a:cubicBezTo>
                  <a:cubicBezTo>
                    <a:pt x="59281" y="14205"/>
                    <a:pt x="59984" y="14050"/>
                    <a:pt x="60698" y="13907"/>
                  </a:cubicBezTo>
                  <a:close/>
                  <a:moveTo>
                    <a:pt x="29123" y="44661"/>
                  </a:moveTo>
                  <a:cubicBezTo>
                    <a:pt x="29933" y="44947"/>
                    <a:pt x="30587" y="44458"/>
                    <a:pt x="31290" y="44256"/>
                  </a:cubicBezTo>
                  <a:cubicBezTo>
                    <a:pt x="30552" y="44399"/>
                    <a:pt x="29837" y="44530"/>
                    <a:pt x="29123" y="44661"/>
                  </a:cubicBezTo>
                  <a:close/>
                  <a:moveTo>
                    <a:pt x="44649" y="28218"/>
                  </a:moveTo>
                  <a:cubicBezTo>
                    <a:pt x="43863" y="28290"/>
                    <a:pt x="42136" y="28909"/>
                    <a:pt x="41970" y="29159"/>
                  </a:cubicBezTo>
                  <a:cubicBezTo>
                    <a:pt x="42898" y="28826"/>
                    <a:pt x="43768" y="28516"/>
                    <a:pt x="44649" y="28218"/>
                  </a:cubicBezTo>
                  <a:close/>
                  <a:moveTo>
                    <a:pt x="6299" y="41422"/>
                  </a:moveTo>
                  <a:cubicBezTo>
                    <a:pt x="6299" y="41387"/>
                    <a:pt x="6311" y="41363"/>
                    <a:pt x="6311" y="41327"/>
                  </a:cubicBezTo>
                  <a:cubicBezTo>
                    <a:pt x="5477" y="41184"/>
                    <a:pt x="4679" y="40898"/>
                    <a:pt x="3846" y="40839"/>
                  </a:cubicBezTo>
                  <a:cubicBezTo>
                    <a:pt x="3846" y="40887"/>
                    <a:pt x="3822" y="40934"/>
                    <a:pt x="3822" y="40958"/>
                  </a:cubicBezTo>
                  <a:cubicBezTo>
                    <a:pt x="4644" y="41125"/>
                    <a:pt x="5477" y="41268"/>
                    <a:pt x="6299" y="41422"/>
                  </a:cubicBezTo>
                  <a:close/>
                  <a:moveTo>
                    <a:pt x="74807" y="20634"/>
                  </a:moveTo>
                  <a:cubicBezTo>
                    <a:pt x="75534" y="20836"/>
                    <a:pt x="76272" y="20789"/>
                    <a:pt x="76426" y="20634"/>
                  </a:cubicBezTo>
                  <a:close/>
                  <a:moveTo>
                    <a:pt x="7727" y="42018"/>
                  </a:moveTo>
                  <a:lnTo>
                    <a:pt x="7656" y="42089"/>
                  </a:lnTo>
                  <a:cubicBezTo>
                    <a:pt x="8287" y="42851"/>
                    <a:pt x="8930" y="43625"/>
                    <a:pt x="9573" y="44387"/>
                  </a:cubicBezTo>
                  <a:cubicBezTo>
                    <a:pt x="9597" y="44351"/>
                    <a:pt x="9632" y="44339"/>
                    <a:pt x="9656" y="44304"/>
                  </a:cubicBezTo>
                  <a:cubicBezTo>
                    <a:pt x="9025" y="43554"/>
                    <a:pt x="8382" y="42792"/>
                    <a:pt x="7727" y="42018"/>
                  </a:cubicBezTo>
                  <a:close/>
                  <a:moveTo>
                    <a:pt x="50495" y="49269"/>
                  </a:moveTo>
                  <a:cubicBezTo>
                    <a:pt x="50495" y="49233"/>
                    <a:pt x="50483" y="49209"/>
                    <a:pt x="50483" y="49185"/>
                  </a:cubicBezTo>
                  <a:cubicBezTo>
                    <a:pt x="49411" y="49352"/>
                    <a:pt x="48352" y="49530"/>
                    <a:pt x="47280" y="49697"/>
                  </a:cubicBezTo>
                  <a:cubicBezTo>
                    <a:pt x="47304" y="49757"/>
                    <a:pt x="47304" y="49804"/>
                    <a:pt x="47316" y="49864"/>
                  </a:cubicBezTo>
                  <a:cubicBezTo>
                    <a:pt x="47721" y="49757"/>
                    <a:pt x="48113" y="49638"/>
                    <a:pt x="48518" y="49566"/>
                  </a:cubicBezTo>
                  <a:cubicBezTo>
                    <a:pt x="49173" y="49459"/>
                    <a:pt x="49828" y="49364"/>
                    <a:pt x="50495" y="49269"/>
                  </a:cubicBezTo>
                  <a:close/>
                  <a:moveTo>
                    <a:pt x="27277" y="43935"/>
                  </a:moveTo>
                  <a:lnTo>
                    <a:pt x="27325" y="43851"/>
                  </a:lnTo>
                  <a:cubicBezTo>
                    <a:pt x="26325" y="43494"/>
                    <a:pt x="25313" y="43149"/>
                    <a:pt x="24313" y="42792"/>
                  </a:cubicBezTo>
                  <a:cubicBezTo>
                    <a:pt x="24301" y="42815"/>
                    <a:pt x="24301" y="42851"/>
                    <a:pt x="24289" y="42875"/>
                  </a:cubicBezTo>
                  <a:cubicBezTo>
                    <a:pt x="25194" y="43208"/>
                    <a:pt x="26087" y="43518"/>
                    <a:pt x="26992" y="43851"/>
                  </a:cubicBezTo>
                  <a:cubicBezTo>
                    <a:pt x="27087" y="43875"/>
                    <a:pt x="27194" y="43911"/>
                    <a:pt x="27277" y="43935"/>
                  </a:cubicBezTo>
                  <a:close/>
                  <a:moveTo>
                    <a:pt x="11264" y="22015"/>
                  </a:moveTo>
                  <a:cubicBezTo>
                    <a:pt x="11049" y="21622"/>
                    <a:pt x="9990" y="20610"/>
                    <a:pt x="9811" y="20527"/>
                  </a:cubicBezTo>
                  <a:cubicBezTo>
                    <a:pt x="10335" y="21063"/>
                    <a:pt x="10847" y="21587"/>
                    <a:pt x="11264" y="22015"/>
                  </a:cubicBezTo>
                  <a:close/>
                  <a:moveTo>
                    <a:pt x="34457" y="30552"/>
                  </a:moveTo>
                  <a:lnTo>
                    <a:pt x="34493" y="30469"/>
                  </a:lnTo>
                  <a:cubicBezTo>
                    <a:pt x="33945" y="30016"/>
                    <a:pt x="33409" y="29552"/>
                    <a:pt x="32862" y="29111"/>
                  </a:cubicBezTo>
                  <a:cubicBezTo>
                    <a:pt x="32826" y="29135"/>
                    <a:pt x="32802" y="29183"/>
                    <a:pt x="32766" y="29218"/>
                  </a:cubicBezTo>
                  <a:cubicBezTo>
                    <a:pt x="33385" y="29599"/>
                    <a:pt x="33766" y="30254"/>
                    <a:pt x="34457" y="30552"/>
                  </a:cubicBezTo>
                  <a:close/>
                  <a:moveTo>
                    <a:pt x="50995" y="11823"/>
                  </a:moveTo>
                  <a:cubicBezTo>
                    <a:pt x="50995" y="11847"/>
                    <a:pt x="51007" y="11895"/>
                    <a:pt x="51007" y="11919"/>
                  </a:cubicBezTo>
                  <a:cubicBezTo>
                    <a:pt x="51650" y="12026"/>
                    <a:pt x="52185" y="11681"/>
                    <a:pt x="52781" y="11585"/>
                  </a:cubicBezTo>
                  <a:cubicBezTo>
                    <a:pt x="52757" y="11538"/>
                    <a:pt x="52757" y="11490"/>
                    <a:pt x="52745" y="11442"/>
                  </a:cubicBezTo>
                  <a:cubicBezTo>
                    <a:pt x="52162" y="11562"/>
                    <a:pt x="51566" y="11704"/>
                    <a:pt x="50995" y="11823"/>
                  </a:cubicBezTo>
                  <a:close/>
                  <a:moveTo>
                    <a:pt x="49768" y="11454"/>
                  </a:moveTo>
                  <a:cubicBezTo>
                    <a:pt x="50376" y="11538"/>
                    <a:pt x="50911" y="11252"/>
                    <a:pt x="51483" y="11121"/>
                  </a:cubicBezTo>
                  <a:cubicBezTo>
                    <a:pt x="50876" y="10990"/>
                    <a:pt x="50352" y="11323"/>
                    <a:pt x="49768" y="11454"/>
                  </a:cubicBezTo>
                  <a:close/>
                  <a:moveTo>
                    <a:pt x="35469" y="30992"/>
                  </a:moveTo>
                  <a:lnTo>
                    <a:pt x="35540" y="30909"/>
                  </a:lnTo>
                  <a:cubicBezTo>
                    <a:pt x="34826" y="30159"/>
                    <a:pt x="34159" y="29623"/>
                    <a:pt x="33814" y="29588"/>
                  </a:cubicBezTo>
                  <a:cubicBezTo>
                    <a:pt x="34374" y="30064"/>
                    <a:pt x="34933" y="30528"/>
                    <a:pt x="35469" y="30992"/>
                  </a:cubicBezTo>
                  <a:close/>
                  <a:moveTo>
                    <a:pt x="19193" y="55079"/>
                  </a:moveTo>
                  <a:cubicBezTo>
                    <a:pt x="19193" y="55126"/>
                    <a:pt x="19217" y="55186"/>
                    <a:pt x="19217" y="55234"/>
                  </a:cubicBezTo>
                  <a:lnTo>
                    <a:pt x="21979" y="54781"/>
                  </a:lnTo>
                  <a:cubicBezTo>
                    <a:pt x="21979" y="54769"/>
                    <a:pt x="21979" y="54757"/>
                    <a:pt x="21967" y="54722"/>
                  </a:cubicBezTo>
                  <a:cubicBezTo>
                    <a:pt x="21062" y="54841"/>
                    <a:pt x="20122" y="54960"/>
                    <a:pt x="19193" y="55079"/>
                  </a:cubicBezTo>
                  <a:close/>
                  <a:moveTo>
                    <a:pt x="12359" y="22599"/>
                  </a:moveTo>
                  <a:cubicBezTo>
                    <a:pt x="12371" y="22563"/>
                    <a:pt x="12395" y="22539"/>
                    <a:pt x="12418" y="22515"/>
                  </a:cubicBezTo>
                  <a:cubicBezTo>
                    <a:pt x="11835" y="21956"/>
                    <a:pt x="11264" y="21408"/>
                    <a:pt x="10692" y="20836"/>
                  </a:cubicBezTo>
                  <a:lnTo>
                    <a:pt x="10609" y="20908"/>
                  </a:lnTo>
                  <a:cubicBezTo>
                    <a:pt x="11228" y="21432"/>
                    <a:pt x="11668" y="22146"/>
                    <a:pt x="12359" y="22599"/>
                  </a:cubicBezTo>
                  <a:close/>
                  <a:moveTo>
                    <a:pt x="34945" y="29897"/>
                  </a:moveTo>
                  <a:cubicBezTo>
                    <a:pt x="34921" y="29980"/>
                    <a:pt x="34897" y="30004"/>
                    <a:pt x="34921" y="30016"/>
                  </a:cubicBezTo>
                  <a:cubicBezTo>
                    <a:pt x="35469" y="30481"/>
                    <a:pt x="35945" y="31028"/>
                    <a:pt x="36564" y="31385"/>
                  </a:cubicBezTo>
                  <a:cubicBezTo>
                    <a:pt x="36588" y="31362"/>
                    <a:pt x="36612" y="31350"/>
                    <a:pt x="36624" y="31314"/>
                  </a:cubicBezTo>
                  <a:cubicBezTo>
                    <a:pt x="36064" y="30838"/>
                    <a:pt x="35517" y="30373"/>
                    <a:pt x="34945" y="29897"/>
                  </a:cubicBezTo>
                  <a:close/>
                  <a:moveTo>
                    <a:pt x="33326" y="30123"/>
                  </a:moveTo>
                  <a:cubicBezTo>
                    <a:pt x="33350" y="30100"/>
                    <a:pt x="33373" y="30064"/>
                    <a:pt x="33397" y="30040"/>
                  </a:cubicBezTo>
                  <a:cubicBezTo>
                    <a:pt x="32862" y="29623"/>
                    <a:pt x="32433" y="29087"/>
                    <a:pt x="31826" y="28742"/>
                  </a:cubicBezTo>
                  <a:cubicBezTo>
                    <a:pt x="31802" y="28766"/>
                    <a:pt x="31778" y="28790"/>
                    <a:pt x="31766" y="28814"/>
                  </a:cubicBezTo>
                  <a:cubicBezTo>
                    <a:pt x="32278" y="29266"/>
                    <a:pt x="32802" y="29695"/>
                    <a:pt x="33326" y="30123"/>
                  </a:cubicBezTo>
                  <a:close/>
                  <a:moveTo>
                    <a:pt x="58150" y="26563"/>
                  </a:moveTo>
                  <a:lnTo>
                    <a:pt x="60305" y="26563"/>
                  </a:lnTo>
                  <a:lnTo>
                    <a:pt x="60305" y="26444"/>
                  </a:lnTo>
                  <a:cubicBezTo>
                    <a:pt x="59591" y="26528"/>
                    <a:pt x="58877" y="26349"/>
                    <a:pt x="58150" y="26563"/>
                  </a:cubicBezTo>
                  <a:close/>
                  <a:moveTo>
                    <a:pt x="57912" y="13967"/>
                  </a:moveTo>
                  <a:cubicBezTo>
                    <a:pt x="57912" y="14002"/>
                    <a:pt x="57924" y="14050"/>
                    <a:pt x="57924" y="14098"/>
                  </a:cubicBezTo>
                  <a:cubicBezTo>
                    <a:pt x="58627" y="13967"/>
                    <a:pt x="59305" y="13812"/>
                    <a:pt x="60008" y="13681"/>
                  </a:cubicBezTo>
                  <a:cubicBezTo>
                    <a:pt x="60008" y="13645"/>
                    <a:pt x="59996" y="13597"/>
                    <a:pt x="59996" y="13574"/>
                  </a:cubicBezTo>
                  <a:cubicBezTo>
                    <a:pt x="59293" y="13705"/>
                    <a:pt x="58591" y="13824"/>
                    <a:pt x="57912" y="13967"/>
                  </a:cubicBezTo>
                  <a:close/>
                  <a:moveTo>
                    <a:pt x="39112" y="32374"/>
                  </a:moveTo>
                  <a:cubicBezTo>
                    <a:pt x="38636" y="31659"/>
                    <a:pt x="37815" y="30945"/>
                    <a:pt x="37553" y="30933"/>
                  </a:cubicBezTo>
                  <a:cubicBezTo>
                    <a:pt x="38076" y="31421"/>
                    <a:pt x="38588" y="31897"/>
                    <a:pt x="39112" y="32374"/>
                  </a:cubicBezTo>
                  <a:close/>
                  <a:moveTo>
                    <a:pt x="14109" y="29540"/>
                  </a:moveTo>
                  <a:cubicBezTo>
                    <a:pt x="14085" y="29576"/>
                    <a:pt x="14038" y="29599"/>
                    <a:pt x="14002" y="29635"/>
                  </a:cubicBezTo>
                  <a:cubicBezTo>
                    <a:pt x="14383" y="30219"/>
                    <a:pt x="14764" y="30790"/>
                    <a:pt x="15133" y="31373"/>
                  </a:cubicBezTo>
                  <a:cubicBezTo>
                    <a:pt x="15169" y="31350"/>
                    <a:pt x="15216" y="31326"/>
                    <a:pt x="15240" y="31302"/>
                  </a:cubicBezTo>
                  <a:cubicBezTo>
                    <a:pt x="14859" y="30707"/>
                    <a:pt x="14478" y="30123"/>
                    <a:pt x="14109" y="29540"/>
                  </a:cubicBezTo>
                  <a:close/>
                  <a:moveTo>
                    <a:pt x="4239" y="31052"/>
                  </a:moveTo>
                  <a:cubicBezTo>
                    <a:pt x="3858" y="30611"/>
                    <a:pt x="3346" y="30671"/>
                    <a:pt x="2858" y="30611"/>
                  </a:cubicBezTo>
                  <a:cubicBezTo>
                    <a:pt x="2846" y="30659"/>
                    <a:pt x="2846" y="30707"/>
                    <a:pt x="2834" y="30754"/>
                  </a:cubicBezTo>
                  <a:cubicBezTo>
                    <a:pt x="3310" y="30838"/>
                    <a:pt x="3763" y="30945"/>
                    <a:pt x="4239" y="31052"/>
                  </a:cubicBezTo>
                  <a:close/>
                  <a:moveTo>
                    <a:pt x="38529" y="31183"/>
                  </a:moveTo>
                  <a:cubicBezTo>
                    <a:pt x="38505" y="31207"/>
                    <a:pt x="38493" y="31243"/>
                    <a:pt x="38457" y="31266"/>
                  </a:cubicBezTo>
                  <a:cubicBezTo>
                    <a:pt x="38981" y="31766"/>
                    <a:pt x="39481" y="32255"/>
                    <a:pt x="40005" y="32743"/>
                  </a:cubicBezTo>
                  <a:cubicBezTo>
                    <a:pt x="40041" y="32719"/>
                    <a:pt x="40065" y="32683"/>
                    <a:pt x="40077" y="32647"/>
                  </a:cubicBezTo>
                  <a:cubicBezTo>
                    <a:pt x="39565" y="32147"/>
                    <a:pt x="39053" y="31659"/>
                    <a:pt x="38529" y="31183"/>
                  </a:cubicBezTo>
                  <a:close/>
                  <a:moveTo>
                    <a:pt x="38207" y="32040"/>
                  </a:moveTo>
                  <a:cubicBezTo>
                    <a:pt x="38231" y="32016"/>
                    <a:pt x="38267" y="31981"/>
                    <a:pt x="38291" y="31945"/>
                  </a:cubicBezTo>
                  <a:cubicBezTo>
                    <a:pt x="37791" y="31481"/>
                    <a:pt x="37279" y="31028"/>
                    <a:pt x="36779" y="30576"/>
                  </a:cubicBezTo>
                  <a:cubicBezTo>
                    <a:pt x="36743" y="30600"/>
                    <a:pt x="36731" y="30635"/>
                    <a:pt x="36707" y="30659"/>
                  </a:cubicBezTo>
                  <a:cubicBezTo>
                    <a:pt x="37219" y="31076"/>
                    <a:pt x="37636" y="31647"/>
                    <a:pt x="38207" y="32040"/>
                  </a:cubicBezTo>
                  <a:close/>
                  <a:moveTo>
                    <a:pt x="63830" y="24599"/>
                  </a:moveTo>
                  <a:cubicBezTo>
                    <a:pt x="64544" y="24563"/>
                    <a:pt x="65258" y="24504"/>
                    <a:pt x="65973" y="24456"/>
                  </a:cubicBezTo>
                  <a:lnTo>
                    <a:pt x="65973" y="24361"/>
                  </a:lnTo>
                  <a:cubicBezTo>
                    <a:pt x="65258" y="24456"/>
                    <a:pt x="64520" y="24242"/>
                    <a:pt x="63830" y="24599"/>
                  </a:cubicBezTo>
                  <a:close/>
                  <a:moveTo>
                    <a:pt x="65139" y="24063"/>
                  </a:moveTo>
                  <a:lnTo>
                    <a:pt x="67080" y="24063"/>
                  </a:lnTo>
                  <a:lnTo>
                    <a:pt x="67080" y="23980"/>
                  </a:lnTo>
                  <a:cubicBezTo>
                    <a:pt x="66437" y="24051"/>
                    <a:pt x="65794" y="23789"/>
                    <a:pt x="65139" y="24063"/>
                  </a:cubicBezTo>
                  <a:close/>
                  <a:moveTo>
                    <a:pt x="84642" y="15693"/>
                  </a:moveTo>
                  <a:cubicBezTo>
                    <a:pt x="84654" y="15717"/>
                    <a:pt x="84654" y="15753"/>
                    <a:pt x="84666" y="15764"/>
                  </a:cubicBezTo>
                  <a:cubicBezTo>
                    <a:pt x="85582" y="15479"/>
                    <a:pt x="86487" y="15181"/>
                    <a:pt x="87380" y="14895"/>
                  </a:cubicBezTo>
                  <a:cubicBezTo>
                    <a:pt x="87368" y="14871"/>
                    <a:pt x="87368" y="14836"/>
                    <a:pt x="87345" y="14812"/>
                  </a:cubicBezTo>
                  <a:cubicBezTo>
                    <a:pt x="86440" y="15110"/>
                    <a:pt x="85535" y="15395"/>
                    <a:pt x="84642" y="15693"/>
                  </a:cubicBezTo>
                  <a:close/>
                  <a:moveTo>
                    <a:pt x="65342" y="33731"/>
                  </a:moveTo>
                  <a:cubicBezTo>
                    <a:pt x="65318" y="33695"/>
                    <a:pt x="65306" y="33671"/>
                    <a:pt x="65306" y="33648"/>
                  </a:cubicBezTo>
                  <a:cubicBezTo>
                    <a:pt x="64651" y="33981"/>
                    <a:pt x="63996" y="34326"/>
                    <a:pt x="63342" y="34648"/>
                  </a:cubicBezTo>
                  <a:cubicBezTo>
                    <a:pt x="63353" y="34695"/>
                    <a:pt x="63389" y="34719"/>
                    <a:pt x="63401" y="34767"/>
                  </a:cubicBezTo>
                  <a:cubicBezTo>
                    <a:pt x="64044" y="34410"/>
                    <a:pt x="64699" y="34064"/>
                    <a:pt x="65342" y="33731"/>
                  </a:cubicBezTo>
                  <a:close/>
                  <a:moveTo>
                    <a:pt x="14300" y="22241"/>
                  </a:moveTo>
                  <a:cubicBezTo>
                    <a:pt x="14288" y="22241"/>
                    <a:pt x="14288" y="22253"/>
                    <a:pt x="14276" y="22253"/>
                  </a:cubicBezTo>
                  <a:lnTo>
                    <a:pt x="15967" y="23765"/>
                  </a:lnTo>
                  <a:lnTo>
                    <a:pt x="15907" y="23825"/>
                  </a:lnTo>
                  <a:cubicBezTo>
                    <a:pt x="15359" y="23289"/>
                    <a:pt x="14835" y="22753"/>
                    <a:pt x="14300" y="22241"/>
                  </a:cubicBezTo>
                  <a:close/>
                  <a:moveTo>
                    <a:pt x="59103" y="27016"/>
                  </a:moveTo>
                  <a:lnTo>
                    <a:pt x="59103" y="26909"/>
                  </a:lnTo>
                  <a:lnTo>
                    <a:pt x="57269" y="26909"/>
                  </a:lnTo>
                  <a:cubicBezTo>
                    <a:pt x="57877" y="26921"/>
                    <a:pt x="58496" y="27206"/>
                    <a:pt x="59103" y="27016"/>
                  </a:cubicBezTo>
                  <a:close/>
                  <a:moveTo>
                    <a:pt x="62008" y="25289"/>
                  </a:moveTo>
                  <a:cubicBezTo>
                    <a:pt x="63377" y="25468"/>
                    <a:pt x="63377" y="25468"/>
                    <a:pt x="63734" y="25218"/>
                  </a:cubicBezTo>
                  <a:cubicBezTo>
                    <a:pt x="63139" y="25242"/>
                    <a:pt x="62568" y="25278"/>
                    <a:pt x="62008" y="25289"/>
                  </a:cubicBezTo>
                  <a:close/>
                  <a:moveTo>
                    <a:pt x="47006" y="30731"/>
                  </a:moveTo>
                  <a:cubicBezTo>
                    <a:pt x="46982" y="30778"/>
                    <a:pt x="46970" y="30814"/>
                    <a:pt x="46970" y="30850"/>
                  </a:cubicBezTo>
                  <a:cubicBezTo>
                    <a:pt x="47387" y="31028"/>
                    <a:pt x="47804" y="31231"/>
                    <a:pt x="48232" y="31409"/>
                  </a:cubicBezTo>
                  <a:cubicBezTo>
                    <a:pt x="48256" y="31362"/>
                    <a:pt x="48268" y="31314"/>
                    <a:pt x="48292" y="31266"/>
                  </a:cubicBezTo>
                  <a:cubicBezTo>
                    <a:pt x="47851" y="31112"/>
                    <a:pt x="47482" y="30778"/>
                    <a:pt x="47006" y="30731"/>
                  </a:cubicBezTo>
                  <a:close/>
                  <a:moveTo>
                    <a:pt x="56555" y="13514"/>
                  </a:moveTo>
                  <a:cubicBezTo>
                    <a:pt x="56555" y="13538"/>
                    <a:pt x="56555" y="13586"/>
                    <a:pt x="56567" y="13621"/>
                  </a:cubicBezTo>
                  <a:cubicBezTo>
                    <a:pt x="57246" y="13490"/>
                    <a:pt x="57912" y="13371"/>
                    <a:pt x="58579" y="13228"/>
                  </a:cubicBezTo>
                  <a:cubicBezTo>
                    <a:pt x="58579" y="13181"/>
                    <a:pt x="58567" y="13157"/>
                    <a:pt x="58567" y="13109"/>
                  </a:cubicBezTo>
                  <a:cubicBezTo>
                    <a:pt x="57877" y="13264"/>
                    <a:pt x="57222" y="13383"/>
                    <a:pt x="56555" y="13514"/>
                  </a:cubicBezTo>
                  <a:close/>
                  <a:moveTo>
                    <a:pt x="16252" y="22908"/>
                  </a:moveTo>
                  <a:lnTo>
                    <a:pt x="16181" y="22980"/>
                  </a:lnTo>
                  <a:cubicBezTo>
                    <a:pt x="16729" y="23503"/>
                    <a:pt x="17276" y="24039"/>
                    <a:pt x="17836" y="24563"/>
                  </a:cubicBezTo>
                  <a:lnTo>
                    <a:pt x="17907" y="24480"/>
                  </a:lnTo>
                  <a:cubicBezTo>
                    <a:pt x="17360" y="23968"/>
                    <a:pt x="16800" y="23432"/>
                    <a:pt x="16252" y="22908"/>
                  </a:cubicBezTo>
                  <a:close/>
                  <a:moveTo>
                    <a:pt x="46173" y="32147"/>
                  </a:moveTo>
                  <a:cubicBezTo>
                    <a:pt x="46185" y="32100"/>
                    <a:pt x="46197" y="32052"/>
                    <a:pt x="46208" y="32028"/>
                  </a:cubicBezTo>
                  <a:cubicBezTo>
                    <a:pt x="45756" y="31838"/>
                    <a:pt x="45304" y="31659"/>
                    <a:pt x="44839" y="31457"/>
                  </a:cubicBezTo>
                  <a:cubicBezTo>
                    <a:pt x="44827" y="31504"/>
                    <a:pt x="44815" y="31540"/>
                    <a:pt x="44803" y="31588"/>
                  </a:cubicBezTo>
                  <a:cubicBezTo>
                    <a:pt x="45256" y="31731"/>
                    <a:pt x="45649" y="32088"/>
                    <a:pt x="46173" y="32147"/>
                  </a:cubicBezTo>
                  <a:close/>
                  <a:moveTo>
                    <a:pt x="45958" y="31064"/>
                  </a:moveTo>
                  <a:cubicBezTo>
                    <a:pt x="45946" y="31112"/>
                    <a:pt x="45911" y="31147"/>
                    <a:pt x="45899" y="31207"/>
                  </a:cubicBezTo>
                  <a:cubicBezTo>
                    <a:pt x="46351" y="31385"/>
                    <a:pt x="46792" y="31588"/>
                    <a:pt x="47220" y="31766"/>
                  </a:cubicBezTo>
                  <a:cubicBezTo>
                    <a:pt x="47244" y="31719"/>
                    <a:pt x="47256" y="31671"/>
                    <a:pt x="47268" y="31647"/>
                  </a:cubicBezTo>
                  <a:cubicBezTo>
                    <a:pt x="46839" y="31445"/>
                    <a:pt x="46411" y="31254"/>
                    <a:pt x="45958" y="31064"/>
                  </a:cubicBezTo>
                  <a:close/>
                  <a:moveTo>
                    <a:pt x="10454" y="37636"/>
                  </a:moveTo>
                  <a:cubicBezTo>
                    <a:pt x="10418" y="37660"/>
                    <a:pt x="10406" y="37672"/>
                    <a:pt x="10371" y="37696"/>
                  </a:cubicBezTo>
                  <a:cubicBezTo>
                    <a:pt x="10811" y="38267"/>
                    <a:pt x="11240" y="38827"/>
                    <a:pt x="11656" y="39398"/>
                  </a:cubicBezTo>
                  <a:cubicBezTo>
                    <a:pt x="11680" y="39374"/>
                    <a:pt x="11704" y="39363"/>
                    <a:pt x="11728" y="39339"/>
                  </a:cubicBezTo>
                  <a:cubicBezTo>
                    <a:pt x="11311" y="38767"/>
                    <a:pt x="10883" y="38208"/>
                    <a:pt x="10454" y="37636"/>
                  </a:cubicBezTo>
                  <a:close/>
                  <a:moveTo>
                    <a:pt x="60710" y="34981"/>
                  </a:moveTo>
                  <a:cubicBezTo>
                    <a:pt x="60698" y="34945"/>
                    <a:pt x="60675" y="34933"/>
                    <a:pt x="60663" y="34898"/>
                  </a:cubicBezTo>
                  <a:cubicBezTo>
                    <a:pt x="60365" y="35136"/>
                    <a:pt x="59782" y="34933"/>
                    <a:pt x="59686" y="35541"/>
                  </a:cubicBezTo>
                  <a:cubicBezTo>
                    <a:pt x="60020" y="35362"/>
                    <a:pt x="60365" y="35172"/>
                    <a:pt x="60710" y="34981"/>
                  </a:cubicBezTo>
                  <a:close/>
                  <a:moveTo>
                    <a:pt x="11466" y="24111"/>
                  </a:moveTo>
                  <a:cubicBezTo>
                    <a:pt x="11192" y="23527"/>
                    <a:pt x="10835" y="23015"/>
                    <a:pt x="10490" y="22491"/>
                  </a:cubicBezTo>
                  <a:cubicBezTo>
                    <a:pt x="10466" y="22515"/>
                    <a:pt x="10418" y="22539"/>
                    <a:pt x="10394" y="22563"/>
                  </a:cubicBezTo>
                  <a:cubicBezTo>
                    <a:pt x="10752" y="23075"/>
                    <a:pt x="11109" y="23587"/>
                    <a:pt x="11466" y="24111"/>
                  </a:cubicBezTo>
                  <a:close/>
                  <a:moveTo>
                    <a:pt x="72259" y="21658"/>
                  </a:moveTo>
                  <a:cubicBezTo>
                    <a:pt x="72736" y="21670"/>
                    <a:pt x="73236" y="21849"/>
                    <a:pt x="73736" y="21658"/>
                  </a:cubicBezTo>
                  <a:close/>
                  <a:moveTo>
                    <a:pt x="73914" y="21027"/>
                  </a:moveTo>
                  <a:lnTo>
                    <a:pt x="73914" y="21110"/>
                  </a:lnTo>
                  <a:lnTo>
                    <a:pt x="75295" y="21110"/>
                  </a:lnTo>
                  <a:lnTo>
                    <a:pt x="75295" y="21027"/>
                  </a:lnTo>
                  <a:close/>
                  <a:moveTo>
                    <a:pt x="60794" y="25551"/>
                  </a:moveTo>
                  <a:lnTo>
                    <a:pt x="60794" y="25694"/>
                  </a:lnTo>
                  <a:lnTo>
                    <a:pt x="62437" y="25694"/>
                  </a:lnTo>
                  <a:lnTo>
                    <a:pt x="62437" y="25659"/>
                  </a:lnTo>
                  <a:cubicBezTo>
                    <a:pt x="61901" y="25635"/>
                    <a:pt x="61353" y="25599"/>
                    <a:pt x="60794" y="25551"/>
                  </a:cubicBezTo>
                  <a:close/>
                  <a:moveTo>
                    <a:pt x="48733" y="31207"/>
                  </a:moveTo>
                  <a:cubicBezTo>
                    <a:pt x="48744" y="31171"/>
                    <a:pt x="48756" y="31123"/>
                    <a:pt x="48792" y="31076"/>
                  </a:cubicBezTo>
                  <a:cubicBezTo>
                    <a:pt x="48387" y="30885"/>
                    <a:pt x="47994" y="30671"/>
                    <a:pt x="47578" y="30528"/>
                  </a:cubicBezTo>
                  <a:cubicBezTo>
                    <a:pt x="47566" y="30576"/>
                    <a:pt x="47554" y="30600"/>
                    <a:pt x="47542" y="30647"/>
                  </a:cubicBezTo>
                  <a:cubicBezTo>
                    <a:pt x="47923" y="30838"/>
                    <a:pt x="48328" y="31028"/>
                    <a:pt x="48733" y="31207"/>
                  </a:cubicBezTo>
                  <a:close/>
                  <a:moveTo>
                    <a:pt x="8573" y="44935"/>
                  </a:moveTo>
                  <a:cubicBezTo>
                    <a:pt x="8263" y="44637"/>
                    <a:pt x="7477" y="44423"/>
                    <a:pt x="7239" y="44554"/>
                  </a:cubicBezTo>
                  <a:cubicBezTo>
                    <a:pt x="7716" y="44697"/>
                    <a:pt x="8144" y="44816"/>
                    <a:pt x="8573" y="44935"/>
                  </a:cubicBezTo>
                  <a:close/>
                  <a:moveTo>
                    <a:pt x="80796" y="19039"/>
                  </a:moveTo>
                  <a:cubicBezTo>
                    <a:pt x="80796" y="19003"/>
                    <a:pt x="80784" y="18967"/>
                    <a:pt x="80784" y="18931"/>
                  </a:cubicBezTo>
                  <a:cubicBezTo>
                    <a:pt x="80225" y="18967"/>
                    <a:pt x="79653" y="19003"/>
                    <a:pt x="79189" y="19039"/>
                  </a:cubicBezTo>
                  <a:close/>
                  <a:moveTo>
                    <a:pt x="68806" y="23325"/>
                  </a:moveTo>
                  <a:cubicBezTo>
                    <a:pt x="68806" y="23313"/>
                    <a:pt x="68806" y="23289"/>
                    <a:pt x="68818" y="23277"/>
                  </a:cubicBezTo>
                  <a:lnTo>
                    <a:pt x="67461" y="23277"/>
                  </a:lnTo>
                  <a:lnTo>
                    <a:pt x="67461" y="23325"/>
                  </a:lnTo>
                  <a:close/>
                  <a:moveTo>
                    <a:pt x="48137" y="30314"/>
                  </a:moveTo>
                  <a:cubicBezTo>
                    <a:pt x="48113" y="30361"/>
                    <a:pt x="48102" y="30397"/>
                    <a:pt x="48090" y="30433"/>
                  </a:cubicBezTo>
                  <a:cubicBezTo>
                    <a:pt x="48506" y="30611"/>
                    <a:pt x="48911" y="30814"/>
                    <a:pt x="49328" y="30992"/>
                  </a:cubicBezTo>
                  <a:cubicBezTo>
                    <a:pt x="49340" y="30945"/>
                    <a:pt x="49352" y="30897"/>
                    <a:pt x="49387" y="30873"/>
                  </a:cubicBezTo>
                  <a:cubicBezTo>
                    <a:pt x="48971" y="30671"/>
                    <a:pt x="48554" y="30492"/>
                    <a:pt x="48137" y="30314"/>
                  </a:cubicBezTo>
                  <a:close/>
                  <a:moveTo>
                    <a:pt x="60341" y="14800"/>
                  </a:moveTo>
                  <a:cubicBezTo>
                    <a:pt x="60341" y="14836"/>
                    <a:pt x="60353" y="14883"/>
                    <a:pt x="60353" y="14931"/>
                  </a:cubicBezTo>
                  <a:cubicBezTo>
                    <a:pt x="60853" y="14824"/>
                    <a:pt x="61377" y="14717"/>
                    <a:pt x="61889" y="14633"/>
                  </a:cubicBezTo>
                  <a:cubicBezTo>
                    <a:pt x="61889" y="14598"/>
                    <a:pt x="61889" y="14586"/>
                    <a:pt x="61865" y="14562"/>
                  </a:cubicBezTo>
                  <a:cubicBezTo>
                    <a:pt x="61365" y="14633"/>
                    <a:pt x="60841" y="14705"/>
                    <a:pt x="60341" y="14800"/>
                  </a:cubicBezTo>
                  <a:close/>
                  <a:moveTo>
                    <a:pt x="17848" y="39089"/>
                  </a:moveTo>
                  <a:cubicBezTo>
                    <a:pt x="17836" y="39113"/>
                    <a:pt x="17812" y="39148"/>
                    <a:pt x="17812" y="39172"/>
                  </a:cubicBezTo>
                  <a:cubicBezTo>
                    <a:pt x="18348" y="39363"/>
                    <a:pt x="18872" y="39565"/>
                    <a:pt x="19407" y="39744"/>
                  </a:cubicBezTo>
                  <a:cubicBezTo>
                    <a:pt x="19419" y="39708"/>
                    <a:pt x="19419" y="39684"/>
                    <a:pt x="19443" y="39648"/>
                  </a:cubicBezTo>
                  <a:cubicBezTo>
                    <a:pt x="18895" y="39470"/>
                    <a:pt x="18372" y="39279"/>
                    <a:pt x="17848" y="39089"/>
                  </a:cubicBezTo>
                  <a:close/>
                  <a:moveTo>
                    <a:pt x="15550" y="37660"/>
                  </a:moveTo>
                  <a:cubicBezTo>
                    <a:pt x="15574" y="37612"/>
                    <a:pt x="15586" y="37565"/>
                    <a:pt x="15586" y="37541"/>
                  </a:cubicBezTo>
                  <a:cubicBezTo>
                    <a:pt x="15074" y="37386"/>
                    <a:pt x="14585" y="37219"/>
                    <a:pt x="14085" y="37077"/>
                  </a:cubicBezTo>
                  <a:cubicBezTo>
                    <a:pt x="14062" y="37100"/>
                    <a:pt x="14062" y="37136"/>
                    <a:pt x="14050" y="37160"/>
                  </a:cubicBezTo>
                  <a:cubicBezTo>
                    <a:pt x="14562" y="37327"/>
                    <a:pt x="15062" y="37493"/>
                    <a:pt x="15550" y="37660"/>
                  </a:cubicBezTo>
                  <a:close/>
                  <a:moveTo>
                    <a:pt x="21015" y="40779"/>
                  </a:moveTo>
                  <a:cubicBezTo>
                    <a:pt x="21003" y="40791"/>
                    <a:pt x="20979" y="40827"/>
                    <a:pt x="20967" y="40839"/>
                  </a:cubicBezTo>
                  <a:cubicBezTo>
                    <a:pt x="21539" y="41065"/>
                    <a:pt x="22122" y="41279"/>
                    <a:pt x="22682" y="41506"/>
                  </a:cubicBezTo>
                  <a:cubicBezTo>
                    <a:pt x="22694" y="41482"/>
                    <a:pt x="22717" y="41446"/>
                    <a:pt x="22729" y="41410"/>
                  </a:cubicBezTo>
                  <a:cubicBezTo>
                    <a:pt x="22146" y="41196"/>
                    <a:pt x="21574" y="40994"/>
                    <a:pt x="21015" y="40779"/>
                  </a:cubicBezTo>
                  <a:close/>
                  <a:moveTo>
                    <a:pt x="2739" y="30076"/>
                  </a:moveTo>
                  <a:cubicBezTo>
                    <a:pt x="2667" y="30219"/>
                    <a:pt x="2620" y="30314"/>
                    <a:pt x="2560" y="30433"/>
                  </a:cubicBezTo>
                  <a:cubicBezTo>
                    <a:pt x="2858" y="30469"/>
                    <a:pt x="3108" y="30492"/>
                    <a:pt x="3370" y="30528"/>
                  </a:cubicBezTo>
                  <a:cubicBezTo>
                    <a:pt x="3382" y="30516"/>
                    <a:pt x="3382" y="30492"/>
                    <a:pt x="3394" y="30469"/>
                  </a:cubicBezTo>
                  <a:cubicBezTo>
                    <a:pt x="3191" y="30350"/>
                    <a:pt x="2989" y="30219"/>
                    <a:pt x="2739" y="30076"/>
                  </a:cubicBezTo>
                  <a:close/>
                  <a:moveTo>
                    <a:pt x="50721" y="30433"/>
                  </a:moveTo>
                  <a:cubicBezTo>
                    <a:pt x="50733" y="30397"/>
                    <a:pt x="50769" y="30338"/>
                    <a:pt x="50792" y="30290"/>
                  </a:cubicBezTo>
                  <a:cubicBezTo>
                    <a:pt x="50423" y="30123"/>
                    <a:pt x="50042" y="29957"/>
                    <a:pt x="49661" y="29814"/>
                  </a:cubicBezTo>
                  <a:cubicBezTo>
                    <a:pt x="49649" y="29838"/>
                    <a:pt x="49649" y="29861"/>
                    <a:pt x="49637" y="29885"/>
                  </a:cubicBezTo>
                  <a:cubicBezTo>
                    <a:pt x="49995" y="30064"/>
                    <a:pt x="50364" y="30254"/>
                    <a:pt x="50721" y="30433"/>
                  </a:cubicBezTo>
                  <a:close/>
                  <a:moveTo>
                    <a:pt x="61056" y="35422"/>
                  </a:moveTo>
                  <a:cubicBezTo>
                    <a:pt x="61067" y="35457"/>
                    <a:pt x="61079" y="35481"/>
                    <a:pt x="61115" y="35517"/>
                  </a:cubicBezTo>
                  <a:cubicBezTo>
                    <a:pt x="61567" y="35314"/>
                    <a:pt x="62020" y="35136"/>
                    <a:pt x="62484" y="34945"/>
                  </a:cubicBezTo>
                  <a:cubicBezTo>
                    <a:pt x="62460" y="34922"/>
                    <a:pt x="62449" y="34874"/>
                    <a:pt x="62437" y="34838"/>
                  </a:cubicBezTo>
                  <a:close/>
                  <a:moveTo>
                    <a:pt x="43172" y="32040"/>
                  </a:moveTo>
                  <a:cubicBezTo>
                    <a:pt x="43160" y="32076"/>
                    <a:pt x="43137" y="32100"/>
                    <a:pt x="43113" y="32135"/>
                  </a:cubicBezTo>
                  <a:cubicBezTo>
                    <a:pt x="43553" y="32326"/>
                    <a:pt x="43982" y="32516"/>
                    <a:pt x="44399" y="32731"/>
                  </a:cubicBezTo>
                  <a:cubicBezTo>
                    <a:pt x="44411" y="32695"/>
                    <a:pt x="44422" y="32659"/>
                    <a:pt x="44446" y="32624"/>
                  </a:cubicBezTo>
                  <a:cubicBezTo>
                    <a:pt x="44030" y="32421"/>
                    <a:pt x="43589" y="32219"/>
                    <a:pt x="43172" y="32040"/>
                  </a:cubicBezTo>
                  <a:close/>
                  <a:moveTo>
                    <a:pt x="53436" y="28337"/>
                  </a:moveTo>
                  <a:cubicBezTo>
                    <a:pt x="53436" y="28373"/>
                    <a:pt x="53436" y="28397"/>
                    <a:pt x="53412" y="28433"/>
                  </a:cubicBezTo>
                  <a:cubicBezTo>
                    <a:pt x="53936" y="28504"/>
                    <a:pt x="54436" y="28576"/>
                    <a:pt x="54960" y="28671"/>
                  </a:cubicBezTo>
                  <a:cubicBezTo>
                    <a:pt x="54960" y="28635"/>
                    <a:pt x="54983" y="28611"/>
                    <a:pt x="54983" y="28564"/>
                  </a:cubicBezTo>
                  <a:cubicBezTo>
                    <a:pt x="54459" y="28468"/>
                    <a:pt x="53936" y="28409"/>
                    <a:pt x="53436" y="28337"/>
                  </a:cubicBezTo>
                  <a:close/>
                  <a:moveTo>
                    <a:pt x="19348" y="54472"/>
                  </a:moveTo>
                  <a:cubicBezTo>
                    <a:pt x="19348" y="54507"/>
                    <a:pt x="19360" y="54531"/>
                    <a:pt x="19360" y="54567"/>
                  </a:cubicBezTo>
                  <a:cubicBezTo>
                    <a:pt x="19884" y="54483"/>
                    <a:pt x="20408" y="54424"/>
                    <a:pt x="20931" y="54353"/>
                  </a:cubicBezTo>
                  <a:cubicBezTo>
                    <a:pt x="20931" y="54329"/>
                    <a:pt x="20908" y="54281"/>
                    <a:pt x="20908" y="54245"/>
                  </a:cubicBezTo>
                  <a:cubicBezTo>
                    <a:pt x="20384" y="54341"/>
                    <a:pt x="19872" y="54400"/>
                    <a:pt x="19348" y="54472"/>
                  </a:cubicBezTo>
                  <a:close/>
                  <a:moveTo>
                    <a:pt x="19741" y="48376"/>
                  </a:moveTo>
                  <a:cubicBezTo>
                    <a:pt x="19812" y="47995"/>
                    <a:pt x="19574" y="47852"/>
                    <a:pt x="19443" y="47661"/>
                  </a:cubicBezTo>
                  <a:cubicBezTo>
                    <a:pt x="19407" y="47614"/>
                    <a:pt x="19288" y="47625"/>
                    <a:pt x="19146" y="47602"/>
                  </a:cubicBezTo>
                  <a:cubicBezTo>
                    <a:pt x="19360" y="47876"/>
                    <a:pt x="19527" y="48090"/>
                    <a:pt x="19741" y="48376"/>
                  </a:cubicBezTo>
                  <a:close/>
                  <a:moveTo>
                    <a:pt x="16669" y="38291"/>
                  </a:moveTo>
                  <a:cubicBezTo>
                    <a:pt x="16681" y="38267"/>
                    <a:pt x="16705" y="38220"/>
                    <a:pt x="16717" y="38196"/>
                  </a:cubicBezTo>
                  <a:cubicBezTo>
                    <a:pt x="16264" y="38053"/>
                    <a:pt x="15800" y="37910"/>
                    <a:pt x="15359" y="37779"/>
                  </a:cubicBezTo>
                  <a:cubicBezTo>
                    <a:pt x="15347" y="37803"/>
                    <a:pt x="15347" y="37839"/>
                    <a:pt x="15324" y="37862"/>
                  </a:cubicBezTo>
                  <a:cubicBezTo>
                    <a:pt x="15776" y="37993"/>
                    <a:pt x="16217" y="38148"/>
                    <a:pt x="16669" y="38291"/>
                  </a:cubicBezTo>
                  <a:close/>
                  <a:moveTo>
                    <a:pt x="55614" y="48102"/>
                  </a:moveTo>
                  <a:cubicBezTo>
                    <a:pt x="55317" y="48137"/>
                    <a:pt x="55043" y="48161"/>
                    <a:pt x="54745" y="48197"/>
                  </a:cubicBezTo>
                  <a:cubicBezTo>
                    <a:pt x="54829" y="48399"/>
                    <a:pt x="55281" y="48387"/>
                    <a:pt x="55614" y="48102"/>
                  </a:cubicBezTo>
                  <a:close/>
                  <a:moveTo>
                    <a:pt x="43160" y="33040"/>
                  </a:moveTo>
                  <a:cubicBezTo>
                    <a:pt x="43172" y="32993"/>
                    <a:pt x="43196" y="32945"/>
                    <a:pt x="43220" y="32909"/>
                  </a:cubicBezTo>
                  <a:cubicBezTo>
                    <a:pt x="42851" y="32731"/>
                    <a:pt x="42482" y="32564"/>
                    <a:pt x="42101" y="32386"/>
                  </a:cubicBezTo>
                  <a:cubicBezTo>
                    <a:pt x="42089" y="32421"/>
                    <a:pt x="42077" y="32457"/>
                    <a:pt x="42065" y="32493"/>
                  </a:cubicBezTo>
                  <a:cubicBezTo>
                    <a:pt x="42434" y="32683"/>
                    <a:pt x="42803" y="32862"/>
                    <a:pt x="43160" y="33040"/>
                  </a:cubicBezTo>
                  <a:close/>
                  <a:moveTo>
                    <a:pt x="54757" y="27802"/>
                  </a:moveTo>
                  <a:lnTo>
                    <a:pt x="54757" y="27921"/>
                  </a:lnTo>
                  <a:lnTo>
                    <a:pt x="56138" y="28016"/>
                  </a:lnTo>
                  <a:lnTo>
                    <a:pt x="56138" y="27968"/>
                  </a:lnTo>
                  <a:cubicBezTo>
                    <a:pt x="55674" y="27909"/>
                    <a:pt x="55221" y="27861"/>
                    <a:pt x="54757" y="27802"/>
                  </a:cubicBezTo>
                  <a:close/>
                  <a:moveTo>
                    <a:pt x="19003" y="50459"/>
                  </a:moveTo>
                  <a:cubicBezTo>
                    <a:pt x="19038" y="50423"/>
                    <a:pt x="19086" y="50400"/>
                    <a:pt x="19110" y="50364"/>
                  </a:cubicBezTo>
                  <a:cubicBezTo>
                    <a:pt x="18872" y="50054"/>
                    <a:pt x="18634" y="49757"/>
                    <a:pt x="18395" y="49435"/>
                  </a:cubicBezTo>
                  <a:cubicBezTo>
                    <a:pt x="18384" y="49459"/>
                    <a:pt x="18348" y="49471"/>
                    <a:pt x="18336" y="49483"/>
                  </a:cubicBezTo>
                  <a:cubicBezTo>
                    <a:pt x="18562" y="49816"/>
                    <a:pt x="18788" y="50138"/>
                    <a:pt x="19003" y="50459"/>
                  </a:cubicBezTo>
                  <a:close/>
                  <a:moveTo>
                    <a:pt x="34040" y="62282"/>
                  </a:moveTo>
                  <a:cubicBezTo>
                    <a:pt x="34052" y="62282"/>
                    <a:pt x="34064" y="62270"/>
                    <a:pt x="34076" y="62270"/>
                  </a:cubicBezTo>
                  <a:lnTo>
                    <a:pt x="34076" y="60425"/>
                  </a:lnTo>
                  <a:lnTo>
                    <a:pt x="34040" y="60425"/>
                  </a:lnTo>
                  <a:close/>
                  <a:moveTo>
                    <a:pt x="46494" y="30897"/>
                  </a:moveTo>
                  <a:cubicBezTo>
                    <a:pt x="46482" y="30933"/>
                    <a:pt x="46470" y="30957"/>
                    <a:pt x="46447" y="31004"/>
                  </a:cubicBezTo>
                  <a:cubicBezTo>
                    <a:pt x="46863" y="31183"/>
                    <a:pt x="47268" y="31362"/>
                    <a:pt x="47685" y="31552"/>
                  </a:cubicBezTo>
                  <a:cubicBezTo>
                    <a:pt x="47697" y="31528"/>
                    <a:pt x="47697" y="31493"/>
                    <a:pt x="47721" y="31481"/>
                  </a:cubicBezTo>
                  <a:cubicBezTo>
                    <a:pt x="47316" y="31290"/>
                    <a:pt x="46911" y="31088"/>
                    <a:pt x="46494" y="30897"/>
                  </a:cubicBezTo>
                  <a:close/>
                  <a:moveTo>
                    <a:pt x="3394" y="34207"/>
                  </a:moveTo>
                  <a:cubicBezTo>
                    <a:pt x="3346" y="34445"/>
                    <a:pt x="3310" y="34636"/>
                    <a:pt x="3274" y="34838"/>
                  </a:cubicBezTo>
                  <a:cubicBezTo>
                    <a:pt x="3215" y="35231"/>
                    <a:pt x="3215" y="35231"/>
                    <a:pt x="3394" y="35350"/>
                  </a:cubicBezTo>
                  <a:close/>
                  <a:moveTo>
                    <a:pt x="4751" y="40196"/>
                  </a:moveTo>
                  <a:cubicBezTo>
                    <a:pt x="5013" y="40232"/>
                    <a:pt x="5227" y="40244"/>
                    <a:pt x="5489" y="40256"/>
                  </a:cubicBezTo>
                  <a:cubicBezTo>
                    <a:pt x="5358" y="40077"/>
                    <a:pt x="5275" y="39982"/>
                    <a:pt x="5179" y="39863"/>
                  </a:cubicBezTo>
                  <a:cubicBezTo>
                    <a:pt x="5037" y="39982"/>
                    <a:pt x="4929" y="40065"/>
                    <a:pt x="4751" y="40196"/>
                  </a:cubicBezTo>
                  <a:close/>
                  <a:moveTo>
                    <a:pt x="48649" y="30159"/>
                  </a:moveTo>
                  <a:cubicBezTo>
                    <a:pt x="48637" y="30183"/>
                    <a:pt x="48625" y="30195"/>
                    <a:pt x="48613" y="30230"/>
                  </a:cubicBezTo>
                  <a:cubicBezTo>
                    <a:pt x="49030" y="30409"/>
                    <a:pt x="49447" y="30588"/>
                    <a:pt x="49864" y="30754"/>
                  </a:cubicBezTo>
                  <a:cubicBezTo>
                    <a:pt x="49876" y="30719"/>
                    <a:pt x="49887" y="30695"/>
                    <a:pt x="49887" y="30659"/>
                  </a:cubicBezTo>
                  <a:cubicBezTo>
                    <a:pt x="49471" y="30492"/>
                    <a:pt x="49054" y="30338"/>
                    <a:pt x="48649" y="30159"/>
                  </a:cubicBezTo>
                  <a:close/>
                  <a:moveTo>
                    <a:pt x="12609" y="36207"/>
                  </a:moveTo>
                  <a:cubicBezTo>
                    <a:pt x="12621" y="36184"/>
                    <a:pt x="12621" y="36148"/>
                    <a:pt x="12633" y="36112"/>
                  </a:cubicBezTo>
                  <a:lnTo>
                    <a:pt x="11526" y="35755"/>
                  </a:lnTo>
                  <a:cubicBezTo>
                    <a:pt x="11502" y="35779"/>
                    <a:pt x="11502" y="35815"/>
                    <a:pt x="11490" y="35850"/>
                  </a:cubicBezTo>
                  <a:close/>
                  <a:moveTo>
                    <a:pt x="3203" y="33278"/>
                  </a:moveTo>
                  <a:cubicBezTo>
                    <a:pt x="3144" y="33278"/>
                    <a:pt x="3096" y="33267"/>
                    <a:pt x="3036" y="33267"/>
                  </a:cubicBezTo>
                  <a:cubicBezTo>
                    <a:pt x="3013" y="33612"/>
                    <a:pt x="2965" y="33969"/>
                    <a:pt x="2929" y="34302"/>
                  </a:cubicBezTo>
                  <a:lnTo>
                    <a:pt x="2989" y="34302"/>
                  </a:lnTo>
                  <a:cubicBezTo>
                    <a:pt x="3048" y="33981"/>
                    <a:pt x="3132" y="33636"/>
                    <a:pt x="3203" y="33278"/>
                  </a:cubicBezTo>
                  <a:close/>
                  <a:moveTo>
                    <a:pt x="3132" y="32957"/>
                  </a:moveTo>
                  <a:cubicBezTo>
                    <a:pt x="3167" y="32969"/>
                    <a:pt x="3215" y="32969"/>
                    <a:pt x="3263" y="32981"/>
                  </a:cubicBezTo>
                  <a:cubicBezTo>
                    <a:pt x="3310" y="32636"/>
                    <a:pt x="3346" y="32314"/>
                    <a:pt x="3394" y="31969"/>
                  </a:cubicBezTo>
                  <a:cubicBezTo>
                    <a:pt x="3370" y="31969"/>
                    <a:pt x="3346" y="31969"/>
                    <a:pt x="3322" y="31957"/>
                  </a:cubicBezTo>
                  <a:cubicBezTo>
                    <a:pt x="3263" y="32302"/>
                    <a:pt x="3191" y="32624"/>
                    <a:pt x="3132" y="32957"/>
                  </a:cubicBezTo>
                  <a:close/>
                  <a:moveTo>
                    <a:pt x="79701" y="19420"/>
                  </a:moveTo>
                  <a:lnTo>
                    <a:pt x="79701" y="19396"/>
                  </a:lnTo>
                  <a:lnTo>
                    <a:pt x="78177" y="19396"/>
                  </a:lnTo>
                  <a:lnTo>
                    <a:pt x="78177" y="19420"/>
                  </a:lnTo>
                  <a:close/>
                  <a:moveTo>
                    <a:pt x="40339" y="41958"/>
                  </a:moveTo>
                  <a:cubicBezTo>
                    <a:pt x="40315" y="41922"/>
                    <a:pt x="40315" y="41910"/>
                    <a:pt x="40303" y="41875"/>
                  </a:cubicBezTo>
                  <a:cubicBezTo>
                    <a:pt x="39910" y="42041"/>
                    <a:pt x="39541" y="42220"/>
                    <a:pt x="39160" y="42387"/>
                  </a:cubicBezTo>
                  <a:lnTo>
                    <a:pt x="39196" y="42470"/>
                  </a:lnTo>
                  <a:cubicBezTo>
                    <a:pt x="39577" y="42303"/>
                    <a:pt x="39958" y="42137"/>
                    <a:pt x="40339" y="41958"/>
                  </a:cubicBezTo>
                  <a:close/>
                  <a:moveTo>
                    <a:pt x="78927" y="19705"/>
                  </a:moveTo>
                  <a:lnTo>
                    <a:pt x="78927" y="19693"/>
                  </a:lnTo>
                  <a:lnTo>
                    <a:pt x="77379" y="19693"/>
                  </a:lnTo>
                  <a:lnTo>
                    <a:pt x="77379" y="1970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1903200" y="1561325"/>
              <a:ext cx="1328775" cy="450975"/>
            </a:xfrm>
            <a:custGeom>
              <a:rect b="b" l="l" r="r" t="t"/>
              <a:pathLst>
                <a:path extrusionOk="0" h="18039" w="53151">
                  <a:moveTo>
                    <a:pt x="53150" y="108"/>
                  </a:moveTo>
                  <a:cubicBezTo>
                    <a:pt x="52983" y="179"/>
                    <a:pt x="52817" y="275"/>
                    <a:pt x="52638" y="334"/>
                  </a:cubicBezTo>
                  <a:cubicBezTo>
                    <a:pt x="50947" y="953"/>
                    <a:pt x="49233" y="1537"/>
                    <a:pt x="47530" y="2192"/>
                  </a:cubicBezTo>
                  <a:cubicBezTo>
                    <a:pt x="44470" y="3370"/>
                    <a:pt x="41458" y="4704"/>
                    <a:pt x="38351" y="5763"/>
                  </a:cubicBezTo>
                  <a:cubicBezTo>
                    <a:pt x="30528" y="8395"/>
                    <a:pt x="22694" y="11038"/>
                    <a:pt x="14764" y="13336"/>
                  </a:cubicBezTo>
                  <a:cubicBezTo>
                    <a:pt x="10204" y="14657"/>
                    <a:pt x="5727" y="16241"/>
                    <a:pt x="1215" y="17705"/>
                  </a:cubicBezTo>
                  <a:cubicBezTo>
                    <a:pt x="905" y="17801"/>
                    <a:pt x="596" y="17896"/>
                    <a:pt x="298" y="18003"/>
                  </a:cubicBezTo>
                  <a:cubicBezTo>
                    <a:pt x="203" y="18027"/>
                    <a:pt x="120" y="18027"/>
                    <a:pt x="24" y="18039"/>
                  </a:cubicBezTo>
                  <a:cubicBezTo>
                    <a:pt x="12" y="18015"/>
                    <a:pt x="1" y="17967"/>
                    <a:pt x="1" y="17944"/>
                  </a:cubicBezTo>
                  <a:cubicBezTo>
                    <a:pt x="72" y="17896"/>
                    <a:pt x="167" y="17836"/>
                    <a:pt x="239" y="17801"/>
                  </a:cubicBezTo>
                  <a:cubicBezTo>
                    <a:pt x="5346" y="16158"/>
                    <a:pt x="10419" y="14384"/>
                    <a:pt x="15562" y="12848"/>
                  </a:cubicBezTo>
                  <a:cubicBezTo>
                    <a:pt x="24051" y="10324"/>
                    <a:pt x="32457" y="7549"/>
                    <a:pt x="40827" y="4668"/>
                  </a:cubicBezTo>
                  <a:cubicBezTo>
                    <a:pt x="43387" y="3775"/>
                    <a:pt x="45863" y="2644"/>
                    <a:pt x="48399" y="1656"/>
                  </a:cubicBezTo>
                  <a:cubicBezTo>
                    <a:pt x="49888" y="1072"/>
                    <a:pt x="51388" y="584"/>
                    <a:pt x="52888" y="48"/>
                  </a:cubicBezTo>
                  <a:cubicBezTo>
                    <a:pt x="52971" y="25"/>
                    <a:pt x="53055" y="25"/>
                    <a:pt x="53126" y="1"/>
                  </a:cubicBezTo>
                  <a:cubicBezTo>
                    <a:pt x="53114" y="37"/>
                    <a:pt x="53126" y="84"/>
                    <a:pt x="5315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1810025" y="3068950"/>
              <a:ext cx="1001650" cy="317925"/>
            </a:xfrm>
            <a:custGeom>
              <a:rect b="b" l="l" r="r" t="t"/>
              <a:pathLst>
                <a:path extrusionOk="0" h="12717" w="40066">
                  <a:moveTo>
                    <a:pt x="40042" y="12717"/>
                  </a:moveTo>
                  <a:cubicBezTo>
                    <a:pt x="39911" y="12705"/>
                    <a:pt x="39768" y="12681"/>
                    <a:pt x="39649" y="12657"/>
                  </a:cubicBezTo>
                  <a:cubicBezTo>
                    <a:pt x="36136" y="11669"/>
                    <a:pt x="32624" y="10645"/>
                    <a:pt x="29100" y="9704"/>
                  </a:cubicBezTo>
                  <a:cubicBezTo>
                    <a:pt x="24980" y="8609"/>
                    <a:pt x="20944" y="7252"/>
                    <a:pt x="16908" y="5883"/>
                  </a:cubicBezTo>
                  <a:cubicBezTo>
                    <a:pt x="11752" y="4132"/>
                    <a:pt x="6585" y="2311"/>
                    <a:pt x="1418" y="537"/>
                  </a:cubicBezTo>
                  <a:cubicBezTo>
                    <a:pt x="1061" y="418"/>
                    <a:pt x="691" y="334"/>
                    <a:pt x="322" y="227"/>
                  </a:cubicBezTo>
                  <a:cubicBezTo>
                    <a:pt x="215" y="203"/>
                    <a:pt x="108" y="156"/>
                    <a:pt x="1" y="120"/>
                  </a:cubicBezTo>
                  <a:cubicBezTo>
                    <a:pt x="1" y="84"/>
                    <a:pt x="25" y="37"/>
                    <a:pt x="25" y="1"/>
                  </a:cubicBezTo>
                  <a:cubicBezTo>
                    <a:pt x="144" y="25"/>
                    <a:pt x="263" y="1"/>
                    <a:pt x="358" y="37"/>
                  </a:cubicBezTo>
                  <a:cubicBezTo>
                    <a:pt x="1596" y="418"/>
                    <a:pt x="2847" y="799"/>
                    <a:pt x="4073" y="1215"/>
                  </a:cubicBezTo>
                  <a:cubicBezTo>
                    <a:pt x="8192" y="2608"/>
                    <a:pt x="12288" y="4049"/>
                    <a:pt x="16408" y="5454"/>
                  </a:cubicBezTo>
                  <a:cubicBezTo>
                    <a:pt x="19277" y="6430"/>
                    <a:pt x="22147" y="7430"/>
                    <a:pt x="25064" y="8311"/>
                  </a:cubicBezTo>
                  <a:cubicBezTo>
                    <a:pt x="28743" y="9431"/>
                    <a:pt x="32445" y="10407"/>
                    <a:pt x="36136" y="11467"/>
                  </a:cubicBezTo>
                  <a:cubicBezTo>
                    <a:pt x="37327" y="11812"/>
                    <a:pt x="38518" y="12145"/>
                    <a:pt x="39732" y="12491"/>
                  </a:cubicBezTo>
                  <a:cubicBezTo>
                    <a:pt x="39851" y="12526"/>
                    <a:pt x="39946" y="12562"/>
                    <a:pt x="40065" y="12610"/>
                  </a:cubicBezTo>
                  <a:cubicBezTo>
                    <a:pt x="40054" y="12621"/>
                    <a:pt x="40042" y="12669"/>
                    <a:pt x="40042" y="12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2864625" y="2949900"/>
              <a:ext cx="767100" cy="417625"/>
            </a:xfrm>
            <a:custGeom>
              <a:rect b="b" l="l" r="r" t="t"/>
              <a:pathLst>
                <a:path extrusionOk="0" h="16705" w="30684">
                  <a:moveTo>
                    <a:pt x="1" y="16586"/>
                  </a:moveTo>
                  <a:cubicBezTo>
                    <a:pt x="108" y="16514"/>
                    <a:pt x="203" y="16419"/>
                    <a:pt x="322" y="16348"/>
                  </a:cubicBezTo>
                  <a:cubicBezTo>
                    <a:pt x="2275" y="15348"/>
                    <a:pt x="4251" y="14383"/>
                    <a:pt x="6180" y="13359"/>
                  </a:cubicBezTo>
                  <a:cubicBezTo>
                    <a:pt x="10859" y="10859"/>
                    <a:pt x="15538" y="8323"/>
                    <a:pt x="20194" y="5775"/>
                  </a:cubicBezTo>
                  <a:cubicBezTo>
                    <a:pt x="21599" y="5025"/>
                    <a:pt x="22908" y="4108"/>
                    <a:pt x="24290" y="3334"/>
                  </a:cubicBezTo>
                  <a:cubicBezTo>
                    <a:pt x="26337" y="2191"/>
                    <a:pt x="28445" y="1120"/>
                    <a:pt x="30528" y="24"/>
                  </a:cubicBezTo>
                  <a:cubicBezTo>
                    <a:pt x="30552" y="0"/>
                    <a:pt x="30612" y="0"/>
                    <a:pt x="30683" y="48"/>
                  </a:cubicBezTo>
                  <a:cubicBezTo>
                    <a:pt x="30588" y="108"/>
                    <a:pt x="30493" y="167"/>
                    <a:pt x="30386" y="215"/>
                  </a:cubicBezTo>
                  <a:cubicBezTo>
                    <a:pt x="28873" y="1001"/>
                    <a:pt x="27326" y="1774"/>
                    <a:pt x="25837" y="2608"/>
                  </a:cubicBezTo>
                  <a:cubicBezTo>
                    <a:pt x="24671" y="3251"/>
                    <a:pt x="23539" y="3977"/>
                    <a:pt x="22408" y="4680"/>
                  </a:cubicBezTo>
                  <a:cubicBezTo>
                    <a:pt x="19194" y="6668"/>
                    <a:pt x="15836" y="8418"/>
                    <a:pt x="12490" y="10180"/>
                  </a:cubicBezTo>
                  <a:cubicBezTo>
                    <a:pt x="10371" y="11299"/>
                    <a:pt x="8323" y="12526"/>
                    <a:pt x="6204" y="13633"/>
                  </a:cubicBezTo>
                  <a:cubicBezTo>
                    <a:pt x="4299" y="14645"/>
                    <a:pt x="2370" y="15598"/>
                    <a:pt x="441" y="16586"/>
                  </a:cubicBezTo>
                  <a:cubicBezTo>
                    <a:pt x="322" y="16645"/>
                    <a:pt x="191" y="16657"/>
                    <a:pt x="60" y="16705"/>
                  </a:cubicBezTo>
                  <a:cubicBezTo>
                    <a:pt x="48" y="16669"/>
                    <a:pt x="13" y="16633"/>
                    <a:pt x="1" y="16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2095500" y="3146050"/>
              <a:ext cx="754275" cy="226250"/>
            </a:xfrm>
            <a:custGeom>
              <a:rect b="b" l="l" r="r" t="t"/>
              <a:pathLst>
                <a:path extrusionOk="0" h="9050" w="30171">
                  <a:moveTo>
                    <a:pt x="12" y="1"/>
                  </a:moveTo>
                  <a:cubicBezTo>
                    <a:pt x="71" y="1"/>
                    <a:pt x="155" y="1"/>
                    <a:pt x="214" y="12"/>
                  </a:cubicBezTo>
                  <a:cubicBezTo>
                    <a:pt x="4108" y="1167"/>
                    <a:pt x="8025" y="2310"/>
                    <a:pt x="11918" y="3465"/>
                  </a:cubicBezTo>
                  <a:cubicBezTo>
                    <a:pt x="14454" y="4227"/>
                    <a:pt x="17014" y="4894"/>
                    <a:pt x="19514" y="5775"/>
                  </a:cubicBezTo>
                  <a:cubicBezTo>
                    <a:pt x="22812" y="6942"/>
                    <a:pt x="26194" y="7871"/>
                    <a:pt x="29575" y="8811"/>
                  </a:cubicBezTo>
                  <a:cubicBezTo>
                    <a:pt x="29766" y="8871"/>
                    <a:pt x="29956" y="8906"/>
                    <a:pt x="30170" y="8966"/>
                  </a:cubicBezTo>
                  <a:cubicBezTo>
                    <a:pt x="30170" y="8990"/>
                    <a:pt x="30159" y="9026"/>
                    <a:pt x="30159" y="9049"/>
                  </a:cubicBezTo>
                  <a:cubicBezTo>
                    <a:pt x="29944" y="9026"/>
                    <a:pt x="29718" y="9002"/>
                    <a:pt x="29516" y="8942"/>
                  </a:cubicBezTo>
                  <a:cubicBezTo>
                    <a:pt x="26372" y="8168"/>
                    <a:pt x="23253" y="7335"/>
                    <a:pt x="20193" y="6251"/>
                  </a:cubicBezTo>
                  <a:cubicBezTo>
                    <a:pt x="17919" y="5454"/>
                    <a:pt x="15585" y="4835"/>
                    <a:pt x="13287" y="4120"/>
                  </a:cubicBezTo>
                  <a:cubicBezTo>
                    <a:pt x="10216" y="3168"/>
                    <a:pt x="7144" y="2179"/>
                    <a:pt x="4060" y="1227"/>
                  </a:cubicBezTo>
                  <a:cubicBezTo>
                    <a:pt x="2834" y="846"/>
                    <a:pt x="1584" y="536"/>
                    <a:pt x="345" y="191"/>
                  </a:cubicBezTo>
                  <a:cubicBezTo>
                    <a:pt x="226" y="167"/>
                    <a:pt x="119" y="108"/>
                    <a:pt x="12" y="72"/>
                  </a:cubicBezTo>
                  <a:cubicBezTo>
                    <a:pt x="0" y="48"/>
                    <a:pt x="0" y="36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2108275" y="3238025"/>
              <a:ext cx="735850" cy="215525"/>
            </a:xfrm>
            <a:custGeom>
              <a:rect b="b" l="l" r="r" t="t"/>
              <a:pathLst>
                <a:path extrusionOk="0" h="8621" w="29434">
                  <a:moveTo>
                    <a:pt x="29421" y="8621"/>
                  </a:moveTo>
                  <a:cubicBezTo>
                    <a:pt x="29326" y="8597"/>
                    <a:pt x="29231" y="8597"/>
                    <a:pt x="29136" y="8585"/>
                  </a:cubicBezTo>
                  <a:cubicBezTo>
                    <a:pt x="25135" y="7442"/>
                    <a:pt x="21135" y="6323"/>
                    <a:pt x="17122" y="5144"/>
                  </a:cubicBezTo>
                  <a:cubicBezTo>
                    <a:pt x="13003" y="3930"/>
                    <a:pt x="8895" y="2620"/>
                    <a:pt x="4787" y="1382"/>
                  </a:cubicBezTo>
                  <a:cubicBezTo>
                    <a:pt x="3287" y="941"/>
                    <a:pt x="1763" y="584"/>
                    <a:pt x="251" y="179"/>
                  </a:cubicBezTo>
                  <a:cubicBezTo>
                    <a:pt x="156" y="143"/>
                    <a:pt x="84" y="120"/>
                    <a:pt x="1" y="84"/>
                  </a:cubicBezTo>
                  <a:cubicBezTo>
                    <a:pt x="1" y="60"/>
                    <a:pt x="13" y="24"/>
                    <a:pt x="13" y="1"/>
                  </a:cubicBezTo>
                  <a:cubicBezTo>
                    <a:pt x="96" y="1"/>
                    <a:pt x="203" y="1"/>
                    <a:pt x="299" y="13"/>
                  </a:cubicBezTo>
                  <a:cubicBezTo>
                    <a:pt x="2704" y="667"/>
                    <a:pt x="5121" y="1298"/>
                    <a:pt x="7502" y="1989"/>
                  </a:cubicBezTo>
                  <a:cubicBezTo>
                    <a:pt x="12741" y="3549"/>
                    <a:pt x="17944" y="5156"/>
                    <a:pt x="23182" y="6728"/>
                  </a:cubicBezTo>
                  <a:cubicBezTo>
                    <a:pt x="25135" y="7299"/>
                    <a:pt x="27112" y="7823"/>
                    <a:pt x="29076" y="8359"/>
                  </a:cubicBezTo>
                  <a:cubicBezTo>
                    <a:pt x="29195" y="8395"/>
                    <a:pt x="29314" y="8430"/>
                    <a:pt x="29421" y="8478"/>
                  </a:cubicBezTo>
                  <a:cubicBezTo>
                    <a:pt x="29433" y="8525"/>
                    <a:pt x="29433" y="8573"/>
                    <a:pt x="29421" y="86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2544950" y="1598550"/>
              <a:ext cx="663200" cy="234575"/>
            </a:xfrm>
            <a:custGeom>
              <a:rect b="b" l="l" r="r" t="t"/>
              <a:pathLst>
                <a:path extrusionOk="0" h="9383" w="26528">
                  <a:moveTo>
                    <a:pt x="26528" y="0"/>
                  </a:moveTo>
                  <a:cubicBezTo>
                    <a:pt x="17848" y="3620"/>
                    <a:pt x="8966" y="6572"/>
                    <a:pt x="0" y="9382"/>
                  </a:cubicBezTo>
                  <a:cubicBezTo>
                    <a:pt x="120" y="9335"/>
                    <a:pt x="227" y="9275"/>
                    <a:pt x="346" y="9227"/>
                  </a:cubicBezTo>
                  <a:cubicBezTo>
                    <a:pt x="2703" y="8430"/>
                    <a:pt x="5049" y="7596"/>
                    <a:pt x="7430" y="6846"/>
                  </a:cubicBezTo>
                  <a:cubicBezTo>
                    <a:pt x="13324" y="5001"/>
                    <a:pt x="19062" y="2739"/>
                    <a:pt x="24837" y="560"/>
                  </a:cubicBezTo>
                  <a:cubicBezTo>
                    <a:pt x="25301" y="381"/>
                    <a:pt x="25766" y="226"/>
                    <a:pt x="26206" y="60"/>
                  </a:cubicBezTo>
                  <a:cubicBezTo>
                    <a:pt x="26313" y="36"/>
                    <a:pt x="26420" y="36"/>
                    <a:pt x="265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7"/>
            <p:cNvSpPr/>
            <p:nvPr/>
          </p:nvSpPr>
          <p:spPr>
            <a:xfrm>
              <a:off x="2944100" y="3136825"/>
              <a:ext cx="510225" cy="276550"/>
            </a:xfrm>
            <a:custGeom>
              <a:rect b="b" l="l" r="r" t="t"/>
              <a:pathLst>
                <a:path extrusionOk="0" h="11062" w="20409">
                  <a:moveTo>
                    <a:pt x="20408" y="0"/>
                  </a:moveTo>
                  <a:cubicBezTo>
                    <a:pt x="13729" y="3882"/>
                    <a:pt x="6954" y="7585"/>
                    <a:pt x="48" y="11061"/>
                  </a:cubicBezTo>
                  <a:cubicBezTo>
                    <a:pt x="36" y="11026"/>
                    <a:pt x="13" y="11014"/>
                    <a:pt x="1" y="109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2867600" y="3208250"/>
              <a:ext cx="406025" cy="214050"/>
            </a:xfrm>
            <a:custGeom>
              <a:rect b="b" l="l" r="r" t="t"/>
              <a:pathLst>
                <a:path extrusionOk="0" h="8562" w="16241">
                  <a:moveTo>
                    <a:pt x="1" y="8562"/>
                  </a:moveTo>
                  <a:cubicBezTo>
                    <a:pt x="48" y="8443"/>
                    <a:pt x="48" y="8383"/>
                    <a:pt x="72" y="8359"/>
                  </a:cubicBezTo>
                  <a:cubicBezTo>
                    <a:pt x="5585" y="5859"/>
                    <a:pt x="10883" y="2918"/>
                    <a:pt x="16158" y="1"/>
                  </a:cubicBezTo>
                  <a:cubicBezTo>
                    <a:pt x="16193" y="25"/>
                    <a:pt x="16205" y="61"/>
                    <a:pt x="16241" y="84"/>
                  </a:cubicBezTo>
                  <a:cubicBezTo>
                    <a:pt x="16158" y="144"/>
                    <a:pt x="16098" y="227"/>
                    <a:pt x="16027" y="263"/>
                  </a:cubicBezTo>
                  <a:cubicBezTo>
                    <a:pt x="13241" y="1799"/>
                    <a:pt x="10478" y="3382"/>
                    <a:pt x="7668" y="4847"/>
                  </a:cubicBezTo>
                  <a:cubicBezTo>
                    <a:pt x="5263" y="6097"/>
                    <a:pt x="2811" y="7228"/>
                    <a:pt x="382" y="8419"/>
                  </a:cubicBezTo>
                  <a:cubicBezTo>
                    <a:pt x="298" y="8478"/>
                    <a:pt x="179" y="8502"/>
                    <a:pt x="1" y="8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2845275" y="3179100"/>
              <a:ext cx="420025" cy="217000"/>
            </a:xfrm>
            <a:custGeom>
              <a:rect b="b" l="l" r="r" t="t"/>
              <a:pathLst>
                <a:path extrusionOk="0" h="8680" w="16801">
                  <a:moveTo>
                    <a:pt x="16801" y="84"/>
                  </a:moveTo>
                  <a:cubicBezTo>
                    <a:pt x="11312" y="3108"/>
                    <a:pt x="5740" y="5989"/>
                    <a:pt x="72" y="8680"/>
                  </a:cubicBezTo>
                  <a:cubicBezTo>
                    <a:pt x="48" y="8632"/>
                    <a:pt x="13" y="8608"/>
                    <a:pt x="1" y="8561"/>
                  </a:cubicBezTo>
                  <a:cubicBezTo>
                    <a:pt x="60" y="8501"/>
                    <a:pt x="120" y="8442"/>
                    <a:pt x="191" y="8394"/>
                  </a:cubicBezTo>
                  <a:cubicBezTo>
                    <a:pt x="2680" y="7180"/>
                    <a:pt x="5192" y="6001"/>
                    <a:pt x="7668" y="4751"/>
                  </a:cubicBezTo>
                  <a:cubicBezTo>
                    <a:pt x="9585" y="3786"/>
                    <a:pt x="11443" y="2727"/>
                    <a:pt x="13348" y="1727"/>
                  </a:cubicBezTo>
                  <a:cubicBezTo>
                    <a:pt x="14407" y="1179"/>
                    <a:pt x="15479" y="631"/>
                    <a:pt x="16539" y="95"/>
                  </a:cubicBezTo>
                  <a:cubicBezTo>
                    <a:pt x="16610" y="48"/>
                    <a:pt x="16693" y="36"/>
                    <a:pt x="16777" y="0"/>
                  </a:cubicBezTo>
                  <a:cubicBezTo>
                    <a:pt x="16777" y="24"/>
                    <a:pt x="16789" y="48"/>
                    <a:pt x="16801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3340575" y="3010325"/>
              <a:ext cx="411400" cy="234875"/>
            </a:xfrm>
            <a:custGeom>
              <a:rect b="b" l="l" r="r" t="t"/>
              <a:pathLst>
                <a:path extrusionOk="0" h="9395" w="16456">
                  <a:moveTo>
                    <a:pt x="1" y="9311"/>
                  </a:moveTo>
                  <a:cubicBezTo>
                    <a:pt x="60" y="9251"/>
                    <a:pt x="108" y="9192"/>
                    <a:pt x="191" y="9168"/>
                  </a:cubicBezTo>
                  <a:cubicBezTo>
                    <a:pt x="5692" y="6251"/>
                    <a:pt x="11050" y="3084"/>
                    <a:pt x="16455" y="0"/>
                  </a:cubicBezTo>
                  <a:cubicBezTo>
                    <a:pt x="11050" y="3263"/>
                    <a:pt x="5692" y="6561"/>
                    <a:pt x="48" y="9394"/>
                  </a:cubicBezTo>
                  <a:cubicBezTo>
                    <a:pt x="37" y="9359"/>
                    <a:pt x="25" y="9335"/>
                    <a:pt x="1" y="9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2339575" y="3263025"/>
              <a:ext cx="458400" cy="136350"/>
            </a:xfrm>
            <a:custGeom>
              <a:rect b="b" l="l" r="r" t="t"/>
              <a:pathLst>
                <a:path extrusionOk="0" h="5454" w="18336">
                  <a:moveTo>
                    <a:pt x="18336" y="5454"/>
                  </a:moveTo>
                  <a:cubicBezTo>
                    <a:pt x="18229" y="5442"/>
                    <a:pt x="18110" y="5430"/>
                    <a:pt x="18014" y="5394"/>
                  </a:cubicBezTo>
                  <a:cubicBezTo>
                    <a:pt x="13061" y="4001"/>
                    <a:pt x="8132" y="2596"/>
                    <a:pt x="3203" y="1168"/>
                  </a:cubicBezTo>
                  <a:cubicBezTo>
                    <a:pt x="2191" y="870"/>
                    <a:pt x="1203" y="489"/>
                    <a:pt x="203" y="144"/>
                  </a:cubicBezTo>
                  <a:cubicBezTo>
                    <a:pt x="131" y="120"/>
                    <a:pt x="60" y="72"/>
                    <a:pt x="0" y="1"/>
                  </a:cubicBezTo>
                  <a:cubicBezTo>
                    <a:pt x="6049" y="2037"/>
                    <a:pt x="12299" y="3406"/>
                    <a:pt x="18336" y="54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2906000" y="3326725"/>
              <a:ext cx="277450" cy="148250"/>
            </a:xfrm>
            <a:custGeom>
              <a:rect b="b" l="l" r="r" t="t"/>
              <a:pathLst>
                <a:path extrusionOk="0" h="5930" w="11098">
                  <a:moveTo>
                    <a:pt x="1" y="5763"/>
                  </a:moveTo>
                  <a:cubicBezTo>
                    <a:pt x="3668" y="3846"/>
                    <a:pt x="7359" y="1929"/>
                    <a:pt x="11038" y="1"/>
                  </a:cubicBezTo>
                  <a:cubicBezTo>
                    <a:pt x="11050" y="36"/>
                    <a:pt x="11085" y="60"/>
                    <a:pt x="11097" y="84"/>
                  </a:cubicBezTo>
                  <a:cubicBezTo>
                    <a:pt x="11026" y="155"/>
                    <a:pt x="10966" y="251"/>
                    <a:pt x="10871" y="298"/>
                  </a:cubicBezTo>
                  <a:cubicBezTo>
                    <a:pt x="8966" y="1334"/>
                    <a:pt x="7085" y="2358"/>
                    <a:pt x="5180" y="3370"/>
                  </a:cubicBezTo>
                  <a:cubicBezTo>
                    <a:pt x="3668" y="4156"/>
                    <a:pt x="2144" y="4930"/>
                    <a:pt x="620" y="5704"/>
                  </a:cubicBezTo>
                  <a:cubicBezTo>
                    <a:pt x="441" y="5799"/>
                    <a:pt x="251" y="5859"/>
                    <a:pt x="60" y="5930"/>
                  </a:cubicBezTo>
                  <a:cubicBezTo>
                    <a:pt x="36" y="5859"/>
                    <a:pt x="25" y="5811"/>
                    <a:pt x="1" y="57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2482450" y="3326125"/>
              <a:ext cx="363450" cy="113450"/>
            </a:xfrm>
            <a:custGeom>
              <a:rect b="b" l="l" r="r" t="t"/>
              <a:pathLst>
                <a:path extrusionOk="0" h="4538" w="14538">
                  <a:moveTo>
                    <a:pt x="0" y="1"/>
                  </a:moveTo>
                  <a:cubicBezTo>
                    <a:pt x="4858" y="1477"/>
                    <a:pt x="9692" y="2930"/>
                    <a:pt x="14538" y="4406"/>
                  </a:cubicBezTo>
                  <a:cubicBezTo>
                    <a:pt x="14157" y="4537"/>
                    <a:pt x="1107" y="63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2958700" y="3403825"/>
              <a:ext cx="223250" cy="131300"/>
            </a:xfrm>
            <a:custGeom>
              <a:rect b="b" l="l" r="r" t="t"/>
              <a:pathLst>
                <a:path extrusionOk="0" h="5252" w="8930">
                  <a:moveTo>
                    <a:pt x="8930" y="0"/>
                  </a:moveTo>
                  <a:cubicBezTo>
                    <a:pt x="8739" y="441"/>
                    <a:pt x="643" y="5227"/>
                    <a:pt x="0" y="5251"/>
                  </a:cubicBezTo>
                  <a:cubicBezTo>
                    <a:pt x="48" y="5180"/>
                    <a:pt x="72" y="5120"/>
                    <a:pt x="119" y="5096"/>
                  </a:cubicBezTo>
                  <a:cubicBezTo>
                    <a:pt x="3072" y="3394"/>
                    <a:pt x="6013" y="1703"/>
                    <a:pt x="8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3515000" y="3033250"/>
              <a:ext cx="281625" cy="158975"/>
            </a:xfrm>
            <a:custGeom>
              <a:rect b="b" l="l" r="r" t="t"/>
              <a:pathLst>
                <a:path extrusionOk="0" h="6359" w="11265">
                  <a:moveTo>
                    <a:pt x="1" y="6156"/>
                  </a:moveTo>
                  <a:cubicBezTo>
                    <a:pt x="3894" y="4370"/>
                    <a:pt x="7549" y="2096"/>
                    <a:pt x="11264" y="0"/>
                  </a:cubicBezTo>
                  <a:cubicBezTo>
                    <a:pt x="7585" y="2203"/>
                    <a:pt x="3990" y="4548"/>
                    <a:pt x="84" y="6358"/>
                  </a:cubicBezTo>
                  <a:cubicBezTo>
                    <a:pt x="60" y="6287"/>
                    <a:pt x="25" y="6215"/>
                    <a:pt x="1" y="6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3035475" y="3304100"/>
              <a:ext cx="273275" cy="153325"/>
            </a:xfrm>
            <a:custGeom>
              <a:rect b="b" l="l" r="r" t="t"/>
              <a:pathLst>
                <a:path extrusionOk="0" h="6133" w="10931">
                  <a:moveTo>
                    <a:pt x="10931" y="120"/>
                  </a:moveTo>
                  <a:cubicBezTo>
                    <a:pt x="7323" y="2132"/>
                    <a:pt x="3704" y="4132"/>
                    <a:pt x="84" y="6133"/>
                  </a:cubicBezTo>
                  <a:cubicBezTo>
                    <a:pt x="60" y="6097"/>
                    <a:pt x="25" y="6025"/>
                    <a:pt x="1" y="5990"/>
                  </a:cubicBezTo>
                  <a:cubicBezTo>
                    <a:pt x="3597" y="3942"/>
                    <a:pt x="7276" y="2072"/>
                    <a:pt x="10859" y="1"/>
                  </a:cubicBezTo>
                  <a:cubicBezTo>
                    <a:pt x="10895" y="48"/>
                    <a:pt x="10907" y="84"/>
                    <a:pt x="10931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3334025" y="3025500"/>
              <a:ext cx="242625" cy="147675"/>
            </a:xfrm>
            <a:custGeom>
              <a:rect b="b" l="l" r="r" t="t"/>
              <a:pathLst>
                <a:path extrusionOk="0" h="5907" w="9705">
                  <a:moveTo>
                    <a:pt x="1" y="5823"/>
                  </a:moveTo>
                  <a:cubicBezTo>
                    <a:pt x="3037" y="3572"/>
                    <a:pt x="6514" y="2025"/>
                    <a:pt x="9705" y="1"/>
                  </a:cubicBezTo>
                  <a:cubicBezTo>
                    <a:pt x="9621" y="60"/>
                    <a:pt x="9550" y="155"/>
                    <a:pt x="9443" y="191"/>
                  </a:cubicBezTo>
                  <a:cubicBezTo>
                    <a:pt x="8014" y="1060"/>
                    <a:pt x="6573" y="1906"/>
                    <a:pt x="5144" y="2763"/>
                  </a:cubicBezTo>
                  <a:cubicBezTo>
                    <a:pt x="3537" y="3751"/>
                    <a:pt x="1930" y="4763"/>
                    <a:pt x="322" y="5763"/>
                  </a:cubicBezTo>
                  <a:cubicBezTo>
                    <a:pt x="227" y="5799"/>
                    <a:pt x="156" y="5870"/>
                    <a:pt x="60" y="5906"/>
                  </a:cubicBezTo>
                  <a:cubicBezTo>
                    <a:pt x="49" y="5894"/>
                    <a:pt x="25" y="5870"/>
                    <a:pt x="1" y="58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3827250" y="2817450"/>
              <a:ext cx="231600" cy="166700"/>
            </a:xfrm>
            <a:custGeom>
              <a:rect b="b" l="l" r="r" t="t"/>
              <a:pathLst>
                <a:path extrusionOk="0" h="6668" w="9264">
                  <a:moveTo>
                    <a:pt x="9264" y="0"/>
                  </a:moveTo>
                  <a:cubicBezTo>
                    <a:pt x="9240" y="107"/>
                    <a:pt x="9240" y="238"/>
                    <a:pt x="9168" y="322"/>
                  </a:cubicBezTo>
                  <a:cubicBezTo>
                    <a:pt x="8895" y="560"/>
                    <a:pt x="8633" y="798"/>
                    <a:pt x="8335" y="1000"/>
                  </a:cubicBezTo>
                  <a:cubicBezTo>
                    <a:pt x="5632" y="2858"/>
                    <a:pt x="2953" y="4727"/>
                    <a:pt x="263" y="6584"/>
                  </a:cubicBezTo>
                  <a:cubicBezTo>
                    <a:pt x="203" y="6632"/>
                    <a:pt x="132" y="6644"/>
                    <a:pt x="60" y="6668"/>
                  </a:cubicBezTo>
                  <a:cubicBezTo>
                    <a:pt x="36" y="6644"/>
                    <a:pt x="24" y="6632"/>
                    <a:pt x="1" y="6596"/>
                  </a:cubicBezTo>
                  <a:cubicBezTo>
                    <a:pt x="96" y="6525"/>
                    <a:pt x="191" y="6453"/>
                    <a:pt x="298" y="6370"/>
                  </a:cubicBezTo>
                  <a:cubicBezTo>
                    <a:pt x="2656" y="4739"/>
                    <a:pt x="5037" y="3120"/>
                    <a:pt x="7406" y="1476"/>
                  </a:cubicBezTo>
                  <a:cubicBezTo>
                    <a:pt x="7930" y="1119"/>
                    <a:pt x="8406" y="714"/>
                    <a:pt x="8895" y="333"/>
                  </a:cubicBezTo>
                  <a:cubicBezTo>
                    <a:pt x="9002" y="238"/>
                    <a:pt x="9073" y="119"/>
                    <a:pt x="9168" y="24"/>
                  </a:cubicBezTo>
                  <a:cubicBezTo>
                    <a:pt x="9192" y="12"/>
                    <a:pt x="9240" y="12"/>
                    <a:pt x="92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3735575" y="2872800"/>
              <a:ext cx="198250" cy="108675"/>
            </a:xfrm>
            <a:custGeom>
              <a:rect b="b" l="l" r="r" t="t"/>
              <a:pathLst>
                <a:path extrusionOk="0" h="4347" w="7930">
                  <a:moveTo>
                    <a:pt x="7930" y="179"/>
                  </a:moveTo>
                  <a:cubicBezTo>
                    <a:pt x="5311" y="1572"/>
                    <a:pt x="2715" y="2965"/>
                    <a:pt x="84" y="4346"/>
                  </a:cubicBezTo>
                  <a:cubicBezTo>
                    <a:pt x="60" y="4299"/>
                    <a:pt x="36" y="4251"/>
                    <a:pt x="0" y="4192"/>
                  </a:cubicBezTo>
                  <a:cubicBezTo>
                    <a:pt x="2620" y="2787"/>
                    <a:pt x="5227" y="1406"/>
                    <a:pt x="78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3319750" y="3060625"/>
              <a:ext cx="171175" cy="85750"/>
            </a:xfrm>
            <a:custGeom>
              <a:rect b="b" l="l" r="r" t="t"/>
              <a:pathLst>
                <a:path extrusionOk="0" h="3430" w="6847">
                  <a:moveTo>
                    <a:pt x="0" y="3287"/>
                  </a:moveTo>
                  <a:cubicBezTo>
                    <a:pt x="2227" y="2096"/>
                    <a:pt x="4430" y="834"/>
                    <a:pt x="6847" y="1"/>
                  </a:cubicBezTo>
                  <a:cubicBezTo>
                    <a:pt x="4584" y="1143"/>
                    <a:pt x="2334" y="2286"/>
                    <a:pt x="72" y="3429"/>
                  </a:cubicBezTo>
                  <a:cubicBezTo>
                    <a:pt x="60" y="3382"/>
                    <a:pt x="24" y="3334"/>
                    <a:pt x="0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2751225" y="3444000"/>
              <a:ext cx="164325" cy="52725"/>
            </a:xfrm>
            <a:custGeom>
              <a:rect b="b" l="l" r="r" t="t"/>
              <a:pathLst>
                <a:path extrusionOk="0" h="2109" w="6573">
                  <a:moveTo>
                    <a:pt x="24" y="1"/>
                  </a:moveTo>
                  <a:cubicBezTo>
                    <a:pt x="2215" y="656"/>
                    <a:pt x="4382" y="1310"/>
                    <a:pt x="6573" y="1989"/>
                  </a:cubicBezTo>
                  <a:lnTo>
                    <a:pt x="6573" y="2072"/>
                  </a:lnTo>
                  <a:cubicBezTo>
                    <a:pt x="6454" y="2072"/>
                    <a:pt x="6335" y="2108"/>
                    <a:pt x="6251" y="2072"/>
                  </a:cubicBezTo>
                  <a:cubicBezTo>
                    <a:pt x="4227" y="1465"/>
                    <a:pt x="2203" y="858"/>
                    <a:pt x="191" y="239"/>
                  </a:cubicBezTo>
                  <a:cubicBezTo>
                    <a:pt x="120" y="227"/>
                    <a:pt x="60" y="167"/>
                    <a:pt x="0" y="120"/>
                  </a:cubicBezTo>
                  <a:cubicBezTo>
                    <a:pt x="0" y="84"/>
                    <a:pt x="12" y="48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2114250" y="3203500"/>
              <a:ext cx="186050" cy="53900"/>
            </a:xfrm>
            <a:custGeom>
              <a:rect b="b" l="l" r="r" t="t"/>
              <a:pathLst>
                <a:path extrusionOk="0" h="2156" w="7442">
                  <a:moveTo>
                    <a:pt x="0" y="96"/>
                  </a:moveTo>
                  <a:cubicBezTo>
                    <a:pt x="631" y="0"/>
                    <a:pt x="7072" y="1786"/>
                    <a:pt x="7442" y="2156"/>
                  </a:cubicBezTo>
                  <a:cubicBezTo>
                    <a:pt x="4905" y="1453"/>
                    <a:pt x="2453" y="786"/>
                    <a:pt x="0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3579600" y="2998725"/>
              <a:ext cx="109275" cy="64000"/>
            </a:xfrm>
            <a:custGeom>
              <a:rect b="b" l="l" r="r" t="t"/>
              <a:pathLst>
                <a:path extrusionOk="0" h="2560" w="4371">
                  <a:moveTo>
                    <a:pt x="1" y="2477"/>
                  </a:moveTo>
                  <a:cubicBezTo>
                    <a:pt x="1429" y="1655"/>
                    <a:pt x="2858" y="845"/>
                    <a:pt x="4370" y="0"/>
                  </a:cubicBezTo>
                  <a:cubicBezTo>
                    <a:pt x="4251" y="393"/>
                    <a:pt x="572" y="2500"/>
                    <a:pt x="60" y="2560"/>
                  </a:cubicBezTo>
                  <a:cubicBezTo>
                    <a:pt x="36" y="2536"/>
                    <a:pt x="24" y="2500"/>
                    <a:pt x="1" y="24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3680800" y="2853750"/>
              <a:ext cx="160175" cy="90825"/>
            </a:xfrm>
            <a:custGeom>
              <a:rect b="b" l="l" r="r" t="t"/>
              <a:pathLst>
                <a:path extrusionOk="0" h="3633" w="6407">
                  <a:moveTo>
                    <a:pt x="1" y="3513"/>
                  </a:moveTo>
                  <a:cubicBezTo>
                    <a:pt x="2120" y="2334"/>
                    <a:pt x="4227" y="1167"/>
                    <a:pt x="6347" y="1"/>
                  </a:cubicBezTo>
                  <a:cubicBezTo>
                    <a:pt x="6359" y="24"/>
                    <a:pt x="6394" y="72"/>
                    <a:pt x="6406" y="96"/>
                  </a:cubicBezTo>
                  <a:cubicBezTo>
                    <a:pt x="4287" y="1275"/>
                    <a:pt x="2191" y="2453"/>
                    <a:pt x="84" y="3632"/>
                  </a:cubicBezTo>
                  <a:cubicBezTo>
                    <a:pt x="48" y="3596"/>
                    <a:pt x="36" y="3549"/>
                    <a:pt x="1" y="3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2343725" y="3236250"/>
              <a:ext cx="181900" cy="55075"/>
            </a:xfrm>
            <a:custGeom>
              <a:rect b="b" l="l" r="r" t="t"/>
              <a:pathLst>
                <a:path extrusionOk="0" h="2203" w="7276">
                  <a:moveTo>
                    <a:pt x="7276" y="2203"/>
                  </a:moveTo>
                  <a:cubicBezTo>
                    <a:pt x="4799" y="1679"/>
                    <a:pt x="2382" y="929"/>
                    <a:pt x="1" y="0"/>
                  </a:cubicBezTo>
                  <a:cubicBezTo>
                    <a:pt x="2442" y="738"/>
                    <a:pt x="4870" y="1465"/>
                    <a:pt x="7276" y="22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7"/>
            <p:cNvSpPr/>
            <p:nvPr/>
          </p:nvSpPr>
          <p:spPr>
            <a:xfrm>
              <a:off x="3684975" y="2885300"/>
              <a:ext cx="125025" cy="78025"/>
            </a:xfrm>
            <a:custGeom>
              <a:rect b="b" l="l" r="r" t="t"/>
              <a:pathLst>
                <a:path extrusionOk="0" h="3121" w="5001">
                  <a:moveTo>
                    <a:pt x="5001" y="120"/>
                  </a:moveTo>
                  <a:cubicBezTo>
                    <a:pt x="3370" y="1120"/>
                    <a:pt x="1715" y="2132"/>
                    <a:pt x="72" y="3120"/>
                  </a:cubicBezTo>
                  <a:cubicBezTo>
                    <a:pt x="48" y="3084"/>
                    <a:pt x="12" y="3037"/>
                    <a:pt x="0" y="2989"/>
                  </a:cubicBezTo>
                  <a:cubicBezTo>
                    <a:pt x="1655" y="1989"/>
                    <a:pt x="3287" y="1001"/>
                    <a:pt x="4941" y="1"/>
                  </a:cubicBezTo>
                  <a:cubicBezTo>
                    <a:pt x="4953" y="48"/>
                    <a:pt x="4977" y="84"/>
                    <a:pt x="5001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3719200" y="2904950"/>
              <a:ext cx="112850" cy="61950"/>
            </a:xfrm>
            <a:custGeom>
              <a:rect b="b" l="l" r="r" t="t"/>
              <a:pathLst>
                <a:path extrusionOk="0" h="2478" w="4514">
                  <a:moveTo>
                    <a:pt x="1" y="2358"/>
                  </a:moveTo>
                  <a:cubicBezTo>
                    <a:pt x="1489" y="1560"/>
                    <a:pt x="2906" y="643"/>
                    <a:pt x="4465" y="1"/>
                  </a:cubicBezTo>
                  <a:cubicBezTo>
                    <a:pt x="4477" y="36"/>
                    <a:pt x="4501" y="48"/>
                    <a:pt x="4513" y="72"/>
                  </a:cubicBezTo>
                  <a:cubicBezTo>
                    <a:pt x="3037" y="882"/>
                    <a:pt x="1560" y="1679"/>
                    <a:pt x="72" y="2477"/>
                  </a:cubicBezTo>
                  <a:cubicBezTo>
                    <a:pt x="48" y="2441"/>
                    <a:pt x="13" y="2394"/>
                    <a:pt x="1" y="23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2320225" y="3322850"/>
              <a:ext cx="154500" cy="49450"/>
            </a:xfrm>
            <a:custGeom>
              <a:rect b="b" l="l" r="r" t="t"/>
              <a:pathLst>
                <a:path extrusionOk="0" h="1978" w="6180">
                  <a:moveTo>
                    <a:pt x="24" y="1"/>
                  </a:moveTo>
                  <a:cubicBezTo>
                    <a:pt x="2084" y="656"/>
                    <a:pt x="4120" y="1322"/>
                    <a:pt x="6180" y="1977"/>
                  </a:cubicBezTo>
                  <a:cubicBezTo>
                    <a:pt x="4048" y="1596"/>
                    <a:pt x="2048" y="727"/>
                    <a:pt x="0" y="108"/>
                  </a:cubicBezTo>
                  <a:cubicBezTo>
                    <a:pt x="0" y="60"/>
                    <a:pt x="12" y="25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3051250" y="3402925"/>
              <a:ext cx="109275" cy="66400"/>
            </a:xfrm>
            <a:custGeom>
              <a:rect b="b" l="l" r="r" t="t"/>
              <a:pathLst>
                <a:path extrusionOk="0" h="2656" w="4371">
                  <a:moveTo>
                    <a:pt x="4371" y="120"/>
                  </a:moveTo>
                  <a:lnTo>
                    <a:pt x="84" y="2656"/>
                  </a:lnTo>
                  <a:cubicBezTo>
                    <a:pt x="49" y="2620"/>
                    <a:pt x="37" y="2572"/>
                    <a:pt x="1" y="2525"/>
                  </a:cubicBezTo>
                  <a:cubicBezTo>
                    <a:pt x="1430" y="1679"/>
                    <a:pt x="2858" y="834"/>
                    <a:pt x="4287" y="1"/>
                  </a:cubicBezTo>
                  <a:cubicBezTo>
                    <a:pt x="4311" y="36"/>
                    <a:pt x="4335" y="84"/>
                    <a:pt x="4371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3084600" y="1635450"/>
              <a:ext cx="124150" cy="49425"/>
            </a:xfrm>
            <a:custGeom>
              <a:rect b="b" l="l" r="r" t="t"/>
              <a:pathLst>
                <a:path extrusionOk="0" h="1977" w="4966">
                  <a:moveTo>
                    <a:pt x="4965" y="120"/>
                  </a:moveTo>
                  <a:cubicBezTo>
                    <a:pt x="3334" y="751"/>
                    <a:pt x="1679" y="1358"/>
                    <a:pt x="36" y="1977"/>
                  </a:cubicBezTo>
                  <a:cubicBezTo>
                    <a:pt x="24" y="1941"/>
                    <a:pt x="12" y="1905"/>
                    <a:pt x="0" y="1858"/>
                  </a:cubicBezTo>
                  <a:cubicBezTo>
                    <a:pt x="1632" y="1239"/>
                    <a:pt x="3287" y="632"/>
                    <a:pt x="4918" y="0"/>
                  </a:cubicBezTo>
                  <a:cubicBezTo>
                    <a:pt x="4942" y="48"/>
                    <a:pt x="4953" y="72"/>
                    <a:pt x="4965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2900050" y="3343400"/>
              <a:ext cx="86350" cy="48250"/>
            </a:xfrm>
            <a:custGeom>
              <a:rect b="b" l="l" r="r" t="t"/>
              <a:pathLst>
                <a:path extrusionOk="0" h="1930" w="3454">
                  <a:moveTo>
                    <a:pt x="3453" y="131"/>
                  </a:moveTo>
                  <a:cubicBezTo>
                    <a:pt x="2334" y="727"/>
                    <a:pt x="1203" y="1334"/>
                    <a:pt x="72" y="1929"/>
                  </a:cubicBezTo>
                  <a:cubicBezTo>
                    <a:pt x="36" y="1882"/>
                    <a:pt x="24" y="1846"/>
                    <a:pt x="1" y="1798"/>
                  </a:cubicBezTo>
                  <a:cubicBezTo>
                    <a:pt x="1132" y="1203"/>
                    <a:pt x="2239" y="596"/>
                    <a:pt x="3370" y="0"/>
                  </a:cubicBezTo>
                  <a:cubicBezTo>
                    <a:pt x="3406" y="36"/>
                    <a:pt x="3430" y="84"/>
                    <a:pt x="3453" y="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3356350" y="3205275"/>
              <a:ext cx="84875" cy="51225"/>
            </a:xfrm>
            <a:custGeom>
              <a:rect b="b" l="l" r="r" t="t"/>
              <a:pathLst>
                <a:path extrusionOk="0" h="2049" w="3395">
                  <a:moveTo>
                    <a:pt x="1" y="1954"/>
                  </a:moveTo>
                  <a:cubicBezTo>
                    <a:pt x="1120" y="1311"/>
                    <a:pt x="2227" y="656"/>
                    <a:pt x="3335" y="1"/>
                  </a:cubicBezTo>
                  <a:cubicBezTo>
                    <a:pt x="3358" y="25"/>
                    <a:pt x="3382" y="72"/>
                    <a:pt x="3394" y="108"/>
                  </a:cubicBezTo>
                  <a:cubicBezTo>
                    <a:pt x="2311" y="787"/>
                    <a:pt x="1192" y="1418"/>
                    <a:pt x="60" y="2049"/>
                  </a:cubicBezTo>
                  <a:cubicBezTo>
                    <a:pt x="49" y="2025"/>
                    <a:pt x="37" y="1977"/>
                    <a:pt x="1" y="19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3263200" y="3260650"/>
              <a:ext cx="72350" cy="41700"/>
            </a:xfrm>
            <a:custGeom>
              <a:rect b="b" l="l" r="r" t="t"/>
              <a:pathLst>
                <a:path extrusionOk="0" h="1668" w="2894">
                  <a:moveTo>
                    <a:pt x="0" y="1608"/>
                  </a:moveTo>
                  <a:cubicBezTo>
                    <a:pt x="929" y="1084"/>
                    <a:pt x="1870" y="572"/>
                    <a:pt x="2893" y="0"/>
                  </a:cubicBezTo>
                  <a:cubicBezTo>
                    <a:pt x="2739" y="346"/>
                    <a:pt x="369" y="1667"/>
                    <a:pt x="0" y="1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1971675" y="3147250"/>
              <a:ext cx="88425" cy="30075"/>
            </a:xfrm>
            <a:custGeom>
              <a:rect b="b" l="l" r="r" t="t"/>
              <a:pathLst>
                <a:path extrusionOk="0" h="1203" w="3537">
                  <a:moveTo>
                    <a:pt x="3500" y="1203"/>
                  </a:moveTo>
                  <a:cubicBezTo>
                    <a:pt x="2334" y="846"/>
                    <a:pt x="1155" y="488"/>
                    <a:pt x="0" y="131"/>
                  </a:cubicBezTo>
                  <a:lnTo>
                    <a:pt x="48" y="0"/>
                  </a:lnTo>
                  <a:cubicBezTo>
                    <a:pt x="1203" y="357"/>
                    <a:pt x="2381" y="703"/>
                    <a:pt x="3536" y="1060"/>
                  </a:cubicBezTo>
                  <a:cubicBezTo>
                    <a:pt x="3524" y="1096"/>
                    <a:pt x="3512" y="1155"/>
                    <a:pt x="3500" y="12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2916425" y="3438950"/>
              <a:ext cx="74725" cy="48825"/>
            </a:xfrm>
            <a:custGeom>
              <a:rect b="b" l="l" r="r" t="t"/>
              <a:pathLst>
                <a:path extrusionOk="0" h="1953" w="2989">
                  <a:moveTo>
                    <a:pt x="0" y="1810"/>
                  </a:moveTo>
                  <a:cubicBezTo>
                    <a:pt x="965" y="1203"/>
                    <a:pt x="1929" y="608"/>
                    <a:pt x="2894" y="0"/>
                  </a:cubicBezTo>
                  <a:lnTo>
                    <a:pt x="2989" y="131"/>
                  </a:lnTo>
                  <a:cubicBezTo>
                    <a:pt x="2025" y="739"/>
                    <a:pt x="1048" y="1334"/>
                    <a:pt x="84" y="1953"/>
                  </a:cubicBezTo>
                  <a:cubicBezTo>
                    <a:pt x="36" y="1893"/>
                    <a:pt x="12" y="1858"/>
                    <a:pt x="0" y="1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2972375" y="3367200"/>
              <a:ext cx="86350" cy="47075"/>
            </a:xfrm>
            <a:custGeom>
              <a:rect b="b" l="l" r="r" t="t"/>
              <a:pathLst>
                <a:path extrusionOk="0" h="1883" w="3454">
                  <a:moveTo>
                    <a:pt x="1" y="1882"/>
                  </a:moveTo>
                  <a:cubicBezTo>
                    <a:pt x="1132" y="1263"/>
                    <a:pt x="2263" y="632"/>
                    <a:pt x="3394" y="1"/>
                  </a:cubicBezTo>
                  <a:cubicBezTo>
                    <a:pt x="3418" y="25"/>
                    <a:pt x="3430" y="60"/>
                    <a:pt x="3454" y="96"/>
                  </a:cubicBezTo>
                  <a:cubicBezTo>
                    <a:pt x="2323" y="751"/>
                    <a:pt x="1239" y="1453"/>
                    <a:pt x="1" y="1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2510125" y="3376450"/>
              <a:ext cx="72050" cy="28875"/>
            </a:xfrm>
            <a:custGeom>
              <a:rect b="b" l="l" r="r" t="t"/>
              <a:pathLst>
                <a:path extrusionOk="0" h="1155" w="2882">
                  <a:moveTo>
                    <a:pt x="36" y="0"/>
                  </a:moveTo>
                  <a:cubicBezTo>
                    <a:pt x="989" y="345"/>
                    <a:pt x="1929" y="667"/>
                    <a:pt x="2882" y="1012"/>
                  </a:cubicBezTo>
                  <a:cubicBezTo>
                    <a:pt x="2870" y="1048"/>
                    <a:pt x="2846" y="1095"/>
                    <a:pt x="2834" y="1155"/>
                  </a:cubicBezTo>
                  <a:cubicBezTo>
                    <a:pt x="1882" y="822"/>
                    <a:pt x="953" y="488"/>
                    <a:pt x="0" y="143"/>
                  </a:cubicBezTo>
                  <a:cubicBezTo>
                    <a:pt x="0" y="83"/>
                    <a:pt x="24" y="48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3951375" y="2707000"/>
              <a:ext cx="87825" cy="62850"/>
            </a:xfrm>
            <a:custGeom>
              <a:rect b="b" l="l" r="r" t="t"/>
              <a:pathLst>
                <a:path extrusionOk="0" h="2514" w="3513">
                  <a:moveTo>
                    <a:pt x="0" y="2442"/>
                  </a:moveTo>
                  <a:cubicBezTo>
                    <a:pt x="1143" y="1620"/>
                    <a:pt x="2298" y="822"/>
                    <a:pt x="3453" y="1"/>
                  </a:cubicBezTo>
                  <a:cubicBezTo>
                    <a:pt x="3465" y="37"/>
                    <a:pt x="3501" y="60"/>
                    <a:pt x="3513" y="72"/>
                  </a:cubicBezTo>
                  <a:cubicBezTo>
                    <a:pt x="2370" y="894"/>
                    <a:pt x="1227" y="1715"/>
                    <a:pt x="96" y="2513"/>
                  </a:cubicBezTo>
                  <a:cubicBezTo>
                    <a:pt x="48" y="2501"/>
                    <a:pt x="12" y="2477"/>
                    <a:pt x="0" y="24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3953150" y="2785900"/>
              <a:ext cx="88725" cy="62525"/>
            </a:xfrm>
            <a:custGeom>
              <a:rect b="b" l="l" r="r" t="t"/>
              <a:pathLst>
                <a:path extrusionOk="0" h="2501" w="3549">
                  <a:moveTo>
                    <a:pt x="3549" y="0"/>
                  </a:moveTo>
                  <a:cubicBezTo>
                    <a:pt x="2489" y="1000"/>
                    <a:pt x="1227" y="1726"/>
                    <a:pt x="1" y="2500"/>
                  </a:cubicBezTo>
                  <a:cubicBezTo>
                    <a:pt x="1192" y="1667"/>
                    <a:pt x="2370" y="833"/>
                    <a:pt x="3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3911500" y="2704325"/>
              <a:ext cx="74425" cy="50625"/>
            </a:xfrm>
            <a:custGeom>
              <a:rect b="b" l="l" r="r" t="t"/>
              <a:pathLst>
                <a:path extrusionOk="0" h="2025" w="2977">
                  <a:moveTo>
                    <a:pt x="0" y="1953"/>
                  </a:moveTo>
                  <a:cubicBezTo>
                    <a:pt x="988" y="1299"/>
                    <a:pt x="1953" y="656"/>
                    <a:pt x="2941" y="1"/>
                  </a:cubicBezTo>
                  <a:cubicBezTo>
                    <a:pt x="2953" y="36"/>
                    <a:pt x="2965" y="48"/>
                    <a:pt x="2977" y="72"/>
                  </a:cubicBezTo>
                  <a:cubicBezTo>
                    <a:pt x="2012" y="727"/>
                    <a:pt x="1036" y="1370"/>
                    <a:pt x="60" y="2025"/>
                  </a:cubicBezTo>
                  <a:cubicBezTo>
                    <a:pt x="48" y="2013"/>
                    <a:pt x="24" y="1989"/>
                    <a:pt x="0" y="19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3947200" y="2627825"/>
              <a:ext cx="67000" cy="47950"/>
            </a:xfrm>
            <a:custGeom>
              <a:rect b="b" l="l" r="r" t="t"/>
              <a:pathLst>
                <a:path extrusionOk="0" h="1918" w="2680">
                  <a:moveTo>
                    <a:pt x="1" y="1870"/>
                  </a:moveTo>
                  <a:cubicBezTo>
                    <a:pt x="882" y="1251"/>
                    <a:pt x="1751" y="620"/>
                    <a:pt x="2620" y="1"/>
                  </a:cubicBezTo>
                  <a:cubicBezTo>
                    <a:pt x="2644" y="25"/>
                    <a:pt x="2668" y="60"/>
                    <a:pt x="2680" y="84"/>
                  </a:cubicBezTo>
                  <a:cubicBezTo>
                    <a:pt x="1811" y="703"/>
                    <a:pt x="918" y="1311"/>
                    <a:pt x="37" y="1918"/>
                  </a:cubicBezTo>
                  <a:cubicBezTo>
                    <a:pt x="37" y="1894"/>
                    <a:pt x="25" y="1894"/>
                    <a:pt x="1" y="18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3904650" y="2693625"/>
              <a:ext cx="52100" cy="32450"/>
            </a:xfrm>
            <a:custGeom>
              <a:rect b="b" l="l" r="r" t="t"/>
              <a:pathLst>
                <a:path extrusionOk="0" h="1298" w="2084">
                  <a:moveTo>
                    <a:pt x="0" y="1226"/>
                  </a:moveTo>
                  <a:cubicBezTo>
                    <a:pt x="679" y="822"/>
                    <a:pt x="1369" y="405"/>
                    <a:pt x="2036" y="0"/>
                  </a:cubicBezTo>
                  <a:cubicBezTo>
                    <a:pt x="2048" y="36"/>
                    <a:pt x="2060" y="48"/>
                    <a:pt x="2084" y="72"/>
                  </a:cubicBezTo>
                  <a:cubicBezTo>
                    <a:pt x="1393" y="476"/>
                    <a:pt x="726" y="893"/>
                    <a:pt x="36" y="1298"/>
                  </a:cubicBezTo>
                  <a:cubicBezTo>
                    <a:pt x="24" y="1286"/>
                    <a:pt x="12" y="1250"/>
                    <a:pt x="0" y="1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3907625" y="2674575"/>
              <a:ext cx="40800" cy="29175"/>
            </a:xfrm>
            <a:custGeom>
              <a:rect b="b" l="l" r="r" t="t"/>
              <a:pathLst>
                <a:path extrusionOk="0" h="1167" w="1632">
                  <a:moveTo>
                    <a:pt x="1631" y="36"/>
                  </a:moveTo>
                  <a:cubicBezTo>
                    <a:pt x="1108" y="405"/>
                    <a:pt x="572" y="798"/>
                    <a:pt x="60" y="1167"/>
                  </a:cubicBezTo>
                  <a:cubicBezTo>
                    <a:pt x="36" y="1131"/>
                    <a:pt x="12" y="1107"/>
                    <a:pt x="0" y="1072"/>
                  </a:cubicBezTo>
                  <a:lnTo>
                    <a:pt x="1608" y="0"/>
                  </a:lnTo>
                  <a:cubicBezTo>
                    <a:pt x="1608" y="24"/>
                    <a:pt x="1620" y="24"/>
                    <a:pt x="1631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2931600" y="1843225"/>
              <a:ext cx="630175" cy="200925"/>
            </a:xfrm>
            <a:custGeom>
              <a:rect b="b" l="l" r="r" t="t"/>
              <a:pathLst>
                <a:path extrusionOk="0" h="8037" w="25207">
                  <a:moveTo>
                    <a:pt x="17824" y="3774"/>
                  </a:moveTo>
                  <a:cubicBezTo>
                    <a:pt x="17848" y="3762"/>
                    <a:pt x="17801" y="3786"/>
                    <a:pt x="17729" y="3881"/>
                  </a:cubicBezTo>
                  <a:cubicBezTo>
                    <a:pt x="20229" y="4596"/>
                    <a:pt x="22694" y="5310"/>
                    <a:pt x="25206" y="6036"/>
                  </a:cubicBezTo>
                  <a:cubicBezTo>
                    <a:pt x="25004" y="6108"/>
                    <a:pt x="24837" y="6179"/>
                    <a:pt x="24706" y="6227"/>
                  </a:cubicBezTo>
                  <a:cubicBezTo>
                    <a:pt x="24778" y="6334"/>
                    <a:pt x="24944" y="6441"/>
                    <a:pt x="24932" y="6525"/>
                  </a:cubicBezTo>
                  <a:cubicBezTo>
                    <a:pt x="24909" y="6620"/>
                    <a:pt x="24766" y="6739"/>
                    <a:pt x="24647" y="6775"/>
                  </a:cubicBezTo>
                  <a:cubicBezTo>
                    <a:pt x="23349" y="7168"/>
                    <a:pt x="22039" y="7537"/>
                    <a:pt x="20729" y="7918"/>
                  </a:cubicBezTo>
                  <a:cubicBezTo>
                    <a:pt x="20551" y="7953"/>
                    <a:pt x="20360" y="8037"/>
                    <a:pt x="20265" y="7775"/>
                  </a:cubicBezTo>
                  <a:cubicBezTo>
                    <a:pt x="20253" y="7763"/>
                    <a:pt x="20241" y="7739"/>
                    <a:pt x="20229" y="7715"/>
                  </a:cubicBezTo>
                  <a:cubicBezTo>
                    <a:pt x="19729" y="7656"/>
                    <a:pt x="19313" y="7358"/>
                    <a:pt x="18836" y="7275"/>
                  </a:cubicBezTo>
                  <a:cubicBezTo>
                    <a:pt x="18336" y="7168"/>
                    <a:pt x="17824" y="7049"/>
                    <a:pt x="17324" y="6906"/>
                  </a:cubicBezTo>
                  <a:cubicBezTo>
                    <a:pt x="16622" y="6691"/>
                    <a:pt x="15943" y="6453"/>
                    <a:pt x="15253" y="6251"/>
                  </a:cubicBezTo>
                  <a:cubicBezTo>
                    <a:pt x="15110" y="6203"/>
                    <a:pt x="14943" y="6215"/>
                    <a:pt x="14776" y="6203"/>
                  </a:cubicBezTo>
                  <a:cubicBezTo>
                    <a:pt x="14729" y="6203"/>
                    <a:pt x="14669" y="6227"/>
                    <a:pt x="14645" y="6203"/>
                  </a:cubicBezTo>
                  <a:cubicBezTo>
                    <a:pt x="13205" y="5501"/>
                    <a:pt x="11597" y="5275"/>
                    <a:pt x="10085" y="4763"/>
                  </a:cubicBezTo>
                  <a:cubicBezTo>
                    <a:pt x="9871" y="4679"/>
                    <a:pt x="9645" y="4667"/>
                    <a:pt x="9419" y="4548"/>
                  </a:cubicBezTo>
                  <a:cubicBezTo>
                    <a:pt x="9240" y="4465"/>
                    <a:pt x="9002" y="4489"/>
                    <a:pt x="8776" y="4524"/>
                  </a:cubicBezTo>
                  <a:cubicBezTo>
                    <a:pt x="8573" y="4536"/>
                    <a:pt x="8383" y="4608"/>
                    <a:pt x="8168" y="4655"/>
                  </a:cubicBezTo>
                  <a:cubicBezTo>
                    <a:pt x="8156" y="4620"/>
                    <a:pt x="8145" y="4584"/>
                    <a:pt x="8121" y="4548"/>
                  </a:cubicBezTo>
                  <a:cubicBezTo>
                    <a:pt x="8276" y="4477"/>
                    <a:pt x="8418" y="4405"/>
                    <a:pt x="8633" y="4310"/>
                  </a:cubicBezTo>
                  <a:cubicBezTo>
                    <a:pt x="7406" y="3941"/>
                    <a:pt x="6240" y="3596"/>
                    <a:pt x="5061" y="3227"/>
                  </a:cubicBezTo>
                  <a:cubicBezTo>
                    <a:pt x="4132" y="2941"/>
                    <a:pt x="3227" y="2643"/>
                    <a:pt x="2322" y="2334"/>
                  </a:cubicBezTo>
                  <a:cubicBezTo>
                    <a:pt x="1953" y="2215"/>
                    <a:pt x="1572" y="2048"/>
                    <a:pt x="1191" y="1941"/>
                  </a:cubicBezTo>
                  <a:cubicBezTo>
                    <a:pt x="953" y="1881"/>
                    <a:pt x="679" y="1905"/>
                    <a:pt x="429" y="1869"/>
                  </a:cubicBezTo>
                  <a:cubicBezTo>
                    <a:pt x="310" y="1857"/>
                    <a:pt x="167" y="1798"/>
                    <a:pt x="108" y="1703"/>
                  </a:cubicBezTo>
                  <a:cubicBezTo>
                    <a:pt x="1" y="1512"/>
                    <a:pt x="179" y="1453"/>
                    <a:pt x="322" y="1405"/>
                  </a:cubicBezTo>
                  <a:cubicBezTo>
                    <a:pt x="834" y="1274"/>
                    <a:pt x="1334" y="1155"/>
                    <a:pt x="1834" y="1012"/>
                  </a:cubicBezTo>
                  <a:cubicBezTo>
                    <a:pt x="2918" y="691"/>
                    <a:pt x="4001" y="357"/>
                    <a:pt x="5085" y="36"/>
                  </a:cubicBezTo>
                  <a:cubicBezTo>
                    <a:pt x="5239" y="0"/>
                    <a:pt x="5406" y="12"/>
                    <a:pt x="5549" y="60"/>
                  </a:cubicBezTo>
                  <a:cubicBezTo>
                    <a:pt x="9359" y="1250"/>
                    <a:pt x="13157" y="2453"/>
                    <a:pt x="16967" y="3643"/>
                  </a:cubicBezTo>
                  <a:cubicBezTo>
                    <a:pt x="17265" y="3751"/>
                    <a:pt x="17562" y="3751"/>
                    <a:pt x="17824" y="3774"/>
                  </a:cubicBezTo>
                  <a:close/>
                  <a:moveTo>
                    <a:pt x="13217" y="3774"/>
                  </a:moveTo>
                  <a:cubicBezTo>
                    <a:pt x="13217" y="3822"/>
                    <a:pt x="13229" y="3846"/>
                    <a:pt x="13229" y="3893"/>
                  </a:cubicBezTo>
                  <a:cubicBezTo>
                    <a:pt x="12443" y="4060"/>
                    <a:pt x="11633" y="4239"/>
                    <a:pt x="10847" y="4393"/>
                  </a:cubicBezTo>
                  <a:cubicBezTo>
                    <a:pt x="11204" y="4620"/>
                    <a:pt x="11514" y="4715"/>
                    <a:pt x="11907" y="4560"/>
                  </a:cubicBezTo>
                  <a:cubicBezTo>
                    <a:pt x="12371" y="4382"/>
                    <a:pt x="12859" y="4262"/>
                    <a:pt x="13336" y="4132"/>
                  </a:cubicBezTo>
                  <a:cubicBezTo>
                    <a:pt x="13407" y="4120"/>
                    <a:pt x="13502" y="4132"/>
                    <a:pt x="13586" y="4132"/>
                  </a:cubicBezTo>
                  <a:cubicBezTo>
                    <a:pt x="13586" y="4179"/>
                    <a:pt x="13598" y="4203"/>
                    <a:pt x="13598" y="4251"/>
                  </a:cubicBezTo>
                  <a:cubicBezTo>
                    <a:pt x="13026" y="4417"/>
                    <a:pt x="12455" y="4596"/>
                    <a:pt x="11871" y="4763"/>
                  </a:cubicBezTo>
                  <a:cubicBezTo>
                    <a:pt x="11895" y="4786"/>
                    <a:pt x="11895" y="4822"/>
                    <a:pt x="11907" y="4858"/>
                  </a:cubicBezTo>
                  <a:cubicBezTo>
                    <a:pt x="12788" y="5036"/>
                    <a:pt x="13562" y="4465"/>
                    <a:pt x="14419" y="4501"/>
                  </a:cubicBezTo>
                  <a:cubicBezTo>
                    <a:pt x="13824" y="4667"/>
                    <a:pt x="13229" y="4834"/>
                    <a:pt x="12621" y="5001"/>
                  </a:cubicBezTo>
                  <a:cubicBezTo>
                    <a:pt x="13217" y="5310"/>
                    <a:pt x="13681" y="5370"/>
                    <a:pt x="14276" y="5203"/>
                  </a:cubicBezTo>
                  <a:cubicBezTo>
                    <a:pt x="15181" y="4953"/>
                    <a:pt x="16086" y="4727"/>
                    <a:pt x="16991" y="4477"/>
                  </a:cubicBezTo>
                  <a:cubicBezTo>
                    <a:pt x="17146" y="4429"/>
                    <a:pt x="17289" y="4382"/>
                    <a:pt x="17455" y="4346"/>
                  </a:cubicBezTo>
                  <a:cubicBezTo>
                    <a:pt x="17015" y="4120"/>
                    <a:pt x="16610" y="4120"/>
                    <a:pt x="16181" y="4262"/>
                  </a:cubicBezTo>
                  <a:cubicBezTo>
                    <a:pt x="15622" y="4465"/>
                    <a:pt x="15050" y="4608"/>
                    <a:pt x="14479" y="4774"/>
                  </a:cubicBezTo>
                  <a:cubicBezTo>
                    <a:pt x="14395" y="4798"/>
                    <a:pt x="14300" y="4822"/>
                    <a:pt x="14217" y="4846"/>
                  </a:cubicBezTo>
                  <a:cubicBezTo>
                    <a:pt x="14217" y="4822"/>
                    <a:pt x="14193" y="4798"/>
                    <a:pt x="14193" y="4774"/>
                  </a:cubicBezTo>
                  <a:cubicBezTo>
                    <a:pt x="14955" y="4548"/>
                    <a:pt x="15717" y="4310"/>
                    <a:pt x="16515" y="4072"/>
                  </a:cubicBezTo>
                  <a:cubicBezTo>
                    <a:pt x="16038" y="3870"/>
                    <a:pt x="15645" y="3810"/>
                    <a:pt x="15193" y="3965"/>
                  </a:cubicBezTo>
                  <a:cubicBezTo>
                    <a:pt x="14610" y="4179"/>
                    <a:pt x="14014" y="4322"/>
                    <a:pt x="13419" y="4501"/>
                  </a:cubicBezTo>
                  <a:cubicBezTo>
                    <a:pt x="13336" y="4536"/>
                    <a:pt x="13229" y="4548"/>
                    <a:pt x="13145" y="4560"/>
                  </a:cubicBezTo>
                  <a:cubicBezTo>
                    <a:pt x="13145" y="4536"/>
                    <a:pt x="13121" y="4524"/>
                    <a:pt x="13121" y="4489"/>
                  </a:cubicBezTo>
                  <a:cubicBezTo>
                    <a:pt x="13895" y="4251"/>
                    <a:pt x="14657" y="4012"/>
                    <a:pt x="15503" y="3751"/>
                  </a:cubicBezTo>
                  <a:cubicBezTo>
                    <a:pt x="14991" y="3584"/>
                    <a:pt x="14526" y="3453"/>
                    <a:pt x="14074" y="3298"/>
                  </a:cubicBezTo>
                  <a:cubicBezTo>
                    <a:pt x="13740" y="3179"/>
                    <a:pt x="13443" y="3155"/>
                    <a:pt x="13062" y="3286"/>
                  </a:cubicBezTo>
                  <a:cubicBezTo>
                    <a:pt x="12193" y="3596"/>
                    <a:pt x="11300" y="3822"/>
                    <a:pt x="10407" y="4072"/>
                  </a:cubicBezTo>
                  <a:cubicBezTo>
                    <a:pt x="10288" y="4108"/>
                    <a:pt x="10181" y="4143"/>
                    <a:pt x="10073" y="4179"/>
                  </a:cubicBezTo>
                  <a:cubicBezTo>
                    <a:pt x="10085" y="4227"/>
                    <a:pt x="10085" y="4251"/>
                    <a:pt x="10109" y="4298"/>
                  </a:cubicBezTo>
                  <a:cubicBezTo>
                    <a:pt x="10288" y="4286"/>
                    <a:pt x="10478" y="4298"/>
                    <a:pt x="10657" y="4251"/>
                  </a:cubicBezTo>
                  <a:cubicBezTo>
                    <a:pt x="11419" y="4084"/>
                    <a:pt x="12169" y="3905"/>
                    <a:pt x="12931" y="3751"/>
                  </a:cubicBezTo>
                  <a:cubicBezTo>
                    <a:pt x="13002" y="3727"/>
                    <a:pt x="13109" y="3762"/>
                    <a:pt x="13217" y="3774"/>
                  </a:cubicBezTo>
                  <a:close/>
                  <a:moveTo>
                    <a:pt x="13062" y="3060"/>
                  </a:moveTo>
                  <a:cubicBezTo>
                    <a:pt x="13062" y="3036"/>
                    <a:pt x="13062" y="3000"/>
                    <a:pt x="13086" y="2989"/>
                  </a:cubicBezTo>
                  <a:cubicBezTo>
                    <a:pt x="12883" y="2941"/>
                    <a:pt x="12681" y="2834"/>
                    <a:pt x="12502" y="2881"/>
                  </a:cubicBezTo>
                  <a:cubicBezTo>
                    <a:pt x="11800" y="3036"/>
                    <a:pt x="11097" y="3227"/>
                    <a:pt x="10407" y="3381"/>
                  </a:cubicBezTo>
                  <a:cubicBezTo>
                    <a:pt x="10347" y="3405"/>
                    <a:pt x="10264" y="3370"/>
                    <a:pt x="10204" y="3370"/>
                  </a:cubicBezTo>
                  <a:cubicBezTo>
                    <a:pt x="10204" y="3322"/>
                    <a:pt x="10192" y="3286"/>
                    <a:pt x="10192" y="3250"/>
                  </a:cubicBezTo>
                  <a:cubicBezTo>
                    <a:pt x="10835" y="3084"/>
                    <a:pt x="11454" y="2929"/>
                    <a:pt x="12169" y="2727"/>
                  </a:cubicBezTo>
                  <a:cubicBezTo>
                    <a:pt x="11502" y="2512"/>
                    <a:pt x="10895" y="2298"/>
                    <a:pt x="10300" y="2107"/>
                  </a:cubicBezTo>
                  <a:cubicBezTo>
                    <a:pt x="9942" y="1988"/>
                    <a:pt x="9609" y="1810"/>
                    <a:pt x="9192" y="2036"/>
                  </a:cubicBezTo>
                  <a:cubicBezTo>
                    <a:pt x="8835" y="2215"/>
                    <a:pt x="8395" y="2227"/>
                    <a:pt x="7990" y="2334"/>
                  </a:cubicBezTo>
                  <a:lnTo>
                    <a:pt x="5799" y="2869"/>
                  </a:lnTo>
                  <a:cubicBezTo>
                    <a:pt x="5799" y="2893"/>
                    <a:pt x="5799" y="2929"/>
                    <a:pt x="5823" y="2953"/>
                  </a:cubicBezTo>
                  <a:cubicBezTo>
                    <a:pt x="6025" y="2953"/>
                    <a:pt x="6251" y="3000"/>
                    <a:pt x="6454" y="2953"/>
                  </a:cubicBezTo>
                  <a:cubicBezTo>
                    <a:pt x="7204" y="2786"/>
                    <a:pt x="7942" y="2596"/>
                    <a:pt x="8692" y="2441"/>
                  </a:cubicBezTo>
                  <a:cubicBezTo>
                    <a:pt x="8764" y="2417"/>
                    <a:pt x="8859" y="2488"/>
                    <a:pt x="8942" y="2524"/>
                  </a:cubicBezTo>
                  <a:cubicBezTo>
                    <a:pt x="8871" y="2572"/>
                    <a:pt x="8811" y="2643"/>
                    <a:pt x="8740" y="2679"/>
                  </a:cubicBezTo>
                  <a:cubicBezTo>
                    <a:pt x="8597" y="2715"/>
                    <a:pt x="8466" y="2715"/>
                    <a:pt x="8335" y="2750"/>
                  </a:cubicBezTo>
                  <a:cubicBezTo>
                    <a:pt x="7787" y="2869"/>
                    <a:pt x="7252" y="3000"/>
                    <a:pt x="6692" y="3131"/>
                  </a:cubicBezTo>
                  <a:cubicBezTo>
                    <a:pt x="6692" y="3167"/>
                    <a:pt x="6692" y="3191"/>
                    <a:pt x="6716" y="3227"/>
                  </a:cubicBezTo>
                  <a:cubicBezTo>
                    <a:pt x="6930" y="3274"/>
                    <a:pt x="7168" y="3393"/>
                    <a:pt x="7383" y="3346"/>
                  </a:cubicBezTo>
                  <a:cubicBezTo>
                    <a:pt x="7740" y="3274"/>
                    <a:pt x="8085" y="3096"/>
                    <a:pt x="8442" y="3000"/>
                  </a:cubicBezTo>
                  <a:cubicBezTo>
                    <a:pt x="9157" y="2822"/>
                    <a:pt x="9871" y="2655"/>
                    <a:pt x="10597" y="2500"/>
                  </a:cubicBezTo>
                  <a:cubicBezTo>
                    <a:pt x="10609" y="2500"/>
                    <a:pt x="10621" y="2524"/>
                    <a:pt x="10621" y="2536"/>
                  </a:cubicBezTo>
                  <a:cubicBezTo>
                    <a:pt x="9657" y="2834"/>
                    <a:pt x="8680" y="3119"/>
                    <a:pt x="7704" y="3417"/>
                  </a:cubicBezTo>
                  <a:cubicBezTo>
                    <a:pt x="7704" y="3453"/>
                    <a:pt x="7728" y="3477"/>
                    <a:pt x="7728" y="3524"/>
                  </a:cubicBezTo>
                  <a:cubicBezTo>
                    <a:pt x="8442" y="3691"/>
                    <a:pt x="9097" y="3286"/>
                    <a:pt x="9788" y="3239"/>
                  </a:cubicBezTo>
                  <a:cubicBezTo>
                    <a:pt x="9811" y="3286"/>
                    <a:pt x="9823" y="3334"/>
                    <a:pt x="9823" y="3370"/>
                  </a:cubicBezTo>
                  <a:cubicBezTo>
                    <a:pt x="9407" y="3489"/>
                    <a:pt x="8990" y="3596"/>
                    <a:pt x="8561" y="3715"/>
                  </a:cubicBezTo>
                  <a:lnTo>
                    <a:pt x="8561" y="3810"/>
                  </a:lnTo>
                  <a:cubicBezTo>
                    <a:pt x="8942" y="3893"/>
                    <a:pt x="9371" y="4120"/>
                    <a:pt x="9716" y="4048"/>
                  </a:cubicBezTo>
                  <a:cubicBezTo>
                    <a:pt x="10835" y="3762"/>
                    <a:pt x="11955" y="3393"/>
                    <a:pt x="13062" y="3060"/>
                  </a:cubicBezTo>
                  <a:close/>
                  <a:moveTo>
                    <a:pt x="14193" y="5417"/>
                  </a:moveTo>
                  <a:lnTo>
                    <a:pt x="14193" y="5536"/>
                  </a:lnTo>
                  <a:cubicBezTo>
                    <a:pt x="14383" y="5513"/>
                    <a:pt x="14598" y="5536"/>
                    <a:pt x="14776" y="5489"/>
                  </a:cubicBezTo>
                  <a:cubicBezTo>
                    <a:pt x="15574" y="5286"/>
                    <a:pt x="16372" y="5084"/>
                    <a:pt x="17169" y="4870"/>
                  </a:cubicBezTo>
                  <a:cubicBezTo>
                    <a:pt x="17265" y="4858"/>
                    <a:pt x="17348" y="4870"/>
                    <a:pt x="17455" y="4870"/>
                  </a:cubicBezTo>
                  <a:cubicBezTo>
                    <a:pt x="17455" y="4917"/>
                    <a:pt x="17467" y="4965"/>
                    <a:pt x="17467" y="5013"/>
                  </a:cubicBezTo>
                  <a:cubicBezTo>
                    <a:pt x="16634" y="5215"/>
                    <a:pt x="15800" y="5441"/>
                    <a:pt x="14979" y="5644"/>
                  </a:cubicBezTo>
                  <a:cubicBezTo>
                    <a:pt x="14979" y="5691"/>
                    <a:pt x="14979" y="5727"/>
                    <a:pt x="15003" y="5763"/>
                  </a:cubicBezTo>
                  <a:cubicBezTo>
                    <a:pt x="15264" y="5763"/>
                    <a:pt x="15550" y="5810"/>
                    <a:pt x="15824" y="5751"/>
                  </a:cubicBezTo>
                  <a:cubicBezTo>
                    <a:pt x="16729" y="5548"/>
                    <a:pt x="17634" y="5286"/>
                    <a:pt x="18539" y="5072"/>
                  </a:cubicBezTo>
                  <a:cubicBezTo>
                    <a:pt x="18658" y="5036"/>
                    <a:pt x="18765" y="5036"/>
                    <a:pt x="18884" y="5024"/>
                  </a:cubicBezTo>
                  <a:cubicBezTo>
                    <a:pt x="18896" y="5072"/>
                    <a:pt x="18908" y="5132"/>
                    <a:pt x="18908" y="5167"/>
                  </a:cubicBezTo>
                  <a:cubicBezTo>
                    <a:pt x="17920" y="5429"/>
                    <a:pt x="16931" y="5691"/>
                    <a:pt x="15931" y="5941"/>
                  </a:cubicBezTo>
                  <a:cubicBezTo>
                    <a:pt x="15931" y="5977"/>
                    <a:pt x="15955" y="6025"/>
                    <a:pt x="15955" y="6048"/>
                  </a:cubicBezTo>
                  <a:cubicBezTo>
                    <a:pt x="16134" y="6036"/>
                    <a:pt x="16312" y="6048"/>
                    <a:pt x="16467" y="6001"/>
                  </a:cubicBezTo>
                  <a:cubicBezTo>
                    <a:pt x="17348" y="5751"/>
                    <a:pt x="18229" y="5465"/>
                    <a:pt x="19110" y="5203"/>
                  </a:cubicBezTo>
                  <a:cubicBezTo>
                    <a:pt x="19313" y="5144"/>
                    <a:pt x="19527" y="5072"/>
                    <a:pt x="19729" y="5013"/>
                  </a:cubicBezTo>
                  <a:cubicBezTo>
                    <a:pt x="19170" y="4786"/>
                    <a:pt x="18622" y="4620"/>
                    <a:pt x="18062" y="4477"/>
                  </a:cubicBezTo>
                  <a:cubicBezTo>
                    <a:pt x="17979" y="4441"/>
                    <a:pt x="17860" y="4453"/>
                    <a:pt x="17753" y="4489"/>
                  </a:cubicBezTo>
                  <a:cubicBezTo>
                    <a:pt x="16574" y="4786"/>
                    <a:pt x="15384" y="5096"/>
                    <a:pt x="14193" y="5417"/>
                  </a:cubicBezTo>
                  <a:close/>
                  <a:moveTo>
                    <a:pt x="3501" y="2107"/>
                  </a:moveTo>
                  <a:lnTo>
                    <a:pt x="3501" y="2215"/>
                  </a:lnTo>
                  <a:cubicBezTo>
                    <a:pt x="3704" y="2238"/>
                    <a:pt x="3930" y="2334"/>
                    <a:pt x="4120" y="2286"/>
                  </a:cubicBezTo>
                  <a:cubicBezTo>
                    <a:pt x="5406" y="2000"/>
                    <a:pt x="6668" y="1679"/>
                    <a:pt x="7930" y="1381"/>
                  </a:cubicBezTo>
                  <a:cubicBezTo>
                    <a:pt x="7680" y="1250"/>
                    <a:pt x="7383" y="1107"/>
                    <a:pt x="7133" y="1167"/>
                  </a:cubicBezTo>
                  <a:cubicBezTo>
                    <a:pt x="5906" y="1453"/>
                    <a:pt x="4704" y="1798"/>
                    <a:pt x="3501" y="2107"/>
                  </a:cubicBezTo>
                  <a:close/>
                  <a:moveTo>
                    <a:pt x="19003" y="6810"/>
                  </a:moveTo>
                  <a:cubicBezTo>
                    <a:pt x="19313" y="6989"/>
                    <a:pt x="19598" y="7096"/>
                    <a:pt x="19956" y="7001"/>
                  </a:cubicBezTo>
                  <a:cubicBezTo>
                    <a:pt x="21194" y="6691"/>
                    <a:pt x="22432" y="6429"/>
                    <a:pt x="23658" y="6132"/>
                  </a:cubicBezTo>
                  <a:lnTo>
                    <a:pt x="23658" y="6036"/>
                  </a:lnTo>
                  <a:cubicBezTo>
                    <a:pt x="23468" y="6025"/>
                    <a:pt x="23265" y="5965"/>
                    <a:pt x="23063" y="5989"/>
                  </a:cubicBezTo>
                  <a:cubicBezTo>
                    <a:pt x="22396" y="6096"/>
                    <a:pt x="21730" y="6227"/>
                    <a:pt x="21063" y="6370"/>
                  </a:cubicBezTo>
                  <a:cubicBezTo>
                    <a:pt x="20360" y="6513"/>
                    <a:pt x="19670" y="6668"/>
                    <a:pt x="19003" y="6810"/>
                  </a:cubicBezTo>
                  <a:close/>
                  <a:moveTo>
                    <a:pt x="17348" y="6346"/>
                  </a:moveTo>
                  <a:cubicBezTo>
                    <a:pt x="17348" y="6394"/>
                    <a:pt x="17348" y="6441"/>
                    <a:pt x="17372" y="6477"/>
                  </a:cubicBezTo>
                  <a:cubicBezTo>
                    <a:pt x="17670" y="6477"/>
                    <a:pt x="17979" y="6537"/>
                    <a:pt x="18265" y="6465"/>
                  </a:cubicBezTo>
                  <a:cubicBezTo>
                    <a:pt x="19253" y="6227"/>
                    <a:pt x="20241" y="5941"/>
                    <a:pt x="21218" y="5691"/>
                  </a:cubicBezTo>
                  <a:cubicBezTo>
                    <a:pt x="21384" y="5644"/>
                    <a:pt x="21551" y="5608"/>
                    <a:pt x="21730" y="5560"/>
                  </a:cubicBezTo>
                  <a:cubicBezTo>
                    <a:pt x="21730" y="5513"/>
                    <a:pt x="21718" y="5489"/>
                    <a:pt x="21718" y="5441"/>
                  </a:cubicBezTo>
                  <a:cubicBezTo>
                    <a:pt x="21396" y="5441"/>
                    <a:pt x="21075" y="5382"/>
                    <a:pt x="20789" y="5453"/>
                  </a:cubicBezTo>
                  <a:cubicBezTo>
                    <a:pt x="19789" y="5691"/>
                    <a:pt x="18813" y="5965"/>
                    <a:pt x="17824" y="6227"/>
                  </a:cubicBezTo>
                  <a:cubicBezTo>
                    <a:pt x="17646" y="6263"/>
                    <a:pt x="17503" y="6310"/>
                    <a:pt x="17348" y="6346"/>
                  </a:cubicBezTo>
                  <a:close/>
                  <a:moveTo>
                    <a:pt x="20670" y="5263"/>
                  </a:moveTo>
                  <a:cubicBezTo>
                    <a:pt x="20670" y="5215"/>
                    <a:pt x="20658" y="5155"/>
                    <a:pt x="20658" y="5120"/>
                  </a:cubicBezTo>
                  <a:cubicBezTo>
                    <a:pt x="20372" y="5132"/>
                    <a:pt x="20075" y="5084"/>
                    <a:pt x="19801" y="5155"/>
                  </a:cubicBezTo>
                  <a:cubicBezTo>
                    <a:pt x="18836" y="5429"/>
                    <a:pt x="17872" y="5727"/>
                    <a:pt x="16908" y="6025"/>
                  </a:cubicBezTo>
                  <a:cubicBezTo>
                    <a:pt x="16800" y="6048"/>
                    <a:pt x="16717" y="6096"/>
                    <a:pt x="16622" y="6132"/>
                  </a:cubicBezTo>
                  <a:cubicBezTo>
                    <a:pt x="16634" y="6167"/>
                    <a:pt x="16634" y="6203"/>
                    <a:pt x="16658" y="6251"/>
                  </a:cubicBezTo>
                  <a:cubicBezTo>
                    <a:pt x="16848" y="6227"/>
                    <a:pt x="17050" y="6251"/>
                    <a:pt x="17253" y="6203"/>
                  </a:cubicBezTo>
                  <a:cubicBezTo>
                    <a:pt x="18051" y="5989"/>
                    <a:pt x="18848" y="5751"/>
                    <a:pt x="19658" y="5536"/>
                  </a:cubicBezTo>
                  <a:cubicBezTo>
                    <a:pt x="19991" y="5453"/>
                    <a:pt x="20325" y="5370"/>
                    <a:pt x="20670" y="5263"/>
                  </a:cubicBezTo>
                  <a:close/>
                  <a:moveTo>
                    <a:pt x="24456" y="6322"/>
                  </a:moveTo>
                  <a:lnTo>
                    <a:pt x="24456" y="6263"/>
                  </a:lnTo>
                  <a:cubicBezTo>
                    <a:pt x="24313" y="6251"/>
                    <a:pt x="24182" y="6203"/>
                    <a:pt x="24063" y="6215"/>
                  </a:cubicBezTo>
                  <a:cubicBezTo>
                    <a:pt x="23801" y="6263"/>
                    <a:pt x="23527" y="6370"/>
                    <a:pt x="23265" y="6429"/>
                  </a:cubicBezTo>
                  <a:cubicBezTo>
                    <a:pt x="22218" y="6668"/>
                    <a:pt x="21182" y="6906"/>
                    <a:pt x="20122" y="7144"/>
                  </a:cubicBezTo>
                  <a:lnTo>
                    <a:pt x="20122" y="7263"/>
                  </a:lnTo>
                  <a:cubicBezTo>
                    <a:pt x="20372" y="7275"/>
                    <a:pt x="20646" y="7346"/>
                    <a:pt x="20860" y="7287"/>
                  </a:cubicBezTo>
                  <a:cubicBezTo>
                    <a:pt x="22075" y="6989"/>
                    <a:pt x="23265" y="6644"/>
                    <a:pt x="24456" y="6322"/>
                  </a:cubicBezTo>
                  <a:close/>
                  <a:moveTo>
                    <a:pt x="2275" y="1703"/>
                  </a:moveTo>
                  <a:cubicBezTo>
                    <a:pt x="2275" y="1738"/>
                    <a:pt x="2275" y="1762"/>
                    <a:pt x="2287" y="1798"/>
                  </a:cubicBezTo>
                  <a:cubicBezTo>
                    <a:pt x="2453" y="1786"/>
                    <a:pt x="2620" y="1810"/>
                    <a:pt x="2787" y="1762"/>
                  </a:cubicBezTo>
                  <a:cubicBezTo>
                    <a:pt x="3442" y="1584"/>
                    <a:pt x="4096" y="1381"/>
                    <a:pt x="4763" y="1203"/>
                  </a:cubicBezTo>
                  <a:cubicBezTo>
                    <a:pt x="5263" y="1072"/>
                    <a:pt x="5775" y="953"/>
                    <a:pt x="6275" y="810"/>
                  </a:cubicBezTo>
                  <a:lnTo>
                    <a:pt x="6275" y="726"/>
                  </a:lnTo>
                  <a:cubicBezTo>
                    <a:pt x="6097" y="703"/>
                    <a:pt x="5906" y="619"/>
                    <a:pt x="5763" y="667"/>
                  </a:cubicBezTo>
                  <a:cubicBezTo>
                    <a:pt x="4585" y="1024"/>
                    <a:pt x="3442" y="1369"/>
                    <a:pt x="2275" y="1703"/>
                  </a:cubicBezTo>
                  <a:close/>
                  <a:moveTo>
                    <a:pt x="8597" y="1607"/>
                  </a:moveTo>
                  <a:cubicBezTo>
                    <a:pt x="8585" y="1560"/>
                    <a:pt x="8585" y="1512"/>
                    <a:pt x="8573" y="1465"/>
                  </a:cubicBezTo>
                  <a:cubicBezTo>
                    <a:pt x="8359" y="1500"/>
                    <a:pt x="8145" y="1500"/>
                    <a:pt x="7930" y="1560"/>
                  </a:cubicBezTo>
                  <a:cubicBezTo>
                    <a:pt x="6740" y="1846"/>
                    <a:pt x="5537" y="2119"/>
                    <a:pt x="4346" y="2405"/>
                  </a:cubicBezTo>
                  <a:lnTo>
                    <a:pt x="4346" y="2512"/>
                  </a:lnTo>
                  <a:cubicBezTo>
                    <a:pt x="4513" y="2512"/>
                    <a:pt x="4668" y="2560"/>
                    <a:pt x="4835" y="2524"/>
                  </a:cubicBezTo>
                  <a:cubicBezTo>
                    <a:pt x="6097" y="2215"/>
                    <a:pt x="7347" y="1905"/>
                    <a:pt x="8597" y="1607"/>
                  </a:cubicBezTo>
                  <a:close/>
                  <a:moveTo>
                    <a:pt x="9252" y="1798"/>
                  </a:moveTo>
                  <a:cubicBezTo>
                    <a:pt x="8990" y="1667"/>
                    <a:pt x="5823" y="2310"/>
                    <a:pt x="5073" y="2703"/>
                  </a:cubicBezTo>
                  <a:cubicBezTo>
                    <a:pt x="5204" y="2738"/>
                    <a:pt x="5358" y="2762"/>
                    <a:pt x="5489" y="2738"/>
                  </a:cubicBezTo>
                  <a:cubicBezTo>
                    <a:pt x="6752" y="2417"/>
                    <a:pt x="8002" y="2107"/>
                    <a:pt x="9252" y="1798"/>
                  </a:cubicBezTo>
                  <a:close/>
                  <a:moveTo>
                    <a:pt x="22611" y="5810"/>
                  </a:moveTo>
                  <a:lnTo>
                    <a:pt x="22611" y="5691"/>
                  </a:lnTo>
                  <a:cubicBezTo>
                    <a:pt x="22396" y="5691"/>
                    <a:pt x="22194" y="5644"/>
                    <a:pt x="21992" y="5691"/>
                  </a:cubicBezTo>
                  <a:cubicBezTo>
                    <a:pt x="21337" y="5846"/>
                    <a:pt x="20694" y="6025"/>
                    <a:pt x="20039" y="6179"/>
                  </a:cubicBezTo>
                  <a:lnTo>
                    <a:pt x="18348" y="6632"/>
                  </a:lnTo>
                  <a:cubicBezTo>
                    <a:pt x="18348" y="6656"/>
                    <a:pt x="18360" y="6679"/>
                    <a:pt x="18360" y="6703"/>
                  </a:cubicBezTo>
                  <a:cubicBezTo>
                    <a:pt x="19777" y="6429"/>
                    <a:pt x="21194" y="6108"/>
                    <a:pt x="22611" y="5810"/>
                  </a:cubicBezTo>
                  <a:close/>
                  <a:moveTo>
                    <a:pt x="5025" y="369"/>
                  </a:moveTo>
                  <a:cubicBezTo>
                    <a:pt x="4811" y="500"/>
                    <a:pt x="4644" y="631"/>
                    <a:pt x="4466" y="691"/>
                  </a:cubicBezTo>
                  <a:cubicBezTo>
                    <a:pt x="3644" y="964"/>
                    <a:pt x="2811" y="1214"/>
                    <a:pt x="1977" y="1465"/>
                  </a:cubicBezTo>
                  <a:cubicBezTo>
                    <a:pt x="1918" y="1488"/>
                    <a:pt x="1858" y="1524"/>
                    <a:pt x="1799" y="1560"/>
                  </a:cubicBezTo>
                  <a:cubicBezTo>
                    <a:pt x="1810" y="1607"/>
                    <a:pt x="1834" y="1631"/>
                    <a:pt x="1846" y="1679"/>
                  </a:cubicBezTo>
                  <a:cubicBezTo>
                    <a:pt x="3061" y="1322"/>
                    <a:pt x="4287" y="953"/>
                    <a:pt x="5609" y="560"/>
                  </a:cubicBezTo>
                  <a:cubicBezTo>
                    <a:pt x="5454" y="500"/>
                    <a:pt x="5418" y="488"/>
                    <a:pt x="5370" y="476"/>
                  </a:cubicBezTo>
                  <a:cubicBezTo>
                    <a:pt x="5228" y="441"/>
                    <a:pt x="5085" y="393"/>
                    <a:pt x="5025" y="369"/>
                  </a:cubicBezTo>
                  <a:close/>
                  <a:moveTo>
                    <a:pt x="6894" y="1036"/>
                  </a:moveTo>
                  <a:cubicBezTo>
                    <a:pt x="6894" y="1012"/>
                    <a:pt x="6871" y="976"/>
                    <a:pt x="6859" y="953"/>
                  </a:cubicBezTo>
                  <a:cubicBezTo>
                    <a:pt x="5537" y="1155"/>
                    <a:pt x="4251" y="1572"/>
                    <a:pt x="2965" y="1929"/>
                  </a:cubicBezTo>
                  <a:cubicBezTo>
                    <a:pt x="2977" y="1976"/>
                    <a:pt x="2989" y="2024"/>
                    <a:pt x="2989" y="2084"/>
                  </a:cubicBezTo>
                  <a:cubicBezTo>
                    <a:pt x="4299" y="1715"/>
                    <a:pt x="5597" y="1381"/>
                    <a:pt x="6894" y="1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2758675" y="2213200"/>
              <a:ext cx="128000" cy="55100"/>
            </a:xfrm>
            <a:custGeom>
              <a:rect b="b" l="l" r="r" t="t"/>
              <a:pathLst>
                <a:path extrusionOk="0" h="2204" w="5120">
                  <a:moveTo>
                    <a:pt x="0" y="0"/>
                  </a:moveTo>
                  <a:cubicBezTo>
                    <a:pt x="1738" y="715"/>
                    <a:pt x="3453" y="1405"/>
                    <a:pt x="5120" y="2084"/>
                  </a:cubicBezTo>
                  <a:cubicBezTo>
                    <a:pt x="4775" y="2203"/>
                    <a:pt x="369" y="46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2451175" y="2097125"/>
              <a:ext cx="83375" cy="47050"/>
            </a:xfrm>
            <a:custGeom>
              <a:rect b="b" l="l" r="r" t="t"/>
              <a:pathLst>
                <a:path extrusionOk="0" h="1882" w="3335">
                  <a:moveTo>
                    <a:pt x="1" y="0"/>
                  </a:moveTo>
                  <a:cubicBezTo>
                    <a:pt x="1120" y="572"/>
                    <a:pt x="2227" y="1155"/>
                    <a:pt x="3335" y="1715"/>
                  </a:cubicBezTo>
                  <a:cubicBezTo>
                    <a:pt x="3037" y="1881"/>
                    <a:pt x="132" y="38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2656875" y="2198900"/>
              <a:ext cx="83350" cy="45575"/>
            </a:xfrm>
            <a:custGeom>
              <a:rect b="b" l="l" r="r" t="t"/>
              <a:pathLst>
                <a:path extrusionOk="0" h="1823" w="3334">
                  <a:moveTo>
                    <a:pt x="3334" y="1680"/>
                  </a:moveTo>
                  <a:cubicBezTo>
                    <a:pt x="2965" y="1823"/>
                    <a:pt x="250" y="442"/>
                    <a:pt x="0" y="1"/>
                  </a:cubicBezTo>
                  <a:cubicBezTo>
                    <a:pt x="1107" y="561"/>
                    <a:pt x="2227" y="1132"/>
                    <a:pt x="3334" y="16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2480650" y="2052475"/>
              <a:ext cx="68800" cy="39300"/>
            </a:xfrm>
            <a:custGeom>
              <a:rect b="b" l="l" r="r" t="t"/>
              <a:pathLst>
                <a:path extrusionOk="0" h="1572" w="2752">
                  <a:moveTo>
                    <a:pt x="48" y="0"/>
                  </a:moveTo>
                  <a:cubicBezTo>
                    <a:pt x="108" y="24"/>
                    <a:pt x="179" y="0"/>
                    <a:pt x="227" y="36"/>
                  </a:cubicBezTo>
                  <a:cubicBezTo>
                    <a:pt x="1001" y="453"/>
                    <a:pt x="1787" y="857"/>
                    <a:pt x="2561" y="1286"/>
                  </a:cubicBezTo>
                  <a:cubicBezTo>
                    <a:pt x="2644" y="1334"/>
                    <a:pt x="2692" y="1465"/>
                    <a:pt x="2751" y="1548"/>
                  </a:cubicBezTo>
                  <a:cubicBezTo>
                    <a:pt x="2644" y="1536"/>
                    <a:pt x="2525" y="1572"/>
                    <a:pt x="2441" y="1524"/>
                  </a:cubicBezTo>
                  <a:cubicBezTo>
                    <a:pt x="1715" y="1131"/>
                    <a:pt x="1001" y="738"/>
                    <a:pt x="286" y="333"/>
                  </a:cubicBezTo>
                  <a:cubicBezTo>
                    <a:pt x="179" y="274"/>
                    <a:pt x="84" y="167"/>
                    <a:pt x="1" y="83"/>
                  </a:cubicBezTo>
                  <a:cubicBezTo>
                    <a:pt x="25" y="48"/>
                    <a:pt x="25" y="36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2283300" y="2025075"/>
              <a:ext cx="103625" cy="48250"/>
            </a:xfrm>
            <a:custGeom>
              <a:rect b="b" l="l" r="r" t="t"/>
              <a:pathLst>
                <a:path extrusionOk="0" h="1930" w="4145">
                  <a:moveTo>
                    <a:pt x="4049" y="1930"/>
                  </a:moveTo>
                  <a:cubicBezTo>
                    <a:pt x="2692" y="1334"/>
                    <a:pt x="1358" y="727"/>
                    <a:pt x="1" y="132"/>
                  </a:cubicBezTo>
                  <a:cubicBezTo>
                    <a:pt x="13" y="84"/>
                    <a:pt x="48" y="36"/>
                    <a:pt x="60" y="1"/>
                  </a:cubicBezTo>
                  <a:cubicBezTo>
                    <a:pt x="1418" y="596"/>
                    <a:pt x="2775" y="1168"/>
                    <a:pt x="4144" y="1775"/>
                  </a:cubicBezTo>
                  <a:cubicBezTo>
                    <a:pt x="4109" y="1810"/>
                    <a:pt x="4085" y="1870"/>
                    <a:pt x="4049" y="19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2264550" y="2056325"/>
              <a:ext cx="112550" cy="50925"/>
            </a:xfrm>
            <a:custGeom>
              <a:rect b="b" l="l" r="r" t="t"/>
              <a:pathLst>
                <a:path extrusionOk="0" h="2037" w="4502">
                  <a:moveTo>
                    <a:pt x="36" y="1"/>
                  </a:moveTo>
                  <a:cubicBezTo>
                    <a:pt x="1525" y="620"/>
                    <a:pt x="3013" y="1263"/>
                    <a:pt x="4501" y="1894"/>
                  </a:cubicBezTo>
                  <a:cubicBezTo>
                    <a:pt x="4489" y="1930"/>
                    <a:pt x="4466" y="1977"/>
                    <a:pt x="4442" y="2037"/>
                  </a:cubicBezTo>
                  <a:cubicBezTo>
                    <a:pt x="2954" y="1394"/>
                    <a:pt x="1489" y="775"/>
                    <a:pt x="1" y="132"/>
                  </a:cubicBezTo>
                  <a:cubicBezTo>
                    <a:pt x="1" y="72"/>
                    <a:pt x="25" y="37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3049475" y="1808100"/>
              <a:ext cx="111350" cy="52400"/>
            </a:xfrm>
            <a:custGeom>
              <a:rect b="b" l="l" r="r" t="t"/>
              <a:pathLst>
                <a:path extrusionOk="0" h="2096" w="4454">
                  <a:moveTo>
                    <a:pt x="4453" y="2096"/>
                  </a:moveTo>
                  <a:cubicBezTo>
                    <a:pt x="2858" y="1667"/>
                    <a:pt x="1477" y="786"/>
                    <a:pt x="1" y="107"/>
                  </a:cubicBezTo>
                  <a:cubicBezTo>
                    <a:pt x="12" y="72"/>
                    <a:pt x="36" y="36"/>
                    <a:pt x="48" y="0"/>
                  </a:cubicBezTo>
                  <a:cubicBezTo>
                    <a:pt x="1501" y="691"/>
                    <a:pt x="2977" y="1405"/>
                    <a:pt x="4453" y="20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3619200" y="1933400"/>
              <a:ext cx="119075" cy="28300"/>
            </a:xfrm>
            <a:custGeom>
              <a:rect b="b" l="l" r="r" t="t"/>
              <a:pathLst>
                <a:path extrusionOk="0" h="1132" w="4763">
                  <a:moveTo>
                    <a:pt x="4751" y="1132"/>
                  </a:moveTo>
                  <a:cubicBezTo>
                    <a:pt x="4465" y="1072"/>
                    <a:pt x="4167" y="1036"/>
                    <a:pt x="3882" y="965"/>
                  </a:cubicBezTo>
                  <a:cubicBezTo>
                    <a:pt x="3346" y="870"/>
                    <a:pt x="2810" y="644"/>
                    <a:pt x="2274" y="655"/>
                  </a:cubicBezTo>
                  <a:cubicBezTo>
                    <a:pt x="1512" y="667"/>
                    <a:pt x="905" y="286"/>
                    <a:pt x="226" y="120"/>
                  </a:cubicBezTo>
                  <a:cubicBezTo>
                    <a:pt x="143" y="108"/>
                    <a:pt x="83" y="48"/>
                    <a:pt x="0" y="1"/>
                  </a:cubicBezTo>
                  <a:cubicBezTo>
                    <a:pt x="1607" y="346"/>
                    <a:pt x="3167" y="691"/>
                    <a:pt x="4751" y="1025"/>
                  </a:cubicBezTo>
                  <a:cubicBezTo>
                    <a:pt x="4763" y="1072"/>
                    <a:pt x="4751" y="1108"/>
                    <a:pt x="4751" y="1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2489275" y="1986975"/>
              <a:ext cx="67000" cy="32775"/>
            </a:xfrm>
            <a:custGeom>
              <a:rect b="b" l="l" r="r" t="t"/>
              <a:pathLst>
                <a:path extrusionOk="0" h="1311" w="2680">
                  <a:moveTo>
                    <a:pt x="72" y="1"/>
                  </a:moveTo>
                  <a:cubicBezTo>
                    <a:pt x="156" y="36"/>
                    <a:pt x="263" y="48"/>
                    <a:pt x="358" y="96"/>
                  </a:cubicBezTo>
                  <a:cubicBezTo>
                    <a:pt x="1061" y="406"/>
                    <a:pt x="1787" y="739"/>
                    <a:pt x="2489" y="1060"/>
                  </a:cubicBezTo>
                  <a:cubicBezTo>
                    <a:pt x="2573" y="1108"/>
                    <a:pt x="2608" y="1215"/>
                    <a:pt x="2680" y="1299"/>
                  </a:cubicBezTo>
                  <a:cubicBezTo>
                    <a:pt x="2585" y="1299"/>
                    <a:pt x="2477" y="1310"/>
                    <a:pt x="2394" y="1287"/>
                  </a:cubicBezTo>
                  <a:cubicBezTo>
                    <a:pt x="1668" y="953"/>
                    <a:pt x="953" y="620"/>
                    <a:pt x="215" y="275"/>
                  </a:cubicBezTo>
                  <a:cubicBezTo>
                    <a:pt x="144" y="227"/>
                    <a:pt x="72" y="167"/>
                    <a:pt x="1" y="120"/>
                  </a:cubicBezTo>
                  <a:cubicBezTo>
                    <a:pt x="37" y="84"/>
                    <a:pt x="61" y="48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2494650" y="1967050"/>
              <a:ext cx="83950" cy="46150"/>
            </a:xfrm>
            <a:custGeom>
              <a:rect b="b" l="l" r="r" t="t"/>
              <a:pathLst>
                <a:path extrusionOk="0" h="1846" w="3358">
                  <a:moveTo>
                    <a:pt x="0" y="0"/>
                  </a:moveTo>
                  <a:cubicBezTo>
                    <a:pt x="1119" y="583"/>
                    <a:pt x="2227" y="1143"/>
                    <a:pt x="3358" y="1726"/>
                  </a:cubicBezTo>
                  <a:cubicBezTo>
                    <a:pt x="3120" y="1845"/>
                    <a:pt x="346" y="44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7"/>
            <p:cNvSpPr/>
            <p:nvPr/>
          </p:nvSpPr>
          <p:spPr>
            <a:xfrm>
              <a:off x="2664000" y="2131950"/>
              <a:ext cx="71175" cy="35150"/>
            </a:xfrm>
            <a:custGeom>
              <a:rect b="b" l="l" r="r" t="t"/>
              <a:pathLst>
                <a:path extrusionOk="0" h="1406" w="2847">
                  <a:moveTo>
                    <a:pt x="1" y="0"/>
                  </a:moveTo>
                  <a:cubicBezTo>
                    <a:pt x="942" y="417"/>
                    <a:pt x="1882" y="810"/>
                    <a:pt x="2847" y="1238"/>
                  </a:cubicBezTo>
                  <a:cubicBezTo>
                    <a:pt x="2513" y="1405"/>
                    <a:pt x="299" y="47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7"/>
            <p:cNvSpPr/>
            <p:nvPr/>
          </p:nvSpPr>
          <p:spPr>
            <a:xfrm>
              <a:off x="3420350" y="1917925"/>
              <a:ext cx="69975" cy="26825"/>
            </a:xfrm>
            <a:custGeom>
              <a:rect b="b" l="l" r="r" t="t"/>
              <a:pathLst>
                <a:path extrusionOk="0" h="1073" w="2799">
                  <a:moveTo>
                    <a:pt x="2799" y="882"/>
                  </a:moveTo>
                  <a:cubicBezTo>
                    <a:pt x="2382" y="1072"/>
                    <a:pt x="215" y="405"/>
                    <a:pt x="1" y="1"/>
                  </a:cubicBezTo>
                  <a:cubicBezTo>
                    <a:pt x="929" y="298"/>
                    <a:pt x="1834" y="584"/>
                    <a:pt x="2799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7"/>
            <p:cNvSpPr/>
            <p:nvPr/>
          </p:nvSpPr>
          <p:spPr>
            <a:xfrm>
              <a:off x="2820275" y="2013175"/>
              <a:ext cx="70875" cy="40500"/>
            </a:xfrm>
            <a:custGeom>
              <a:rect b="b" l="l" r="r" t="t"/>
              <a:pathLst>
                <a:path extrusionOk="0" h="1620" w="2835">
                  <a:moveTo>
                    <a:pt x="60" y="0"/>
                  </a:moveTo>
                  <a:cubicBezTo>
                    <a:pt x="953" y="501"/>
                    <a:pt x="1858" y="1024"/>
                    <a:pt x="2834" y="1572"/>
                  </a:cubicBezTo>
                  <a:cubicBezTo>
                    <a:pt x="2668" y="1572"/>
                    <a:pt x="2549" y="1620"/>
                    <a:pt x="2453" y="1572"/>
                  </a:cubicBezTo>
                  <a:cubicBezTo>
                    <a:pt x="1644" y="1120"/>
                    <a:pt x="822" y="643"/>
                    <a:pt x="13" y="179"/>
                  </a:cubicBezTo>
                  <a:cubicBezTo>
                    <a:pt x="1" y="179"/>
                    <a:pt x="1" y="131"/>
                    <a:pt x="1" y="120"/>
                  </a:cubicBezTo>
                  <a:cubicBezTo>
                    <a:pt x="36" y="72"/>
                    <a:pt x="48" y="2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7"/>
            <p:cNvSpPr/>
            <p:nvPr/>
          </p:nvSpPr>
          <p:spPr>
            <a:xfrm>
              <a:off x="2515175" y="2093250"/>
              <a:ext cx="90825" cy="49125"/>
            </a:xfrm>
            <a:custGeom>
              <a:rect b="b" l="l" r="r" t="t"/>
              <a:pathLst>
                <a:path extrusionOk="0" h="1965" w="3633">
                  <a:moveTo>
                    <a:pt x="60" y="0"/>
                  </a:moveTo>
                  <a:cubicBezTo>
                    <a:pt x="1251" y="607"/>
                    <a:pt x="2442" y="1203"/>
                    <a:pt x="3632" y="1810"/>
                  </a:cubicBezTo>
                  <a:cubicBezTo>
                    <a:pt x="3597" y="1858"/>
                    <a:pt x="3585" y="1917"/>
                    <a:pt x="3561" y="1965"/>
                  </a:cubicBezTo>
                  <a:cubicBezTo>
                    <a:pt x="2370" y="1346"/>
                    <a:pt x="1191" y="738"/>
                    <a:pt x="1" y="131"/>
                  </a:cubicBezTo>
                  <a:cubicBezTo>
                    <a:pt x="13" y="84"/>
                    <a:pt x="37" y="36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2268725" y="2041150"/>
              <a:ext cx="72650" cy="31575"/>
            </a:xfrm>
            <a:custGeom>
              <a:rect b="b" l="l" r="r" t="t"/>
              <a:pathLst>
                <a:path extrusionOk="0" h="1263" w="2906">
                  <a:moveTo>
                    <a:pt x="36" y="1"/>
                  </a:moveTo>
                  <a:cubicBezTo>
                    <a:pt x="429" y="1"/>
                    <a:pt x="2834" y="977"/>
                    <a:pt x="2906" y="1263"/>
                  </a:cubicBezTo>
                  <a:cubicBezTo>
                    <a:pt x="1941" y="870"/>
                    <a:pt x="977" y="489"/>
                    <a:pt x="0" y="84"/>
                  </a:cubicBezTo>
                  <a:cubicBezTo>
                    <a:pt x="24" y="48"/>
                    <a:pt x="24" y="24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7"/>
            <p:cNvSpPr/>
            <p:nvPr/>
          </p:nvSpPr>
          <p:spPr>
            <a:xfrm>
              <a:off x="2615200" y="2010800"/>
              <a:ext cx="58950" cy="24725"/>
            </a:xfrm>
            <a:custGeom>
              <a:rect b="b" l="l" r="r" t="t"/>
              <a:pathLst>
                <a:path extrusionOk="0" h="989" w="2358">
                  <a:moveTo>
                    <a:pt x="84" y="0"/>
                  </a:moveTo>
                  <a:cubicBezTo>
                    <a:pt x="215" y="48"/>
                    <a:pt x="346" y="72"/>
                    <a:pt x="477" y="119"/>
                  </a:cubicBezTo>
                  <a:cubicBezTo>
                    <a:pt x="1048" y="334"/>
                    <a:pt x="1608" y="536"/>
                    <a:pt x="2167" y="750"/>
                  </a:cubicBezTo>
                  <a:cubicBezTo>
                    <a:pt x="2239" y="774"/>
                    <a:pt x="2298" y="881"/>
                    <a:pt x="2358" y="941"/>
                  </a:cubicBezTo>
                  <a:cubicBezTo>
                    <a:pt x="2263" y="953"/>
                    <a:pt x="2167" y="988"/>
                    <a:pt x="2084" y="965"/>
                  </a:cubicBezTo>
                  <a:cubicBezTo>
                    <a:pt x="1465" y="727"/>
                    <a:pt x="834" y="500"/>
                    <a:pt x="215" y="238"/>
                  </a:cubicBezTo>
                  <a:cubicBezTo>
                    <a:pt x="131" y="215"/>
                    <a:pt x="84" y="155"/>
                    <a:pt x="0" y="107"/>
                  </a:cubicBezTo>
                  <a:cubicBezTo>
                    <a:pt x="36" y="72"/>
                    <a:pt x="48" y="36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7"/>
            <p:cNvSpPr/>
            <p:nvPr/>
          </p:nvSpPr>
          <p:spPr>
            <a:xfrm>
              <a:off x="2302650" y="2016150"/>
              <a:ext cx="107175" cy="46750"/>
            </a:xfrm>
            <a:custGeom>
              <a:rect b="b" l="l" r="r" t="t"/>
              <a:pathLst>
                <a:path extrusionOk="0" h="1870" w="4287">
                  <a:moveTo>
                    <a:pt x="4251" y="1870"/>
                  </a:moveTo>
                  <a:cubicBezTo>
                    <a:pt x="2834" y="1275"/>
                    <a:pt x="1418" y="703"/>
                    <a:pt x="1" y="108"/>
                  </a:cubicBezTo>
                  <a:cubicBezTo>
                    <a:pt x="25" y="72"/>
                    <a:pt x="36" y="24"/>
                    <a:pt x="48" y="1"/>
                  </a:cubicBezTo>
                  <a:cubicBezTo>
                    <a:pt x="1465" y="584"/>
                    <a:pt x="2870" y="1179"/>
                    <a:pt x="4287" y="1751"/>
                  </a:cubicBezTo>
                  <a:cubicBezTo>
                    <a:pt x="4275" y="1798"/>
                    <a:pt x="4263" y="1846"/>
                    <a:pt x="4251" y="18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7"/>
            <p:cNvSpPr/>
            <p:nvPr/>
          </p:nvSpPr>
          <p:spPr>
            <a:xfrm>
              <a:off x="3505200" y="1930425"/>
              <a:ext cx="63700" cy="20275"/>
            </a:xfrm>
            <a:custGeom>
              <a:rect b="b" l="l" r="r" t="t"/>
              <a:pathLst>
                <a:path extrusionOk="0" h="811" w="2548">
                  <a:moveTo>
                    <a:pt x="2548" y="739"/>
                  </a:moveTo>
                  <a:cubicBezTo>
                    <a:pt x="2369" y="751"/>
                    <a:pt x="2179" y="810"/>
                    <a:pt x="2000" y="763"/>
                  </a:cubicBezTo>
                  <a:cubicBezTo>
                    <a:pt x="1393" y="596"/>
                    <a:pt x="774" y="417"/>
                    <a:pt x="167" y="227"/>
                  </a:cubicBezTo>
                  <a:cubicBezTo>
                    <a:pt x="95" y="215"/>
                    <a:pt x="48" y="108"/>
                    <a:pt x="0" y="48"/>
                  </a:cubicBezTo>
                  <a:cubicBezTo>
                    <a:pt x="95" y="36"/>
                    <a:pt x="202" y="1"/>
                    <a:pt x="274" y="36"/>
                  </a:cubicBezTo>
                  <a:cubicBezTo>
                    <a:pt x="810" y="179"/>
                    <a:pt x="1334" y="358"/>
                    <a:pt x="1869" y="513"/>
                  </a:cubicBezTo>
                  <a:cubicBezTo>
                    <a:pt x="2072" y="572"/>
                    <a:pt x="2310" y="572"/>
                    <a:pt x="2536" y="596"/>
                  </a:cubicBezTo>
                  <a:cubicBezTo>
                    <a:pt x="2536" y="644"/>
                    <a:pt x="2536" y="691"/>
                    <a:pt x="2548" y="7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7"/>
            <p:cNvSpPr/>
            <p:nvPr/>
          </p:nvSpPr>
          <p:spPr>
            <a:xfrm>
              <a:off x="3548350" y="1981625"/>
              <a:ext cx="76825" cy="21450"/>
            </a:xfrm>
            <a:custGeom>
              <a:rect b="b" l="l" r="r" t="t"/>
              <a:pathLst>
                <a:path extrusionOk="0" h="858" w="3073">
                  <a:moveTo>
                    <a:pt x="3060" y="858"/>
                  </a:moveTo>
                  <a:cubicBezTo>
                    <a:pt x="2001" y="798"/>
                    <a:pt x="1001" y="441"/>
                    <a:pt x="0" y="131"/>
                  </a:cubicBezTo>
                  <a:cubicBezTo>
                    <a:pt x="24" y="84"/>
                    <a:pt x="24" y="36"/>
                    <a:pt x="36" y="0"/>
                  </a:cubicBezTo>
                  <a:cubicBezTo>
                    <a:pt x="1048" y="262"/>
                    <a:pt x="2060" y="512"/>
                    <a:pt x="3072" y="786"/>
                  </a:cubicBezTo>
                  <a:cubicBezTo>
                    <a:pt x="3072" y="798"/>
                    <a:pt x="3060" y="834"/>
                    <a:pt x="3060" y="8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7"/>
            <p:cNvSpPr/>
            <p:nvPr/>
          </p:nvSpPr>
          <p:spPr>
            <a:xfrm>
              <a:off x="2375275" y="2086100"/>
              <a:ext cx="74450" cy="38725"/>
            </a:xfrm>
            <a:custGeom>
              <a:rect b="b" l="l" r="r" t="t"/>
              <a:pathLst>
                <a:path extrusionOk="0" h="1549" w="2978">
                  <a:moveTo>
                    <a:pt x="72" y="1"/>
                  </a:moveTo>
                  <a:cubicBezTo>
                    <a:pt x="1049" y="465"/>
                    <a:pt x="2013" y="941"/>
                    <a:pt x="2977" y="1394"/>
                  </a:cubicBezTo>
                  <a:cubicBezTo>
                    <a:pt x="2942" y="1441"/>
                    <a:pt x="2930" y="1501"/>
                    <a:pt x="2906" y="1548"/>
                  </a:cubicBezTo>
                  <a:cubicBezTo>
                    <a:pt x="1942" y="1072"/>
                    <a:pt x="965" y="596"/>
                    <a:pt x="1" y="131"/>
                  </a:cubicBezTo>
                  <a:cubicBezTo>
                    <a:pt x="37" y="108"/>
                    <a:pt x="60" y="60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7"/>
            <p:cNvSpPr/>
            <p:nvPr/>
          </p:nvSpPr>
          <p:spPr>
            <a:xfrm>
              <a:off x="2658050" y="2149800"/>
              <a:ext cx="65825" cy="32175"/>
            </a:xfrm>
            <a:custGeom>
              <a:rect b="b" l="l" r="r" t="t"/>
              <a:pathLst>
                <a:path extrusionOk="0" h="1287" w="2633">
                  <a:moveTo>
                    <a:pt x="1" y="0"/>
                  </a:moveTo>
                  <a:cubicBezTo>
                    <a:pt x="906" y="417"/>
                    <a:pt x="1727" y="786"/>
                    <a:pt x="2632" y="1191"/>
                  </a:cubicBezTo>
                  <a:cubicBezTo>
                    <a:pt x="2192" y="1286"/>
                    <a:pt x="251" y="38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7"/>
            <p:cNvSpPr/>
            <p:nvPr/>
          </p:nvSpPr>
          <p:spPr>
            <a:xfrm>
              <a:off x="2752725" y="2198025"/>
              <a:ext cx="77400" cy="28000"/>
            </a:xfrm>
            <a:custGeom>
              <a:rect b="b" l="l" r="r" t="t"/>
              <a:pathLst>
                <a:path extrusionOk="0" h="1120" w="3096">
                  <a:moveTo>
                    <a:pt x="36" y="0"/>
                  </a:moveTo>
                  <a:cubicBezTo>
                    <a:pt x="1048" y="346"/>
                    <a:pt x="2084" y="667"/>
                    <a:pt x="3096" y="1012"/>
                  </a:cubicBezTo>
                  <a:cubicBezTo>
                    <a:pt x="3072" y="1048"/>
                    <a:pt x="3072" y="1084"/>
                    <a:pt x="3060" y="1119"/>
                  </a:cubicBezTo>
                  <a:cubicBezTo>
                    <a:pt x="2000" y="905"/>
                    <a:pt x="1024" y="488"/>
                    <a:pt x="0" y="155"/>
                  </a:cubicBezTo>
                  <a:cubicBezTo>
                    <a:pt x="12" y="96"/>
                    <a:pt x="24" y="48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7"/>
            <p:cNvSpPr/>
            <p:nvPr/>
          </p:nvSpPr>
          <p:spPr>
            <a:xfrm>
              <a:off x="2856000" y="2194750"/>
              <a:ext cx="70275" cy="27400"/>
            </a:xfrm>
            <a:custGeom>
              <a:rect b="b" l="l" r="r" t="t"/>
              <a:pathLst>
                <a:path extrusionOk="0" h="1096" w="2811">
                  <a:moveTo>
                    <a:pt x="2787" y="1096"/>
                  </a:moveTo>
                  <a:cubicBezTo>
                    <a:pt x="1798" y="905"/>
                    <a:pt x="893" y="548"/>
                    <a:pt x="0" y="119"/>
                  </a:cubicBezTo>
                  <a:cubicBezTo>
                    <a:pt x="12" y="72"/>
                    <a:pt x="36" y="48"/>
                    <a:pt x="48" y="0"/>
                  </a:cubicBezTo>
                  <a:cubicBezTo>
                    <a:pt x="965" y="322"/>
                    <a:pt x="1894" y="667"/>
                    <a:pt x="2810" y="989"/>
                  </a:cubicBezTo>
                  <a:cubicBezTo>
                    <a:pt x="2798" y="1024"/>
                    <a:pt x="2787" y="1060"/>
                    <a:pt x="2787" y="10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7"/>
            <p:cNvSpPr/>
            <p:nvPr/>
          </p:nvSpPr>
          <p:spPr>
            <a:xfrm>
              <a:off x="3526625" y="1905125"/>
              <a:ext cx="69375" cy="23250"/>
            </a:xfrm>
            <a:custGeom>
              <a:rect b="b" l="l" r="r" t="t"/>
              <a:pathLst>
                <a:path extrusionOk="0" h="930" w="2775">
                  <a:moveTo>
                    <a:pt x="2739" y="929"/>
                  </a:moveTo>
                  <a:cubicBezTo>
                    <a:pt x="1822" y="679"/>
                    <a:pt x="905" y="417"/>
                    <a:pt x="0" y="167"/>
                  </a:cubicBezTo>
                  <a:cubicBezTo>
                    <a:pt x="12" y="108"/>
                    <a:pt x="24" y="48"/>
                    <a:pt x="36" y="1"/>
                  </a:cubicBezTo>
                  <a:cubicBezTo>
                    <a:pt x="953" y="251"/>
                    <a:pt x="1870" y="513"/>
                    <a:pt x="2774" y="763"/>
                  </a:cubicBezTo>
                  <a:cubicBezTo>
                    <a:pt x="2751" y="810"/>
                    <a:pt x="2751" y="870"/>
                    <a:pt x="2739" y="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7"/>
            <p:cNvSpPr/>
            <p:nvPr/>
          </p:nvSpPr>
          <p:spPr>
            <a:xfrm>
              <a:off x="2371125" y="1989950"/>
              <a:ext cx="72650" cy="31875"/>
            </a:xfrm>
            <a:custGeom>
              <a:rect b="b" l="l" r="r" t="t"/>
              <a:pathLst>
                <a:path extrusionOk="0" h="1275" w="2906">
                  <a:moveTo>
                    <a:pt x="2846" y="1275"/>
                  </a:moveTo>
                  <a:cubicBezTo>
                    <a:pt x="1893" y="894"/>
                    <a:pt x="953" y="513"/>
                    <a:pt x="0" y="144"/>
                  </a:cubicBezTo>
                  <a:lnTo>
                    <a:pt x="48" y="1"/>
                  </a:lnTo>
                  <a:cubicBezTo>
                    <a:pt x="1000" y="382"/>
                    <a:pt x="1953" y="751"/>
                    <a:pt x="2905" y="1108"/>
                  </a:cubicBezTo>
                  <a:cubicBezTo>
                    <a:pt x="2882" y="1168"/>
                    <a:pt x="2858" y="1203"/>
                    <a:pt x="2846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7"/>
            <p:cNvSpPr/>
            <p:nvPr/>
          </p:nvSpPr>
          <p:spPr>
            <a:xfrm>
              <a:off x="2407425" y="1990250"/>
              <a:ext cx="74750" cy="28300"/>
            </a:xfrm>
            <a:custGeom>
              <a:rect b="b" l="l" r="r" t="t"/>
              <a:pathLst>
                <a:path extrusionOk="0" h="1132" w="2990">
                  <a:moveTo>
                    <a:pt x="25" y="1"/>
                  </a:moveTo>
                  <a:cubicBezTo>
                    <a:pt x="1013" y="334"/>
                    <a:pt x="1989" y="679"/>
                    <a:pt x="2989" y="1001"/>
                  </a:cubicBezTo>
                  <a:lnTo>
                    <a:pt x="2942" y="1132"/>
                  </a:lnTo>
                  <a:cubicBezTo>
                    <a:pt x="1941" y="858"/>
                    <a:pt x="977" y="477"/>
                    <a:pt x="1" y="155"/>
                  </a:cubicBezTo>
                  <a:cubicBezTo>
                    <a:pt x="13" y="108"/>
                    <a:pt x="13" y="48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7"/>
            <p:cNvSpPr/>
            <p:nvPr/>
          </p:nvSpPr>
          <p:spPr>
            <a:xfrm>
              <a:off x="2173175" y="2056925"/>
              <a:ext cx="55975" cy="28300"/>
            </a:xfrm>
            <a:custGeom>
              <a:rect b="b" l="l" r="r" t="t"/>
              <a:pathLst>
                <a:path extrusionOk="0" h="1132" w="2239">
                  <a:moveTo>
                    <a:pt x="48" y="1"/>
                  </a:moveTo>
                  <a:cubicBezTo>
                    <a:pt x="774" y="334"/>
                    <a:pt x="1501" y="656"/>
                    <a:pt x="2239" y="977"/>
                  </a:cubicBezTo>
                  <a:cubicBezTo>
                    <a:pt x="2013" y="1132"/>
                    <a:pt x="274" y="382"/>
                    <a:pt x="1" y="108"/>
                  </a:cubicBezTo>
                  <a:cubicBezTo>
                    <a:pt x="24" y="84"/>
                    <a:pt x="36" y="36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7"/>
            <p:cNvSpPr/>
            <p:nvPr/>
          </p:nvSpPr>
          <p:spPr>
            <a:xfrm>
              <a:off x="2470825" y="2085800"/>
              <a:ext cx="58975" cy="29800"/>
            </a:xfrm>
            <a:custGeom>
              <a:rect b="b" l="l" r="r" t="t"/>
              <a:pathLst>
                <a:path extrusionOk="0" h="1192" w="2359">
                  <a:moveTo>
                    <a:pt x="60" y="1"/>
                  </a:moveTo>
                  <a:cubicBezTo>
                    <a:pt x="822" y="334"/>
                    <a:pt x="1584" y="679"/>
                    <a:pt x="2358" y="1025"/>
                  </a:cubicBezTo>
                  <a:cubicBezTo>
                    <a:pt x="2323" y="1084"/>
                    <a:pt x="2311" y="1144"/>
                    <a:pt x="2287" y="1191"/>
                  </a:cubicBezTo>
                  <a:cubicBezTo>
                    <a:pt x="1525" y="846"/>
                    <a:pt x="763" y="489"/>
                    <a:pt x="1" y="143"/>
                  </a:cubicBezTo>
                  <a:cubicBezTo>
                    <a:pt x="25" y="96"/>
                    <a:pt x="37" y="60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2635425" y="2081925"/>
              <a:ext cx="71475" cy="36350"/>
            </a:xfrm>
            <a:custGeom>
              <a:rect b="b" l="l" r="r" t="t"/>
              <a:pathLst>
                <a:path extrusionOk="0" h="1454" w="2859">
                  <a:moveTo>
                    <a:pt x="60" y="1"/>
                  </a:moveTo>
                  <a:cubicBezTo>
                    <a:pt x="1001" y="453"/>
                    <a:pt x="1918" y="882"/>
                    <a:pt x="2858" y="1322"/>
                  </a:cubicBezTo>
                  <a:cubicBezTo>
                    <a:pt x="2847" y="1370"/>
                    <a:pt x="2811" y="1418"/>
                    <a:pt x="2799" y="1453"/>
                  </a:cubicBezTo>
                  <a:cubicBezTo>
                    <a:pt x="1858" y="1013"/>
                    <a:pt x="942" y="584"/>
                    <a:pt x="1" y="132"/>
                  </a:cubicBezTo>
                  <a:cubicBezTo>
                    <a:pt x="13" y="108"/>
                    <a:pt x="49" y="48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7"/>
            <p:cNvSpPr/>
            <p:nvPr/>
          </p:nvSpPr>
          <p:spPr>
            <a:xfrm>
              <a:off x="3227775" y="1875650"/>
              <a:ext cx="66100" cy="21750"/>
            </a:xfrm>
            <a:custGeom>
              <a:rect b="b" l="l" r="r" t="t"/>
              <a:pathLst>
                <a:path extrusionOk="0" h="870" w="2644">
                  <a:moveTo>
                    <a:pt x="2608" y="870"/>
                  </a:moveTo>
                  <a:cubicBezTo>
                    <a:pt x="1739" y="632"/>
                    <a:pt x="858" y="394"/>
                    <a:pt x="0" y="156"/>
                  </a:cubicBezTo>
                  <a:cubicBezTo>
                    <a:pt x="12" y="96"/>
                    <a:pt x="24" y="48"/>
                    <a:pt x="48" y="1"/>
                  </a:cubicBezTo>
                  <a:cubicBezTo>
                    <a:pt x="905" y="251"/>
                    <a:pt x="1786" y="477"/>
                    <a:pt x="2644" y="715"/>
                  </a:cubicBezTo>
                  <a:cubicBezTo>
                    <a:pt x="2644" y="763"/>
                    <a:pt x="2632" y="822"/>
                    <a:pt x="2608" y="8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7"/>
            <p:cNvSpPr/>
            <p:nvPr/>
          </p:nvSpPr>
          <p:spPr>
            <a:xfrm>
              <a:off x="2666400" y="2072700"/>
              <a:ext cx="69975" cy="36950"/>
            </a:xfrm>
            <a:custGeom>
              <a:rect b="b" l="l" r="r" t="t"/>
              <a:pathLst>
                <a:path extrusionOk="0" h="1478" w="2799">
                  <a:moveTo>
                    <a:pt x="60" y="1"/>
                  </a:moveTo>
                  <a:cubicBezTo>
                    <a:pt x="965" y="441"/>
                    <a:pt x="1881" y="906"/>
                    <a:pt x="2798" y="1358"/>
                  </a:cubicBezTo>
                  <a:cubicBezTo>
                    <a:pt x="2774" y="1394"/>
                    <a:pt x="2751" y="1429"/>
                    <a:pt x="2739" y="1477"/>
                  </a:cubicBezTo>
                  <a:cubicBezTo>
                    <a:pt x="1810" y="1025"/>
                    <a:pt x="905" y="584"/>
                    <a:pt x="0" y="132"/>
                  </a:cubicBezTo>
                  <a:cubicBezTo>
                    <a:pt x="12" y="84"/>
                    <a:pt x="24" y="48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7"/>
            <p:cNvSpPr/>
            <p:nvPr/>
          </p:nvSpPr>
          <p:spPr>
            <a:xfrm>
              <a:off x="2676225" y="1981925"/>
              <a:ext cx="59550" cy="33050"/>
            </a:xfrm>
            <a:custGeom>
              <a:rect b="b" l="l" r="r" t="t"/>
              <a:pathLst>
                <a:path extrusionOk="0" h="1322" w="2382">
                  <a:moveTo>
                    <a:pt x="2310" y="1322"/>
                  </a:moveTo>
                  <a:cubicBezTo>
                    <a:pt x="1536" y="917"/>
                    <a:pt x="774" y="536"/>
                    <a:pt x="0" y="131"/>
                  </a:cubicBezTo>
                  <a:cubicBezTo>
                    <a:pt x="36" y="84"/>
                    <a:pt x="48" y="36"/>
                    <a:pt x="83" y="0"/>
                  </a:cubicBezTo>
                  <a:cubicBezTo>
                    <a:pt x="857" y="381"/>
                    <a:pt x="1631" y="786"/>
                    <a:pt x="2381" y="1179"/>
                  </a:cubicBezTo>
                  <a:cubicBezTo>
                    <a:pt x="2369" y="1215"/>
                    <a:pt x="2346" y="1274"/>
                    <a:pt x="2310" y="13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7"/>
            <p:cNvSpPr/>
            <p:nvPr/>
          </p:nvSpPr>
          <p:spPr>
            <a:xfrm>
              <a:off x="3455475" y="1946200"/>
              <a:ext cx="62825" cy="17000"/>
            </a:xfrm>
            <a:custGeom>
              <a:rect b="b" l="l" r="r" t="t"/>
              <a:pathLst>
                <a:path extrusionOk="0" h="680" w="2513">
                  <a:moveTo>
                    <a:pt x="2489" y="679"/>
                  </a:moveTo>
                  <a:cubicBezTo>
                    <a:pt x="1632" y="608"/>
                    <a:pt x="822" y="382"/>
                    <a:pt x="1" y="132"/>
                  </a:cubicBezTo>
                  <a:cubicBezTo>
                    <a:pt x="13" y="84"/>
                    <a:pt x="13" y="48"/>
                    <a:pt x="24" y="1"/>
                  </a:cubicBezTo>
                  <a:cubicBezTo>
                    <a:pt x="846" y="191"/>
                    <a:pt x="1679" y="370"/>
                    <a:pt x="2501" y="560"/>
                  </a:cubicBezTo>
                  <a:cubicBezTo>
                    <a:pt x="2513" y="608"/>
                    <a:pt x="2501" y="644"/>
                    <a:pt x="2489" y="6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7"/>
            <p:cNvSpPr/>
            <p:nvPr/>
          </p:nvSpPr>
          <p:spPr>
            <a:xfrm>
              <a:off x="2902425" y="2012575"/>
              <a:ext cx="63725" cy="29500"/>
            </a:xfrm>
            <a:custGeom>
              <a:rect b="b" l="l" r="r" t="t"/>
              <a:pathLst>
                <a:path extrusionOk="0" h="1180" w="2549">
                  <a:moveTo>
                    <a:pt x="37" y="1"/>
                  </a:moveTo>
                  <a:cubicBezTo>
                    <a:pt x="870" y="358"/>
                    <a:pt x="1703" y="727"/>
                    <a:pt x="2549" y="1060"/>
                  </a:cubicBezTo>
                  <a:cubicBezTo>
                    <a:pt x="2346" y="1179"/>
                    <a:pt x="513" y="489"/>
                    <a:pt x="1" y="108"/>
                  </a:cubicBezTo>
                  <a:cubicBezTo>
                    <a:pt x="1" y="84"/>
                    <a:pt x="25" y="36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7"/>
            <p:cNvSpPr/>
            <p:nvPr/>
          </p:nvSpPr>
          <p:spPr>
            <a:xfrm>
              <a:off x="3663250" y="1973000"/>
              <a:ext cx="48825" cy="27100"/>
            </a:xfrm>
            <a:custGeom>
              <a:rect b="b" l="l" r="r" t="t"/>
              <a:pathLst>
                <a:path extrusionOk="0" h="1084" w="1953">
                  <a:moveTo>
                    <a:pt x="1893" y="1084"/>
                  </a:moveTo>
                  <a:cubicBezTo>
                    <a:pt x="1286" y="774"/>
                    <a:pt x="679" y="476"/>
                    <a:pt x="0" y="131"/>
                  </a:cubicBezTo>
                  <a:cubicBezTo>
                    <a:pt x="250" y="0"/>
                    <a:pt x="1679" y="667"/>
                    <a:pt x="1953" y="953"/>
                  </a:cubicBezTo>
                  <a:cubicBezTo>
                    <a:pt x="1941" y="988"/>
                    <a:pt x="1917" y="1036"/>
                    <a:pt x="1893" y="10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7"/>
            <p:cNvSpPr/>
            <p:nvPr/>
          </p:nvSpPr>
          <p:spPr>
            <a:xfrm>
              <a:off x="3208425" y="1822675"/>
              <a:ext cx="64025" cy="29500"/>
            </a:xfrm>
            <a:custGeom>
              <a:rect b="b" l="l" r="r" t="t"/>
              <a:pathLst>
                <a:path extrusionOk="0" h="1180" w="2561">
                  <a:moveTo>
                    <a:pt x="2501" y="1179"/>
                  </a:moveTo>
                  <a:lnTo>
                    <a:pt x="0" y="143"/>
                  </a:lnTo>
                  <a:cubicBezTo>
                    <a:pt x="12" y="108"/>
                    <a:pt x="48" y="48"/>
                    <a:pt x="60" y="1"/>
                  </a:cubicBezTo>
                  <a:cubicBezTo>
                    <a:pt x="893" y="346"/>
                    <a:pt x="1727" y="679"/>
                    <a:pt x="2560" y="1036"/>
                  </a:cubicBezTo>
                  <a:cubicBezTo>
                    <a:pt x="2548" y="1084"/>
                    <a:pt x="2513" y="1132"/>
                    <a:pt x="2501" y="11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7"/>
            <p:cNvSpPr/>
            <p:nvPr/>
          </p:nvSpPr>
          <p:spPr>
            <a:xfrm>
              <a:off x="2375575" y="2026575"/>
              <a:ext cx="90525" cy="35450"/>
            </a:xfrm>
            <a:custGeom>
              <a:rect b="b" l="l" r="r" t="t"/>
              <a:pathLst>
                <a:path extrusionOk="0" h="1418" w="3621">
                  <a:moveTo>
                    <a:pt x="3596" y="1417"/>
                  </a:moveTo>
                  <a:cubicBezTo>
                    <a:pt x="2406" y="965"/>
                    <a:pt x="1191" y="536"/>
                    <a:pt x="1" y="84"/>
                  </a:cubicBezTo>
                  <a:cubicBezTo>
                    <a:pt x="25" y="60"/>
                    <a:pt x="37" y="24"/>
                    <a:pt x="37" y="0"/>
                  </a:cubicBezTo>
                  <a:cubicBezTo>
                    <a:pt x="1227" y="429"/>
                    <a:pt x="2430" y="858"/>
                    <a:pt x="3620" y="1310"/>
                  </a:cubicBezTo>
                  <a:cubicBezTo>
                    <a:pt x="3608" y="1322"/>
                    <a:pt x="3596" y="1369"/>
                    <a:pt x="3596" y="14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3609075" y="1946500"/>
              <a:ext cx="47650" cy="25025"/>
            </a:xfrm>
            <a:custGeom>
              <a:rect b="b" l="l" r="r" t="t"/>
              <a:pathLst>
                <a:path extrusionOk="0" h="1001" w="1906">
                  <a:moveTo>
                    <a:pt x="1905" y="882"/>
                  </a:moveTo>
                  <a:cubicBezTo>
                    <a:pt x="1548" y="1001"/>
                    <a:pt x="84" y="346"/>
                    <a:pt x="0" y="1"/>
                  </a:cubicBezTo>
                  <a:cubicBezTo>
                    <a:pt x="643" y="298"/>
                    <a:pt x="1262" y="596"/>
                    <a:pt x="1905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7"/>
            <p:cNvSpPr/>
            <p:nvPr/>
          </p:nvSpPr>
          <p:spPr>
            <a:xfrm>
              <a:off x="3205450" y="1842325"/>
              <a:ext cx="59250" cy="26800"/>
            </a:xfrm>
            <a:custGeom>
              <a:rect b="b" l="l" r="r" t="t"/>
              <a:pathLst>
                <a:path extrusionOk="0" h="1072" w="2370">
                  <a:moveTo>
                    <a:pt x="72" y="0"/>
                  </a:moveTo>
                  <a:cubicBezTo>
                    <a:pt x="834" y="310"/>
                    <a:pt x="1608" y="631"/>
                    <a:pt x="2370" y="929"/>
                  </a:cubicBezTo>
                  <a:cubicBezTo>
                    <a:pt x="2346" y="965"/>
                    <a:pt x="2322" y="1024"/>
                    <a:pt x="2310" y="1072"/>
                  </a:cubicBezTo>
                  <a:cubicBezTo>
                    <a:pt x="1536" y="774"/>
                    <a:pt x="774" y="465"/>
                    <a:pt x="0" y="167"/>
                  </a:cubicBezTo>
                  <a:cubicBezTo>
                    <a:pt x="24" y="107"/>
                    <a:pt x="60" y="48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7"/>
            <p:cNvSpPr/>
            <p:nvPr/>
          </p:nvSpPr>
          <p:spPr>
            <a:xfrm>
              <a:off x="2864925" y="2173900"/>
              <a:ext cx="75625" cy="33375"/>
            </a:xfrm>
            <a:custGeom>
              <a:rect b="b" l="l" r="r" t="t"/>
              <a:pathLst>
                <a:path extrusionOk="0" h="1335" w="3025">
                  <a:moveTo>
                    <a:pt x="2977" y="1334"/>
                  </a:moveTo>
                  <a:cubicBezTo>
                    <a:pt x="1977" y="941"/>
                    <a:pt x="1001" y="525"/>
                    <a:pt x="1" y="120"/>
                  </a:cubicBezTo>
                  <a:cubicBezTo>
                    <a:pt x="13" y="72"/>
                    <a:pt x="36" y="48"/>
                    <a:pt x="48" y="1"/>
                  </a:cubicBezTo>
                  <a:cubicBezTo>
                    <a:pt x="1048" y="406"/>
                    <a:pt x="2025" y="822"/>
                    <a:pt x="3025" y="1215"/>
                  </a:cubicBezTo>
                  <a:cubicBezTo>
                    <a:pt x="3013" y="1263"/>
                    <a:pt x="2989" y="1299"/>
                    <a:pt x="2977" y="13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7"/>
            <p:cNvSpPr/>
            <p:nvPr/>
          </p:nvSpPr>
          <p:spPr>
            <a:xfrm>
              <a:off x="2260675" y="2088175"/>
              <a:ext cx="71475" cy="32775"/>
            </a:xfrm>
            <a:custGeom>
              <a:rect b="b" l="l" r="r" t="t"/>
              <a:pathLst>
                <a:path extrusionOk="0" h="1311" w="2859">
                  <a:moveTo>
                    <a:pt x="49" y="1"/>
                  </a:moveTo>
                  <a:cubicBezTo>
                    <a:pt x="977" y="394"/>
                    <a:pt x="1918" y="799"/>
                    <a:pt x="2858" y="1180"/>
                  </a:cubicBezTo>
                  <a:cubicBezTo>
                    <a:pt x="2847" y="1227"/>
                    <a:pt x="2823" y="1275"/>
                    <a:pt x="2799" y="1311"/>
                  </a:cubicBezTo>
                  <a:cubicBezTo>
                    <a:pt x="1858" y="906"/>
                    <a:pt x="918" y="525"/>
                    <a:pt x="1" y="120"/>
                  </a:cubicBezTo>
                  <a:cubicBezTo>
                    <a:pt x="13" y="84"/>
                    <a:pt x="25" y="48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7"/>
            <p:cNvSpPr/>
            <p:nvPr/>
          </p:nvSpPr>
          <p:spPr>
            <a:xfrm>
              <a:off x="2719075" y="2035200"/>
              <a:ext cx="47050" cy="27400"/>
            </a:xfrm>
            <a:custGeom>
              <a:rect b="b" l="l" r="r" t="t"/>
              <a:pathLst>
                <a:path extrusionOk="0" h="1096" w="1882">
                  <a:moveTo>
                    <a:pt x="1822" y="1096"/>
                  </a:moveTo>
                  <a:cubicBezTo>
                    <a:pt x="1203" y="774"/>
                    <a:pt x="608" y="429"/>
                    <a:pt x="1" y="96"/>
                  </a:cubicBezTo>
                  <a:cubicBezTo>
                    <a:pt x="251" y="1"/>
                    <a:pt x="1679" y="739"/>
                    <a:pt x="1882" y="1013"/>
                  </a:cubicBezTo>
                  <a:cubicBezTo>
                    <a:pt x="1858" y="1024"/>
                    <a:pt x="1834" y="1072"/>
                    <a:pt x="1822" y="10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7"/>
            <p:cNvSpPr/>
            <p:nvPr/>
          </p:nvSpPr>
          <p:spPr>
            <a:xfrm>
              <a:off x="2800625" y="2256950"/>
              <a:ext cx="62550" cy="23850"/>
            </a:xfrm>
            <a:custGeom>
              <a:rect b="b" l="l" r="r" t="t"/>
              <a:pathLst>
                <a:path extrusionOk="0" h="954" w="2502">
                  <a:moveTo>
                    <a:pt x="49" y="1"/>
                  </a:moveTo>
                  <a:lnTo>
                    <a:pt x="2501" y="846"/>
                  </a:lnTo>
                  <a:cubicBezTo>
                    <a:pt x="2489" y="870"/>
                    <a:pt x="2466" y="917"/>
                    <a:pt x="2466" y="953"/>
                  </a:cubicBezTo>
                  <a:cubicBezTo>
                    <a:pt x="1620" y="727"/>
                    <a:pt x="822" y="429"/>
                    <a:pt x="1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7"/>
            <p:cNvSpPr/>
            <p:nvPr/>
          </p:nvSpPr>
          <p:spPr>
            <a:xfrm>
              <a:off x="2200850" y="2044725"/>
              <a:ext cx="65225" cy="31575"/>
            </a:xfrm>
            <a:custGeom>
              <a:rect b="b" l="l" r="r" t="t"/>
              <a:pathLst>
                <a:path extrusionOk="0" h="1263" w="2609">
                  <a:moveTo>
                    <a:pt x="2549" y="1263"/>
                  </a:moveTo>
                  <a:cubicBezTo>
                    <a:pt x="1692" y="882"/>
                    <a:pt x="846" y="501"/>
                    <a:pt x="1" y="120"/>
                  </a:cubicBezTo>
                  <a:cubicBezTo>
                    <a:pt x="13" y="72"/>
                    <a:pt x="25" y="48"/>
                    <a:pt x="37" y="1"/>
                  </a:cubicBezTo>
                  <a:cubicBezTo>
                    <a:pt x="894" y="370"/>
                    <a:pt x="1751" y="751"/>
                    <a:pt x="2608" y="1132"/>
                  </a:cubicBezTo>
                  <a:cubicBezTo>
                    <a:pt x="2584" y="1179"/>
                    <a:pt x="2561" y="1227"/>
                    <a:pt x="2549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7"/>
            <p:cNvSpPr/>
            <p:nvPr/>
          </p:nvSpPr>
          <p:spPr>
            <a:xfrm>
              <a:off x="3056625" y="2180450"/>
              <a:ext cx="53300" cy="26225"/>
            </a:xfrm>
            <a:custGeom>
              <a:rect b="b" l="l" r="r" t="t"/>
              <a:pathLst>
                <a:path extrusionOk="0" h="1049" w="2132">
                  <a:moveTo>
                    <a:pt x="0" y="1"/>
                  </a:moveTo>
                  <a:cubicBezTo>
                    <a:pt x="703" y="334"/>
                    <a:pt x="1393" y="644"/>
                    <a:pt x="2132" y="989"/>
                  </a:cubicBezTo>
                  <a:cubicBezTo>
                    <a:pt x="1727" y="1049"/>
                    <a:pt x="238" y="3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7"/>
            <p:cNvSpPr/>
            <p:nvPr/>
          </p:nvSpPr>
          <p:spPr>
            <a:xfrm>
              <a:off x="2964050" y="2153675"/>
              <a:ext cx="67000" cy="33650"/>
            </a:xfrm>
            <a:custGeom>
              <a:rect b="b" l="l" r="r" t="t"/>
              <a:pathLst>
                <a:path extrusionOk="0" h="1346" w="2680">
                  <a:moveTo>
                    <a:pt x="72" y="0"/>
                  </a:moveTo>
                  <a:cubicBezTo>
                    <a:pt x="929" y="405"/>
                    <a:pt x="1810" y="822"/>
                    <a:pt x="2679" y="1227"/>
                  </a:cubicBezTo>
                  <a:cubicBezTo>
                    <a:pt x="2656" y="1274"/>
                    <a:pt x="2644" y="1298"/>
                    <a:pt x="2620" y="1346"/>
                  </a:cubicBezTo>
                  <a:cubicBezTo>
                    <a:pt x="1739" y="941"/>
                    <a:pt x="870" y="536"/>
                    <a:pt x="0" y="143"/>
                  </a:cubicBezTo>
                  <a:cubicBezTo>
                    <a:pt x="24" y="84"/>
                    <a:pt x="36" y="36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7"/>
            <p:cNvSpPr/>
            <p:nvPr/>
          </p:nvSpPr>
          <p:spPr>
            <a:xfrm>
              <a:off x="2523825" y="1951850"/>
              <a:ext cx="36325" cy="19375"/>
            </a:xfrm>
            <a:custGeom>
              <a:rect b="b" l="l" r="r" t="t"/>
              <a:pathLst>
                <a:path extrusionOk="0" h="775" w="1453">
                  <a:moveTo>
                    <a:pt x="1453" y="715"/>
                  </a:moveTo>
                  <a:cubicBezTo>
                    <a:pt x="1334" y="727"/>
                    <a:pt x="1250" y="775"/>
                    <a:pt x="1191" y="739"/>
                  </a:cubicBezTo>
                  <a:cubicBezTo>
                    <a:pt x="822" y="572"/>
                    <a:pt x="464" y="418"/>
                    <a:pt x="83" y="239"/>
                  </a:cubicBezTo>
                  <a:cubicBezTo>
                    <a:pt x="48" y="215"/>
                    <a:pt x="24" y="132"/>
                    <a:pt x="0" y="72"/>
                  </a:cubicBezTo>
                  <a:cubicBezTo>
                    <a:pt x="60" y="48"/>
                    <a:pt x="131" y="1"/>
                    <a:pt x="167" y="13"/>
                  </a:cubicBezTo>
                  <a:cubicBezTo>
                    <a:pt x="548" y="179"/>
                    <a:pt x="941" y="370"/>
                    <a:pt x="1322" y="549"/>
                  </a:cubicBezTo>
                  <a:cubicBezTo>
                    <a:pt x="1357" y="560"/>
                    <a:pt x="1381" y="608"/>
                    <a:pt x="1453" y="7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7"/>
            <p:cNvSpPr/>
            <p:nvPr/>
          </p:nvSpPr>
          <p:spPr>
            <a:xfrm>
              <a:off x="2644375" y="2164075"/>
              <a:ext cx="65800" cy="35450"/>
            </a:xfrm>
            <a:custGeom>
              <a:rect b="b" l="l" r="r" t="t"/>
              <a:pathLst>
                <a:path extrusionOk="0" h="1418" w="2632">
                  <a:moveTo>
                    <a:pt x="60" y="1"/>
                  </a:moveTo>
                  <a:cubicBezTo>
                    <a:pt x="917" y="418"/>
                    <a:pt x="1786" y="858"/>
                    <a:pt x="2631" y="1287"/>
                  </a:cubicBezTo>
                  <a:cubicBezTo>
                    <a:pt x="2620" y="1334"/>
                    <a:pt x="2584" y="1370"/>
                    <a:pt x="2572" y="1418"/>
                  </a:cubicBezTo>
                  <a:cubicBezTo>
                    <a:pt x="1715" y="989"/>
                    <a:pt x="857" y="561"/>
                    <a:pt x="0" y="144"/>
                  </a:cubicBezTo>
                  <a:cubicBezTo>
                    <a:pt x="12" y="96"/>
                    <a:pt x="24" y="49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7"/>
            <p:cNvSpPr/>
            <p:nvPr/>
          </p:nvSpPr>
          <p:spPr>
            <a:xfrm>
              <a:off x="2621150" y="2208425"/>
              <a:ext cx="61650" cy="34575"/>
            </a:xfrm>
            <a:custGeom>
              <a:rect b="b" l="l" r="r" t="t"/>
              <a:pathLst>
                <a:path extrusionOk="0" h="1383" w="2466">
                  <a:moveTo>
                    <a:pt x="60" y="1"/>
                  </a:moveTo>
                  <a:cubicBezTo>
                    <a:pt x="870" y="430"/>
                    <a:pt x="1667" y="870"/>
                    <a:pt x="2465" y="1287"/>
                  </a:cubicBezTo>
                  <a:cubicBezTo>
                    <a:pt x="2441" y="1311"/>
                    <a:pt x="2417" y="1358"/>
                    <a:pt x="2406" y="1382"/>
                  </a:cubicBezTo>
                  <a:cubicBezTo>
                    <a:pt x="1596" y="953"/>
                    <a:pt x="798" y="525"/>
                    <a:pt x="0" y="108"/>
                  </a:cubicBezTo>
                  <a:cubicBezTo>
                    <a:pt x="24" y="72"/>
                    <a:pt x="48" y="49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7"/>
            <p:cNvSpPr/>
            <p:nvPr/>
          </p:nvSpPr>
          <p:spPr>
            <a:xfrm>
              <a:off x="2985175" y="2058125"/>
              <a:ext cx="52425" cy="17275"/>
            </a:xfrm>
            <a:custGeom>
              <a:rect b="b" l="l" r="r" t="t"/>
              <a:pathLst>
                <a:path extrusionOk="0" h="691" w="2097">
                  <a:moveTo>
                    <a:pt x="25" y="0"/>
                  </a:moveTo>
                  <a:cubicBezTo>
                    <a:pt x="715" y="191"/>
                    <a:pt x="1418" y="405"/>
                    <a:pt x="2096" y="596"/>
                  </a:cubicBezTo>
                  <a:cubicBezTo>
                    <a:pt x="2096" y="631"/>
                    <a:pt x="2084" y="655"/>
                    <a:pt x="2084" y="691"/>
                  </a:cubicBezTo>
                  <a:cubicBezTo>
                    <a:pt x="1358" y="608"/>
                    <a:pt x="668" y="369"/>
                    <a:pt x="1" y="131"/>
                  </a:cubicBezTo>
                  <a:cubicBezTo>
                    <a:pt x="1" y="72"/>
                    <a:pt x="13" y="36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7"/>
            <p:cNvSpPr/>
            <p:nvPr/>
          </p:nvSpPr>
          <p:spPr>
            <a:xfrm>
              <a:off x="2920300" y="2038775"/>
              <a:ext cx="55975" cy="20850"/>
            </a:xfrm>
            <a:custGeom>
              <a:rect b="b" l="l" r="r" t="t"/>
              <a:pathLst>
                <a:path extrusionOk="0" h="834" w="2239">
                  <a:moveTo>
                    <a:pt x="0" y="0"/>
                  </a:moveTo>
                  <a:cubicBezTo>
                    <a:pt x="738" y="250"/>
                    <a:pt x="1465" y="489"/>
                    <a:pt x="2239" y="739"/>
                  </a:cubicBezTo>
                  <a:cubicBezTo>
                    <a:pt x="1870" y="834"/>
                    <a:pt x="405" y="39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7"/>
            <p:cNvSpPr/>
            <p:nvPr/>
          </p:nvSpPr>
          <p:spPr>
            <a:xfrm>
              <a:off x="3570675" y="2006025"/>
              <a:ext cx="50325" cy="16400"/>
            </a:xfrm>
            <a:custGeom>
              <a:rect b="b" l="l" r="r" t="t"/>
              <a:pathLst>
                <a:path extrusionOk="0" h="656" w="2013">
                  <a:moveTo>
                    <a:pt x="1989" y="656"/>
                  </a:moveTo>
                  <a:cubicBezTo>
                    <a:pt x="1334" y="489"/>
                    <a:pt x="655" y="334"/>
                    <a:pt x="0" y="156"/>
                  </a:cubicBezTo>
                  <a:cubicBezTo>
                    <a:pt x="24" y="108"/>
                    <a:pt x="36" y="48"/>
                    <a:pt x="48" y="1"/>
                  </a:cubicBezTo>
                  <a:cubicBezTo>
                    <a:pt x="703" y="167"/>
                    <a:pt x="1358" y="346"/>
                    <a:pt x="2013" y="513"/>
                  </a:cubicBezTo>
                  <a:cubicBezTo>
                    <a:pt x="2001" y="548"/>
                    <a:pt x="1989" y="596"/>
                    <a:pt x="1989" y="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7"/>
            <p:cNvSpPr/>
            <p:nvPr/>
          </p:nvSpPr>
          <p:spPr>
            <a:xfrm>
              <a:off x="2352375" y="1999775"/>
              <a:ext cx="62525" cy="24150"/>
            </a:xfrm>
            <a:custGeom>
              <a:rect b="b" l="l" r="r" t="t"/>
              <a:pathLst>
                <a:path extrusionOk="0" h="966" w="2501">
                  <a:moveTo>
                    <a:pt x="36" y="1"/>
                  </a:moveTo>
                  <a:lnTo>
                    <a:pt x="2500" y="846"/>
                  </a:lnTo>
                  <a:cubicBezTo>
                    <a:pt x="2477" y="894"/>
                    <a:pt x="2465" y="917"/>
                    <a:pt x="2453" y="965"/>
                  </a:cubicBezTo>
                  <a:cubicBezTo>
                    <a:pt x="1631" y="679"/>
                    <a:pt x="810" y="394"/>
                    <a:pt x="0" y="96"/>
                  </a:cubicBezTo>
                  <a:cubicBezTo>
                    <a:pt x="12" y="72"/>
                    <a:pt x="24" y="48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7"/>
            <p:cNvSpPr/>
            <p:nvPr/>
          </p:nvSpPr>
          <p:spPr>
            <a:xfrm>
              <a:off x="2745875" y="2131050"/>
              <a:ext cx="56275" cy="23825"/>
            </a:xfrm>
            <a:custGeom>
              <a:rect b="b" l="l" r="r" t="t"/>
              <a:pathLst>
                <a:path extrusionOk="0" h="953" w="2251">
                  <a:moveTo>
                    <a:pt x="48" y="0"/>
                  </a:moveTo>
                  <a:cubicBezTo>
                    <a:pt x="774" y="286"/>
                    <a:pt x="1500" y="572"/>
                    <a:pt x="2250" y="846"/>
                  </a:cubicBezTo>
                  <a:cubicBezTo>
                    <a:pt x="2227" y="881"/>
                    <a:pt x="2215" y="929"/>
                    <a:pt x="2203" y="953"/>
                  </a:cubicBezTo>
                  <a:cubicBezTo>
                    <a:pt x="1477" y="679"/>
                    <a:pt x="726" y="405"/>
                    <a:pt x="0" y="131"/>
                  </a:cubicBezTo>
                  <a:cubicBezTo>
                    <a:pt x="0" y="96"/>
                    <a:pt x="12" y="48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7"/>
            <p:cNvSpPr/>
            <p:nvPr/>
          </p:nvSpPr>
          <p:spPr>
            <a:xfrm>
              <a:off x="3034600" y="2136700"/>
              <a:ext cx="58950" cy="23550"/>
            </a:xfrm>
            <a:custGeom>
              <a:rect b="b" l="l" r="r" t="t"/>
              <a:pathLst>
                <a:path extrusionOk="0" h="942" w="2358">
                  <a:moveTo>
                    <a:pt x="48" y="1"/>
                  </a:moveTo>
                  <a:cubicBezTo>
                    <a:pt x="822" y="310"/>
                    <a:pt x="1584" y="620"/>
                    <a:pt x="2358" y="941"/>
                  </a:cubicBezTo>
                  <a:cubicBezTo>
                    <a:pt x="1524" y="798"/>
                    <a:pt x="774" y="429"/>
                    <a:pt x="0" y="108"/>
                  </a:cubicBezTo>
                  <a:cubicBezTo>
                    <a:pt x="12" y="72"/>
                    <a:pt x="36" y="48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7"/>
            <p:cNvSpPr/>
            <p:nvPr/>
          </p:nvSpPr>
          <p:spPr>
            <a:xfrm>
              <a:off x="3062575" y="1799450"/>
              <a:ext cx="50925" cy="27125"/>
            </a:xfrm>
            <a:custGeom>
              <a:rect b="b" l="l" r="r" t="t"/>
              <a:pathLst>
                <a:path extrusionOk="0" h="1085" w="2037">
                  <a:moveTo>
                    <a:pt x="60" y="1"/>
                  </a:moveTo>
                  <a:cubicBezTo>
                    <a:pt x="715" y="322"/>
                    <a:pt x="1370" y="644"/>
                    <a:pt x="2036" y="953"/>
                  </a:cubicBezTo>
                  <a:cubicBezTo>
                    <a:pt x="2024" y="1001"/>
                    <a:pt x="1989" y="1049"/>
                    <a:pt x="1977" y="1084"/>
                  </a:cubicBezTo>
                  <a:cubicBezTo>
                    <a:pt x="1322" y="775"/>
                    <a:pt x="655" y="465"/>
                    <a:pt x="0" y="156"/>
                  </a:cubicBezTo>
                  <a:cubicBezTo>
                    <a:pt x="12" y="96"/>
                    <a:pt x="48" y="48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7"/>
            <p:cNvSpPr/>
            <p:nvPr/>
          </p:nvSpPr>
          <p:spPr>
            <a:xfrm>
              <a:off x="3662050" y="1967050"/>
              <a:ext cx="72950" cy="18175"/>
            </a:xfrm>
            <a:custGeom>
              <a:rect b="b" l="l" r="r" t="t"/>
              <a:pathLst>
                <a:path extrusionOk="0" h="727" w="2918">
                  <a:moveTo>
                    <a:pt x="2882" y="726"/>
                  </a:moveTo>
                  <a:cubicBezTo>
                    <a:pt x="1918" y="524"/>
                    <a:pt x="965" y="310"/>
                    <a:pt x="1" y="107"/>
                  </a:cubicBezTo>
                  <a:cubicBezTo>
                    <a:pt x="13" y="71"/>
                    <a:pt x="13" y="24"/>
                    <a:pt x="24" y="0"/>
                  </a:cubicBezTo>
                  <a:cubicBezTo>
                    <a:pt x="989" y="202"/>
                    <a:pt x="1941" y="417"/>
                    <a:pt x="2918" y="619"/>
                  </a:cubicBezTo>
                  <a:cubicBezTo>
                    <a:pt x="2894" y="667"/>
                    <a:pt x="2894" y="703"/>
                    <a:pt x="2882" y="7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7"/>
            <p:cNvSpPr/>
            <p:nvPr/>
          </p:nvSpPr>
          <p:spPr>
            <a:xfrm>
              <a:off x="2415175" y="2155750"/>
              <a:ext cx="71750" cy="33075"/>
            </a:xfrm>
            <a:custGeom>
              <a:rect b="b" l="l" r="r" t="t"/>
              <a:pathLst>
                <a:path extrusionOk="0" h="1323" w="2870">
                  <a:moveTo>
                    <a:pt x="24" y="1"/>
                  </a:moveTo>
                  <a:cubicBezTo>
                    <a:pt x="977" y="393"/>
                    <a:pt x="1917" y="810"/>
                    <a:pt x="2870" y="1215"/>
                  </a:cubicBezTo>
                  <a:cubicBezTo>
                    <a:pt x="2858" y="1251"/>
                    <a:pt x="2834" y="1275"/>
                    <a:pt x="2822" y="1322"/>
                  </a:cubicBezTo>
                  <a:cubicBezTo>
                    <a:pt x="1893" y="905"/>
                    <a:pt x="941" y="501"/>
                    <a:pt x="0" y="84"/>
                  </a:cubicBezTo>
                  <a:cubicBezTo>
                    <a:pt x="0" y="60"/>
                    <a:pt x="12" y="24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7"/>
            <p:cNvSpPr/>
            <p:nvPr/>
          </p:nvSpPr>
          <p:spPr>
            <a:xfrm>
              <a:off x="2842900" y="2006925"/>
              <a:ext cx="51225" cy="29800"/>
            </a:xfrm>
            <a:custGeom>
              <a:rect b="b" l="l" r="r" t="t"/>
              <a:pathLst>
                <a:path extrusionOk="0" h="1192" w="2049">
                  <a:moveTo>
                    <a:pt x="2001" y="1191"/>
                  </a:moveTo>
                  <a:cubicBezTo>
                    <a:pt x="1286" y="917"/>
                    <a:pt x="644" y="489"/>
                    <a:pt x="1" y="84"/>
                  </a:cubicBezTo>
                  <a:lnTo>
                    <a:pt x="48" y="0"/>
                  </a:lnTo>
                  <a:cubicBezTo>
                    <a:pt x="715" y="370"/>
                    <a:pt x="1370" y="739"/>
                    <a:pt x="2048" y="1108"/>
                  </a:cubicBezTo>
                  <a:cubicBezTo>
                    <a:pt x="2025" y="1120"/>
                    <a:pt x="2013" y="1155"/>
                    <a:pt x="2001" y="11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7"/>
            <p:cNvSpPr/>
            <p:nvPr/>
          </p:nvSpPr>
          <p:spPr>
            <a:xfrm>
              <a:off x="2554475" y="2181350"/>
              <a:ext cx="43775" cy="23550"/>
            </a:xfrm>
            <a:custGeom>
              <a:rect b="b" l="l" r="r" t="t"/>
              <a:pathLst>
                <a:path extrusionOk="0" h="942" w="1751">
                  <a:moveTo>
                    <a:pt x="1667" y="941"/>
                  </a:moveTo>
                  <a:cubicBezTo>
                    <a:pt x="1120" y="667"/>
                    <a:pt x="572" y="405"/>
                    <a:pt x="0" y="131"/>
                  </a:cubicBezTo>
                  <a:cubicBezTo>
                    <a:pt x="36" y="84"/>
                    <a:pt x="48" y="48"/>
                    <a:pt x="84" y="1"/>
                  </a:cubicBezTo>
                  <a:cubicBezTo>
                    <a:pt x="631" y="251"/>
                    <a:pt x="1191" y="524"/>
                    <a:pt x="1751" y="774"/>
                  </a:cubicBezTo>
                  <a:cubicBezTo>
                    <a:pt x="1715" y="834"/>
                    <a:pt x="1691" y="882"/>
                    <a:pt x="1667" y="9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7"/>
            <p:cNvSpPr/>
            <p:nvPr/>
          </p:nvSpPr>
          <p:spPr>
            <a:xfrm>
              <a:off x="2397900" y="2068825"/>
              <a:ext cx="47050" cy="23250"/>
            </a:xfrm>
            <a:custGeom>
              <a:rect b="b" l="l" r="r" t="t"/>
              <a:pathLst>
                <a:path extrusionOk="0" h="930" w="1882">
                  <a:moveTo>
                    <a:pt x="1822" y="930"/>
                  </a:moveTo>
                  <a:cubicBezTo>
                    <a:pt x="1215" y="656"/>
                    <a:pt x="620" y="394"/>
                    <a:pt x="1" y="120"/>
                  </a:cubicBezTo>
                  <a:cubicBezTo>
                    <a:pt x="25" y="84"/>
                    <a:pt x="36" y="37"/>
                    <a:pt x="60" y="1"/>
                  </a:cubicBezTo>
                  <a:cubicBezTo>
                    <a:pt x="679" y="275"/>
                    <a:pt x="1275" y="525"/>
                    <a:pt x="1882" y="799"/>
                  </a:cubicBezTo>
                  <a:cubicBezTo>
                    <a:pt x="1870" y="822"/>
                    <a:pt x="1834" y="882"/>
                    <a:pt x="1822" y="9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7"/>
            <p:cNvSpPr/>
            <p:nvPr/>
          </p:nvSpPr>
          <p:spPr>
            <a:xfrm>
              <a:off x="2493450" y="2016150"/>
              <a:ext cx="51825" cy="23550"/>
            </a:xfrm>
            <a:custGeom>
              <a:rect b="b" l="l" r="r" t="t"/>
              <a:pathLst>
                <a:path extrusionOk="0" h="942" w="2073">
                  <a:moveTo>
                    <a:pt x="2025" y="941"/>
                  </a:moveTo>
                  <a:cubicBezTo>
                    <a:pt x="1358" y="667"/>
                    <a:pt x="691" y="382"/>
                    <a:pt x="1" y="120"/>
                  </a:cubicBezTo>
                  <a:cubicBezTo>
                    <a:pt x="24" y="72"/>
                    <a:pt x="36" y="48"/>
                    <a:pt x="48" y="1"/>
                  </a:cubicBezTo>
                  <a:cubicBezTo>
                    <a:pt x="715" y="262"/>
                    <a:pt x="1406" y="536"/>
                    <a:pt x="2072" y="7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7"/>
            <p:cNvSpPr/>
            <p:nvPr/>
          </p:nvSpPr>
          <p:spPr>
            <a:xfrm>
              <a:off x="2572625" y="1968525"/>
              <a:ext cx="48250" cy="25325"/>
            </a:xfrm>
            <a:custGeom>
              <a:rect b="b" l="l" r="r" t="t"/>
              <a:pathLst>
                <a:path extrusionOk="0" h="1013" w="1930">
                  <a:moveTo>
                    <a:pt x="1870" y="1013"/>
                  </a:moveTo>
                  <a:lnTo>
                    <a:pt x="1" y="120"/>
                  </a:lnTo>
                  <a:cubicBezTo>
                    <a:pt x="13" y="72"/>
                    <a:pt x="36" y="24"/>
                    <a:pt x="48" y="1"/>
                  </a:cubicBezTo>
                  <a:cubicBezTo>
                    <a:pt x="679" y="298"/>
                    <a:pt x="1299" y="572"/>
                    <a:pt x="1930" y="870"/>
                  </a:cubicBezTo>
                  <a:cubicBezTo>
                    <a:pt x="1918" y="917"/>
                    <a:pt x="1882" y="965"/>
                    <a:pt x="1870" y="10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7"/>
            <p:cNvSpPr/>
            <p:nvPr/>
          </p:nvSpPr>
          <p:spPr>
            <a:xfrm>
              <a:off x="3523050" y="1951850"/>
              <a:ext cx="45275" cy="17300"/>
            </a:xfrm>
            <a:custGeom>
              <a:rect b="b" l="l" r="r" t="t"/>
              <a:pathLst>
                <a:path extrusionOk="0" h="692" w="1811">
                  <a:moveTo>
                    <a:pt x="0" y="1"/>
                  </a:moveTo>
                  <a:cubicBezTo>
                    <a:pt x="596" y="191"/>
                    <a:pt x="1191" y="370"/>
                    <a:pt x="1810" y="560"/>
                  </a:cubicBezTo>
                  <a:cubicBezTo>
                    <a:pt x="1572" y="691"/>
                    <a:pt x="203" y="29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2316050" y="2005150"/>
              <a:ext cx="49150" cy="22925"/>
            </a:xfrm>
            <a:custGeom>
              <a:rect b="b" l="l" r="r" t="t"/>
              <a:pathLst>
                <a:path extrusionOk="0" h="917" w="1966">
                  <a:moveTo>
                    <a:pt x="1929" y="917"/>
                  </a:moveTo>
                  <a:cubicBezTo>
                    <a:pt x="1286" y="643"/>
                    <a:pt x="643" y="393"/>
                    <a:pt x="1" y="131"/>
                  </a:cubicBezTo>
                  <a:cubicBezTo>
                    <a:pt x="24" y="83"/>
                    <a:pt x="36" y="36"/>
                    <a:pt x="48" y="0"/>
                  </a:cubicBezTo>
                  <a:lnTo>
                    <a:pt x="1965" y="762"/>
                  </a:lnTo>
                  <a:cubicBezTo>
                    <a:pt x="1953" y="810"/>
                    <a:pt x="1941" y="869"/>
                    <a:pt x="1929" y="9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7"/>
            <p:cNvSpPr/>
            <p:nvPr/>
          </p:nvSpPr>
          <p:spPr>
            <a:xfrm>
              <a:off x="3112275" y="1800950"/>
              <a:ext cx="56000" cy="22050"/>
            </a:xfrm>
            <a:custGeom>
              <a:rect b="b" l="l" r="r" t="t"/>
              <a:pathLst>
                <a:path extrusionOk="0" h="882" w="2240">
                  <a:moveTo>
                    <a:pt x="48" y="0"/>
                  </a:moveTo>
                  <a:cubicBezTo>
                    <a:pt x="775" y="262"/>
                    <a:pt x="1501" y="524"/>
                    <a:pt x="2239" y="774"/>
                  </a:cubicBezTo>
                  <a:cubicBezTo>
                    <a:pt x="2227" y="810"/>
                    <a:pt x="2203" y="858"/>
                    <a:pt x="2192" y="881"/>
                  </a:cubicBezTo>
                  <a:lnTo>
                    <a:pt x="1" y="119"/>
                  </a:lnTo>
                  <a:cubicBezTo>
                    <a:pt x="25" y="96"/>
                    <a:pt x="36" y="48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7"/>
            <p:cNvSpPr/>
            <p:nvPr/>
          </p:nvSpPr>
          <p:spPr>
            <a:xfrm>
              <a:off x="2801225" y="2113175"/>
              <a:ext cx="65225" cy="19675"/>
            </a:xfrm>
            <a:custGeom>
              <a:rect b="b" l="l" r="r" t="t"/>
              <a:pathLst>
                <a:path extrusionOk="0" h="787" w="2609">
                  <a:moveTo>
                    <a:pt x="25" y="1"/>
                  </a:moveTo>
                  <a:cubicBezTo>
                    <a:pt x="882" y="239"/>
                    <a:pt x="1751" y="465"/>
                    <a:pt x="2608" y="703"/>
                  </a:cubicBezTo>
                  <a:cubicBezTo>
                    <a:pt x="2608" y="727"/>
                    <a:pt x="2596" y="763"/>
                    <a:pt x="2596" y="787"/>
                  </a:cubicBezTo>
                  <a:lnTo>
                    <a:pt x="1" y="120"/>
                  </a:lnTo>
                  <a:cubicBezTo>
                    <a:pt x="1" y="72"/>
                    <a:pt x="1" y="49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7"/>
            <p:cNvSpPr/>
            <p:nvPr/>
          </p:nvSpPr>
          <p:spPr>
            <a:xfrm>
              <a:off x="3552525" y="2022700"/>
              <a:ext cx="44375" cy="12825"/>
            </a:xfrm>
            <a:custGeom>
              <a:rect b="b" l="l" r="r" t="t"/>
              <a:pathLst>
                <a:path extrusionOk="0" h="513" w="1775">
                  <a:moveTo>
                    <a:pt x="1762" y="512"/>
                  </a:moveTo>
                  <a:cubicBezTo>
                    <a:pt x="1179" y="393"/>
                    <a:pt x="595" y="286"/>
                    <a:pt x="0" y="167"/>
                  </a:cubicBezTo>
                  <a:cubicBezTo>
                    <a:pt x="12" y="108"/>
                    <a:pt x="12" y="60"/>
                    <a:pt x="36" y="0"/>
                  </a:cubicBezTo>
                  <a:lnTo>
                    <a:pt x="1774" y="358"/>
                  </a:lnTo>
                  <a:cubicBezTo>
                    <a:pt x="1774" y="405"/>
                    <a:pt x="1762" y="465"/>
                    <a:pt x="1762" y="5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2469950" y="2146825"/>
              <a:ext cx="50025" cy="24425"/>
            </a:xfrm>
            <a:custGeom>
              <a:rect b="b" l="l" r="r" t="t"/>
              <a:pathLst>
                <a:path extrusionOk="0" h="977" w="2001">
                  <a:moveTo>
                    <a:pt x="36" y="0"/>
                  </a:moveTo>
                  <a:cubicBezTo>
                    <a:pt x="691" y="274"/>
                    <a:pt x="1345" y="572"/>
                    <a:pt x="2000" y="858"/>
                  </a:cubicBezTo>
                  <a:cubicBezTo>
                    <a:pt x="1988" y="905"/>
                    <a:pt x="1977" y="929"/>
                    <a:pt x="1965" y="977"/>
                  </a:cubicBezTo>
                  <a:cubicBezTo>
                    <a:pt x="1310" y="691"/>
                    <a:pt x="655" y="393"/>
                    <a:pt x="0" y="119"/>
                  </a:cubicBezTo>
                  <a:cubicBezTo>
                    <a:pt x="12" y="72"/>
                    <a:pt x="24" y="24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7"/>
            <p:cNvSpPr/>
            <p:nvPr/>
          </p:nvSpPr>
          <p:spPr>
            <a:xfrm>
              <a:off x="3635550" y="2007525"/>
              <a:ext cx="42900" cy="12525"/>
            </a:xfrm>
            <a:custGeom>
              <a:rect b="b" l="l" r="r" t="t"/>
              <a:pathLst>
                <a:path extrusionOk="0" h="501" w="1716">
                  <a:moveTo>
                    <a:pt x="49" y="0"/>
                  </a:moveTo>
                  <a:cubicBezTo>
                    <a:pt x="596" y="119"/>
                    <a:pt x="1156" y="250"/>
                    <a:pt x="1715" y="369"/>
                  </a:cubicBezTo>
                  <a:cubicBezTo>
                    <a:pt x="1692" y="417"/>
                    <a:pt x="1692" y="465"/>
                    <a:pt x="1680" y="500"/>
                  </a:cubicBezTo>
                  <a:cubicBezTo>
                    <a:pt x="1120" y="381"/>
                    <a:pt x="561" y="262"/>
                    <a:pt x="1" y="167"/>
                  </a:cubicBezTo>
                  <a:cubicBezTo>
                    <a:pt x="13" y="107"/>
                    <a:pt x="25" y="6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2711625" y="2244450"/>
              <a:ext cx="57775" cy="27400"/>
            </a:xfrm>
            <a:custGeom>
              <a:rect b="b" l="l" r="r" t="t"/>
              <a:pathLst>
                <a:path extrusionOk="0" h="1096" w="2311">
                  <a:moveTo>
                    <a:pt x="49" y="1"/>
                  </a:moveTo>
                  <a:cubicBezTo>
                    <a:pt x="811" y="334"/>
                    <a:pt x="1549" y="655"/>
                    <a:pt x="2311" y="989"/>
                  </a:cubicBezTo>
                  <a:cubicBezTo>
                    <a:pt x="2299" y="1013"/>
                    <a:pt x="2275" y="1048"/>
                    <a:pt x="2263" y="1096"/>
                  </a:cubicBezTo>
                  <a:cubicBezTo>
                    <a:pt x="1501" y="763"/>
                    <a:pt x="763" y="441"/>
                    <a:pt x="1" y="108"/>
                  </a:cubicBezTo>
                  <a:cubicBezTo>
                    <a:pt x="13" y="60"/>
                    <a:pt x="37" y="36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7"/>
            <p:cNvSpPr/>
            <p:nvPr/>
          </p:nvSpPr>
          <p:spPr>
            <a:xfrm>
              <a:off x="2830700" y="2096225"/>
              <a:ext cx="65800" cy="22950"/>
            </a:xfrm>
            <a:custGeom>
              <a:rect b="b" l="l" r="r" t="t"/>
              <a:pathLst>
                <a:path extrusionOk="0" h="918" w="2632">
                  <a:moveTo>
                    <a:pt x="48" y="0"/>
                  </a:moveTo>
                  <a:lnTo>
                    <a:pt x="2632" y="846"/>
                  </a:lnTo>
                  <a:cubicBezTo>
                    <a:pt x="2620" y="869"/>
                    <a:pt x="2620" y="893"/>
                    <a:pt x="2608" y="917"/>
                  </a:cubicBezTo>
                  <a:cubicBezTo>
                    <a:pt x="1739" y="631"/>
                    <a:pt x="858" y="369"/>
                    <a:pt x="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7"/>
            <p:cNvSpPr/>
            <p:nvPr/>
          </p:nvSpPr>
          <p:spPr>
            <a:xfrm>
              <a:off x="3565600" y="1930425"/>
              <a:ext cx="37250" cy="13125"/>
            </a:xfrm>
            <a:custGeom>
              <a:rect b="b" l="l" r="r" t="t"/>
              <a:pathLst>
                <a:path extrusionOk="0" h="525" w="1490">
                  <a:moveTo>
                    <a:pt x="1454" y="524"/>
                  </a:moveTo>
                  <a:cubicBezTo>
                    <a:pt x="965" y="405"/>
                    <a:pt x="489" y="286"/>
                    <a:pt x="1" y="167"/>
                  </a:cubicBezTo>
                  <a:cubicBezTo>
                    <a:pt x="13" y="108"/>
                    <a:pt x="25" y="48"/>
                    <a:pt x="49" y="1"/>
                  </a:cubicBezTo>
                  <a:cubicBezTo>
                    <a:pt x="525" y="120"/>
                    <a:pt x="1013" y="239"/>
                    <a:pt x="1489" y="358"/>
                  </a:cubicBezTo>
                  <a:cubicBezTo>
                    <a:pt x="1489" y="417"/>
                    <a:pt x="1477" y="465"/>
                    <a:pt x="1454" y="5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3134300" y="1825650"/>
              <a:ext cx="35750" cy="19675"/>
            </a:xfrm>
            <a:custGeom>
              <a:rect b="b" l="l" r="r" t="t"/>
              <a:pathLst>
                <a:path extrusionOk="0" h="787" w="1430">
                  <a:moveTo>
                    <a:pt x="1382" y="786"/>
                  </a:moveTo>
                  <a:cubicBezTo>
                    <a:pt x="930" y="584"/>
                    <a:pt x="465" y="358"/>
                    <a:pt x="1" y="143"/>
                  </a:cubicBezTo>
                  <a:cubicBezTo>
                    <a:pt x="13" y="96"/>
                    <a:pt x="48" y="36"/>
                    <a:pt x="60" y="1"/>
                  </a:cubicBezTo>
                  <a:cubicBezTo>
                    <a:pt x="525" y="203"/>
                    <a:pt x="965" y="429"/>
                    <a:pt x="1430" y="632"/>
                  </a:cubicBezTo>
                  <a:cubicBezTo>
                    <a:pt x="1418" y="679"/>
                    <a:pt x="1406" y="739"/>
                    <a:pt x="1382" y="7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3130725" y="2163200"/>
              <a:ext cx="39325" cy="24125"/>
            </a:xfrm>
            <a:custGeom>
              <a:rect b="b" l="l" r="r" t="t"/>
              <a:pathLst>
                <a:path extrusionOk="0" h="965" w="1573">
                  <a:moveTo>
                    <a:pt x="1525" y="965"/>
                  </a:moveTo>
                  <a:cubicBezTo>
                    <a:pt x="1025" y="679"/>
                    <a:pt x="513" y="393"/>
                    <a:pt x="1" y="119"/>
                  </a:cubicBezTo>
                  <a:cubicBezTo>
                    <a:pt x="13" y="72"/>
                    <a:pt x="37" y="36"/>
                    <a:pt x="60" y="0"/>
                  </a:cubicBezTo>
                  <a:lnTo>
                    <a:pt x="1573" y="846"/>
                  </a:lnTo>
                  <a:cubicBezTo>
                    <a:pt x="1573" y="893"/>
                    <a:pt x="1561" y="917"/>
                    <a:pt x="1525" y="9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7"/>
            <p:cNvSpPr/>
            <p:nvPr/>
          </p:nvSpPr>
          <p:spPr>
            <a:xfrm>
              <a:off x="2748550" y="2117650"/>
              <a:ext cx="51225" cy="23250"/>
            </a:xfrm>
            <a:custGeom>
              <a:rect b="b" l="l" r="r" t="t"/>
              <a:pathLst>
                <a:path extrusionOk="0" h="930" w="2049">
                  <a:moveTo>
                    <a:pt x="48" y="1"/>
                  </a:moveTo>
                  <a:cubicBezTo>
                    <a:pt x="715" y="286"/>
                    <a:pt x="1381" y="548"/>
                    <a:pt x="2048" y="834"/>
                  </a:cubicBezTo>
                  <a:lnTo>
                    <a:pt x="2012" y="929"/>
                  </a:lnTo>
                  <a:cubicBezTo>
                    <a:pt x="1334" y="655"/>
                    <a:pt x="667" y="370"/>
                    <a:pt x="0" y="108"/>
                  </a:cubicBezTo>
                  <a:cubicBezTo>
                    <a:pt x="12" y="60"/>
                    <a:pt x="24" y="36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7"/>
            <p:cNvSpPr/>
            <p:nvPr/>
          </p:nvSpPr>
          <p:spPr>
            <a:xfrm>
              <a:off x="2617575" y="1928650"/>
              <a:ext cx="52125" cy="32450"/>
            </a:xfrm>
            <a:custGeom>
              <a:rect b="b" l="l" r="r" t="t"/>
              <a:pathLst>
                <a:path extrusionOk="0" h="1298" w="2085">
                  <a:moveTo>
                    <a:pt x="2037" y="1298"/>
                  </a:moveTo>
                  <a:cubicBezTo>
                    <a:pt x="1358" y="893"/>
                    <a:pt x="679" y="488"/>
                    <a:pt x="1" y="83"/>
                  </a:cubicBezTo>
                  <a:cubicBezTo>
                    <a:pt x="12" y="60"/>
                    <a:pt x="24" y="36"/>
                    <a:pt x="60" y="0"/>
                  </a:cubicBezTo>
                  <a:cubicBezTo>
                    <a:pt x="727" y="405"/>
                    <a:pt x="1417" y="798"/>
                    <a:pt x="2084" y="1215"/>
                  </a:cubicBezTo>
                  <a:cubicBezTo>
                    <a:pt x="2084" y="1250"/>
                    <a:pt x="2072" y="1262"/>
                    <a:pt x="2037" y="12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2487200" y="2036700"/>
              <a:ext cx="33675" cy="20550"/>
            </a:xfrm>
            <a:custGeom>
              <a:rect b="b" l="l" r="r" t="t"/>
              <a:pathLst>
                <a:path extrusionOk="0" h="822" w="1347">
                  <a:moveTo>
                    <a:pt x="1275" y="822"/>
                  </a:moveTo>
                  <a:cubicBezTo>
                    <a:pt x="858" y="583"/>
                    <a:pt x="417" y="357"/>
                    <a:pt x="1" y="95"/>
                  </a:cubicBezTo>
                  <a:cubicBezTo>
                    <a:pt x="24" y="72"/>
                    <a:pt x="48" y="24"/>
                    <a:pt x="60" y="0"/>
                  </a:cubicBezTo>
                  <a:cubicBezTo>
                    <a:pt x="489" y="238"/>
                    <a:pt x="917" y="476"/>
                    <a:pt x="1346" y="714"/>
                  </a:cubicBezTo>
                  <a:cubicBezTo>
                    <a:pt x="1310" y="750"/>
                    <a:pt x="1287" y="798"/>
                    <a:pt x="1275" y="8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3222425" y="2119150"/>
              <a:ext cx="43775" cy="25025"/>
            </a:xfrm>
            <a:custGeom>
              <a:rect b="b" l="l" r="r" t="t"/>
              <a:pathLst>
                <a:path extrusionOk="0" h="1001" w="1751">
                  <a:moveTo>
                    <a:pt x="60" y="0"/>
                  </a:moveTo>
                  <a:cubicBezTo>
                    <a:pt x="631" y="310"/>
                    <a:pt x="1179" y="607"/>
                    <a:pt x="1750" y="929"/>
                  </a:cubicBezTo>
                  <a:cubicBezTo>
                    <a:pt x="1726" y="953"/>
                    <a:pt x="1715" y="965"/>
                    <a:pt x="1703" y="1000"/>
                  </a:cubicBezTo>
                  <a:cubicBezTo>
                    <a:pt x="1131" y="691"/>
                    <a:pt x="572" y="393"/>
                    <a:pt x="0" y="72"/>
                  </a:cubicBezTo>
                  <a:cubicBezTo>
                    <a:pt x="24" y="48"/>
                    <a:pt x="48" y="36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2912850" y="2121525"/>
              <a:ext cx="41400" cy="14900"/>
            </a:xfrm>
            <a:custGeom>
              <a:rect b="b" l="l" r="r" t="t"/>
              <a:pathLst>
                <a:path extrusionOk="0" h="596" w="1656">
                  <a:moveTo>
                    <a:pt x="36" y="0"/>
                  </a:moveTo>
                  <a:cubicBezTo>
                    <a:pt x="572" y="155"/>
                    <a:pt x="1120" y="334"/>
                    <a:pt x="1656" y="500"/>
                  </a:cubicBezTo>
                  <a:cubicBezTo>
                    <a:pt x="1644" y="536"/>
                    <a:pt x="1644" y="560"/>
                    <a:pt x="1632" y="596"/>
                  </a:cubicBezTo>
                  <a:cubicBezTo>
                    <a:pt x="1096" y="429"/>
                    <a:pt x="548" y="250"/>
                    <a:pt x="1" y="84"/>
                  </a:cubicBezTo>
                  <a:cubicBezTo>
                    <a:pt x="24" y="60"/>
                    <a:pt x="24" y="24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7"/>
            <p:cNvSpPr/>
            <p:nvPr/>
          </p:nvSpPr>
          <p:spPr>
            <a:xfrm>
              <a:off x="3574850" y="1952150"/>
              <a:ext cx="25600" cy="11050"/>
            </a:xfrm>
            <a:custGeom>
              <a:rect b="b" l="l" r="r" t="t"/>
              <a:pathLst>
                <a:path extrusionOk="0" h="442" w="1024">
                  <a:moveTo>
                    <a:pt x="988" y="441"/>
                  </a:moveTo>
                  <a:lnTo>
                    <a:pt x="0" y="132"/>
                  </a:lnTo>
                  <a:lnTo>
                    <a:pt x="48" y="1"/>
                  </a:lnTo>
                  <a:cubicBezTo>
                    <a:pt x="369" y="108"/>
                    <a:pt x="703" y="203"/>
                    <a:pt x="1024" y="322"/>
                  </a:cubicBezTo>
                  <a:cubicBezTo>
                    <a:pt x="1012" y="358"/>
                    <a:pt x="1000" y="406"/>
                    <a:pt x="988" y="4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7"/>
            <p:cNvSpPr/>
            <p:nvPr/>
          </p:nvSpPr>
          <p:spPr>
            <a:xfrm>
              <a:off x="2682775" y="2556400"/>
              <a:ext cx="448575" cy="162250"/>
            </a:xfrm>
            <a:custGeom>
              <a:rect b="b" l="l" r="r" t="t"/>
              <a:pathLst>
                <a:path extrusionOk="0" h="6490" w="17943">
                  <a:moveTo>
                    <a:pt x="0" y="6370"/>
                  </a:moveTo>
                  <a:cubicBezTo>
                    <a:pt x="95" y="6299"/>
                    <a:pt x="202" y="6204"/>
                    <a:pt x="322" y="6156"/>
                  </a:cubicBezTo>
                  <a:cubicBezTo>
                    <a:pt x="1762" y="5608"/>
                    <a:pt x="3215" y="5025"/>
                    <a:pt x="4679" y="4525"/>
                  </a:cubicBezTo>
                  <a:cubicBezTo>
                    <a:pt x="7799" y="3441"/>
                    <a:pt x="10906" y="2370"/>
                    <a:pt x="14014" y="1298"/>
                  </a:cubicBezTo>
                  <a:lnTo>
                    <a:pt x="17538" y="84"/>
                  </a:lnTo>
                  <a:cubicBezTo>
                    <a:pt x="17657" y="48"/>
                    <a:pt x="17776" y="24"/>
                    <a:pt x="17895" y="0"/>
                  </a:cubicBezTo>
                  <a:cubicBezTo>
                    <a:pt x="17919" y="24"/>
                    <a:pt x="17931" y="60"/>
                    <a:pt x="17943" y="108"/>
                  </a:cubicBezTo>
                  <a:cubicBezTo>
                    <a:pt x="17824" y="167"/>
                    <a:pt x="17717" y="238"/>
                    <a:pt x="17586" y="286"/>
                  </a:cubicBezTo>
                  <a:cubicBezTo>
                    <a:pt x="14299" y="1429"/>
                    <a:pt x="11013" y="2560"/>
                    <a:pt x="7739" y="3703"/>
                  </a:cubicBezTo>
                  <a:cubicBezTo>
                    <a:pt x="5536" y="4477"/>
                    <a:pt x="3334" y="5287"/>
                    <a:pt x="1131" y="6073"/>
                  </a:cubicBezTo>
                  <a:cubicBezTo>
                    <a:pt x="857" y="6156"/>
                    <a:pt x="619" y="6311"/>
                    <a:pt x="369" y="6418"/>
                  </a:cubicBezTo>
                  <a:cubicBezTo>
                    <a:pt x="274" y="6454"/>
                    <a:pt x="179" y="6465"/>
                    <a:pt x="71" y="6489"/>
                  </a:cubicBezTo>
                  <a:cubicBezTo>
                    <a:pt x="36" y="6454"/>
                    <a:pt x="12" y="6418"/>
                    <a:pt x="0" y="6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2693775" y="2568900"/>
              <a:ext cx="441750" cy="157175"/>
            </a:xfrm>
            <a:custGeom>
              <a:rect b="b" l="l" r="r" t="t"/>
              <a:pathLst>
                <a:path extrusionOk="0" h="6287" w="17670">
                  <a:moveTo>
                    <a:pt x="17669" y="119"/>
                  </a:moveTo>
                  <a:cubicBezTo>
                    <a:pt x="17562" y="167"/>
                    <a:pt x="17455" y="227"/>
                    <a:pt x="17336" y="274"/>
                  </a:cubicBezTo>
                  <a:cubicBezTo>
                    <a:pt x="13871" y="1489"/>
                    <a:pt x="10419" y="2727"/>
                    <a:pt x="6942" y="3929"/>
                  </a:cubicBezTo>
                  <a:cubicBezTo>
                    <a:pt x="5049" y="4584"/>
                    <a:pt x="3144" y="5168"/>
                    <a:pt x="1251" y="5799"/>
                  </a:cubicBezTo>
                  <a:cubicBezTo>
                    <a:pt x="834" y="5930"/>
                    <a:pt x="453" y="6120"/>
                    <a:pt x="48" y="6287"/>
                  </a:cubicBezTo>
                  <a:lnTo>
                    <a:pt x="1" y="6192"/>
                  </a:lnTo>
                  <a:cubicBezTo>
                    <a:pt x="96" y="6156"/>
                    <a:pt x="179" y="6096"/>
                    <a:pt x="274" y="6061"/>
                  </a:cubicBezTo>
                  <a:cubicBezTo>
                    <a:pt x="2358" y="5334"/>
                    <a:pt x="4454" y="4608"/>
                    <a:pt x="6537" y="3870"/>
                  </a:cubicBezTo>
                  <a:cubicBezTo>
                    <a:pt x="8787" y="3096"/>
                    <a:pt x="11026" y="2358"/>
                    <a:pt x="13276" y="1572"/>
                  </a:cubicBezTo>
                  <a:cubicBezTo>
                    <a:pt x="14621" y="1108"/>
                    <a:pt x="15943" y="596"/>
                    <a:pt x="17265" y="108"/>
                  </a:cubicBezTo>
                  <a:cubicBezTo>
                    <a:pt x="17384" y="60"/>
                    <a:pt x="17503" y="48"/>
                    <a:pt x="17610" y="0"/>
                  </a:cubicBezTo>
                  <a:cubicBezTo>
                    <a:pt x="17634" y="48"/>
                    <a:pt x="17658" y="96"/>
                    <a:pt x="17669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2849750" y="2588250"/>
              <a:ext cx="281600" cy="98250"/>
            </a:xfrm>
            <a:custGeom>
              <a:rect b="b" l="l" r="r" t="t"/>
              <a:pathLst>
                <a:path extrusionOk="0" h="3930" w="11264">
                  <a:moveTo>
                    <a:pt x="11264" y="96"/>
                  </a:moveTo>
                  <a:cubicBezTo>
                    <a:pt x="7513" y="1548"/>
                    <a:pt x="3870" y="3060"/>
                    <a:pt x="0" y="3929"/>
                  </a:cubicBezTo>
                  <a:cubicBezTo>
                    <a:pt x="3799" y="2965"/>
                    <a:pt x="7382" y="1358"/>
                    <a:pt x="11038" y="36"/>
                  </a:cubicBezTo>
                  <a:cubicBezTo>
                    <a:pt x="11097" y="0"/>
                    <a:pt x="11145" y="48"/>
                    <a:pt x="11264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2529175" y="2720400"/>
              <a:ext cx="111350" cy="36650"/>
            </a:xfrm>
            <a:custGeom>
              <a:rect b="b" l="l" r="r" t="t"/>
              <a:pathLst>
                <a:path extrusionOk="0" h="1466" w="4454">
                  <a:moveTo>
                    <a:pt x="2644" y="703"/>
                  </a:moveTo>
                  <a:cubicBezTo>
                    <a:pt x="1763" y="727"/>
                    <a:pt x="917" y="965"/>
                    <a:pt x="36" y="1025"/>
                  </a:cubicBezTo>
                  <a:cubicBezTo>
                    <a:pt x="24" y="989"/>
                    <a:pt x="24" y="941"/>
                    <a:pt x="0" y="882"/>
                  </a:cubicBezTo>
                  <a:cubicBezTo>
                    <a:pt x="1477" y="584"/>
                    <a:pt x="2941" y="298"/>
                    <a:pt x="4430" y="1"/>
                  </a:cubicBezTo>
                  <a:cubicBezTo>
                    <a:pt x="4453" y="132"/>
                    <a:pt x="4418" y="298"/>
                    <a:pt x="4168" y="358"/>
                  </a:cubicBezTo>
                  <a:cubicBezTo>
                    <a:pt x="2870" y="727"/>
                    <a:pt x="1572" y="1084"/>
                    <a:pt x="262" y="1441"/>
                  </a:cubicBezTo>
                  <a:cubicBezTo>
                    <a:pt x="215" y="1465"/>
                    <a:pt x="143" y="1418"/>
                    <a:pt x="84" y="1406"/>
                  </a:cubicBezTo>
                  <a:cubicBezTo>
                    <a:pt x="84" y="1370"/>
                    <a:pt x="60" y="1346"/>
                    <a:pt x="60" y="1310"/>
                  </a:cubicBezTo>
                  <a:cubicBezTo>
                    <a:pt x="929" y="1120"/>
                    <a:pt x="1786" y="906"/>
                    <a:pt x="2644" y="7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2318725" y="2655225"/>
              <a:ext cx="170575" cy="83350"/>
            </a:xfrm>
            <a:custGeom>
              <a:rect b="b" l="l" r="r" t="t"/>
              <a:pathLst>
                <a:path extrusionOk="0" h="3334" w="6823">
                  <a:moveTo>
                    <a:pt x="36" y="0"/>
                  </a:moveTo>
                  <a:cubicBezTo>
                    <a:pt x="2227" y="1179"/>
                    <a:pt x="4418" y="2405"/>
                    <a:pt x="6823" y="3191"/>
                  </a:cubicBezTo>
                  <a:cubicBezTo>
                    <a:pt x="6799" y="3239"/>
                    <a:pt x="6787" y="3274"/>
                    <a:pt x="6787" y="3334"/>
                  </a:cubicBezTo>
                  <a:cubicBezTo>
                    <a:pt x="6680" y="3322"/>
                    <a:pt x="6585" y="3334"/>
                    <a:pt x="6490" y="3310"/>
                  </a:cubicBezTo>
                  <a:cubicBezTo>
                    <a:pt x="5585" y="2953"/>
                    <a:pt x="4656" y="2620"/>
                    <a:pt x="3799" y="2191"/>
                  </a:cubicBezTo>
                  <a:cubicBezTo>
                    <a:pt x="2608" y="1608"/>
                    <a:pt x="1441" y="941"/>
                    <a:pt x="263" y="298"/>
                  </a:cubicBezTo>
                  <a:cubicBezTo>
                    <a:pt x="167" y="238"/>
                    <a:pt x="84" y="167"/>
                    <a:pt x="1" y="107"/>
                  </a:cubicBezTo>
                  <a:cubicBezTo>
                    <a:pt x="1" y="60"/>
                    <a:pt x="13" y="3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3071800" y="2593900"/>
              <a:ext cx="106875" cy="44375"/>
            </a:xfrm>
            <a:custGeom>
              <a:rect b="b" l="l" r="r" t="t"/>
              <a:pathLst>
                <a:path extrusionOk="0" h="1775" w="4275">
                  <a:moveTo>
                    <a:pt x="4275" y="167"/>
                  </a:moveTo>
                  <a:cubicBezTo>
                    <a:pt x="2870" y="703"/>
                    <a:pt x="1465" y="1227"/>
                    <a:pt x="1" y="1775"/>
                  </a:cubicBezTo>
                  <a:cubicBezTo>
                    <a:pt x="131" y="1405"/>
                    <a:pt x="3751" y="1"/>
                    <a:pt x="4227" y="60"/>
                  </a:cubicBezTo>
                  <a:cubicBezTo>
                    <a:pt x="4239" y="96"/>
                    <a:pt x="4263" y="120"/>
                    <a:pt x="4275" y="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7"/>
            <p:cNvSpPr/>
            <p:nvPr/>
          </p:nvSpPr>
          <p:spPr>
            <a:xfrm>
              <a:off x="2360700" y="2709975"/>
              <a:ext cx="130400" cy="60750"/>
            </a:xfrm>
            <a:custGeom>
              <a:rect b="b" l="l" r="r" t="t"/>
              <a:pathLst>
                <a:path extrusionOk="0" h="2430" w="5216">
                  <a:moveTo>
                    <a:pt x="5215" y="2430"/>
                  </a:moveTo>
                  <a:cubicBezTo>
                    <a:pt x="3322" y="1954"/>
                    <a:pt x="1572" y="1168"/>
                    <a:pt x="0" y="1"/>
                  </a:cubicBezTo>
                  <a:cubicBezTo>
                    <a:pt x="1667" y="965"/>
                    <a:pt x="3394" y="1799"/>
                    <a:pt x="5215" y="24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7"/>
            <p:cNvSpPr/>
            <p:nvPr/>
          </p:nvSpPr>
          <p:spPr>
            <a:xfrm>
              <a:off x="2541375" y="2746900"/>
              <a:ext cx="100325" cy="34850"/>
            </a:xfrm>
            <a:custGeom>
              <a:rect b="b" l="l" r="r" t="t"/>
              <a:pathLst>
                <a:path extrusionOk="0" h="1394" w="4013">
                  <a:moveTo>
                    <a:pt x="1" y="1262"/>
                  </a:moveTo>
                  <a:cubicBezTo>
                    <a:pt x="1394" y="822"/>
                    <a:pt x="2715" y="405"/>
                    <a:pt x="4013" y="0"/>
                  </a:cubicBezTo>
                  <a:cubicBezTo>
                    <a:pt x="3870" y="369"/>
                    <a:pt x="846" y="1393"/>
                    <a:pt x="1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7"/>
            <p:cNvSpPr/>
            <p:nvPr/>
          </p:nvSpPr>
          <p:spPr>
            <a:xfrm>
              <a:off x="2541375" y="2772200"/>
              <a:ext cx="111050" cy="34250"/>
            </a:xfrm>
            <a:custGeom>
              <a:rect b="b" l="l" r="r" t="t"/>
              <a:pathLst>
                <a:path extrusionOk="0" h="1370" w="4442">
                  <a:moveTo>
                    <a:pt x="1" y="1120"/>
                  </a:moveTo>
                  <a:cubicBezTo>
                    <a:pt x="1548" y="977"/>
                    <a:pt x="3013" y="584"/>
                    <a:pt x="4442" y="0"/>
                  </a:cubicBezTo>
                  <a:cubicBezTo>
                    <a:pt x="4108" y="548"/>
                    <a:pt x="846" y="1370"/>
                    <a:pt x="1" y="1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2544050" y="2760300"/>
              <a:ext cx="111050" cy="33350"/>
            </a:xfrm>
            <a:custGeom>
              <a:rect b="b" l="l" r="r" t="t"/>
              <a:pathLst>
                <a:path extrusionOk="0" h="1334" w="4442">
                  <a:moveTo>
                    <a:pt x="1" y="1238"/>
                  </a:moveTo>
                  <a:cubicBezTo>
                    <a:pt x="1525" y="822"/>
                    <a:pt x="3001" y="405"/>
                    <a:pt x="4442" y="0"/>
                  </a:cubicBezTo>
                  <a:cubicBezTo>
                    <a:pt x="4204" y="357"/>
                    <a:pt x="787" y="1334"/>
                    <a:pt x="1" y="1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2542275" y="2733200"/>
              <a:ext cx="105100" cy="34550"/>
            </a:xfrm>
            <a:custGeom>
              <a:rect b="b" l="l" r="r" t="t"/>
              <a:pathLst>
                <a:path extrusionOk="0" h="1382" w="4204">
                  <a:moveTo>
                    <a:pt x="0" y="1287"/>
                  </a:moveTo>
                  <a:cubicBezTo>
                    <a:pt x="1370" y="870"/>
                    <a:pt x="2739" y="441"/>
                    <a:pt x="4203" y="1"/>
                  </a:cubicBezTo>
                  <a:cubicBezTo>
                    <a:pt x="3941" y="310"/>
                    <a:pt x="560" y="1382"/>
                    <a:pt x="36" y="1382"/>
                  </a:cubicBezTo>
                  <a:cubicBezTo>
                    <a:pt x="24" y="1346"/>
                    <a:pt x="24" y="1322"/>
                    <a:pt x="0" y="1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2367550" y="2726350"/>
              <a:ext cx="122350" cy="56575"/>
            </a:xfrm>
            <a:custGeom>
              <a:rect b="b" l="l" r="r" t="t"/>
              <a:pathLst>
                <a:path extrusionOk="0" h="2263" w="4894">
                  <a:moveTo>
                    <a:pt x="0" y="1"/>
                  </a:moveTo>
                  <a:cubicBezTo>
                    <a:pt x="1560" y="906"/>
                    <a:pt x="3120" y="1799"/>
                    <a:pt x="4894" y="2263"/>
                  </a:cubicBezTo>
                  <a:cubicBezTo>
                    <a:pt x="3060" y="1918"/>
                    <a:pt x="1489" y="106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2399100" y="2712975"/>
              <a:ext cx="89325" cy="32750"/>
            </a:xfrm>
            <a:custGeom>
              <a:rect b="b" l="l" r="r" t="t"/>
              <a:pathLst>
                <a:path extrusionOk="0" h="1310" w="3573">
                  <a:moveTo>
                    <a:pt x="3572" y="1310"/>
                  </a:moveTo>
                  <a:cubicBezTo>
                    <a:pt x="2310" y="1060"/>
                    <a:pt x="1060" y="750"/>
                    <a:pt x="0" y="0"/>
                  </a:cubicBezTo>
                  <a:cubicBezTo>
                    <a:pt x="1179" y="429"/>
                    <a:pt x="2370" y="869"/>
                    <a:pt x="3572" y="13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2118700" y="2554600"/>
              <a:ext cx="64025" cy="41700"/>
            </a:xfrm>
            <a:custGeom>
              <a:rect b="b" l="l" r="r" t="t"/>
              <a:pathLst>
                <a:path extrusionOk="0" h="1668" w="2561">
                  <a:moveTo>
                    <a:pt x="2465" y="1668"/>
                  </a:moveTo>
                  <a:cubicBezTo>
                    <a:pt x="1644" y="1156"/>
                    <a:pt x="810" y="632"/>
                    <a:pt x="1" y="132"/>
                  </a:cubicBezTo>
                  <a:cubicBezTo>
                    <a:pt x="25" y="84"/>
                    <a:pt x="36" y="37"/>
                    <a:pt x="72" y="1"/>
                  </a:cubicBezTo>
                  <a:cubicBezTo>
                    <a:pt x="906" y="501"/>
                    <a:pt x="1727" y="1013"/>
                    <a:pt x="2561" y="1513"/>
                  </a:cubicBezTo>
                  <a:cubicBezTo>
                    <a:pt x="2525" y="1561"/>
                    <a:pt x="2501" y="1608"/>
                    <a:pt x="2465" y="16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2233300" y="2610575"/>
              <a:ext cx="73550" cy="43775"/>
            </a:xfrm>
            <a:custGeom>
              <a:rect b="b" l="l" r="r" t="t"/>
              <a:pathLst>
                <a:path extrusionOk="0" h="1751" w="2942">
                  <a:moveTo>
                    <a:pt x="60" y="0"/>
                  </a:moveTo>
                  <a:cubicBezTo>
                    <a:pt x="1025" y="560"/>
                    <a:pt x="1977" y="1108"/>
                    <a:pt x="2941" y="1655"/>
                  </a:cubicBezTo>
                  <a:lnTo>
                    <a:pt x="2894" y="1751"/>
                  </a:lnTo>
                  <a:cubicBezTo>
                    <a:pt x="1929" y="1191"/>
                    <a:pt x="965" y="643"/>
                    <a:pt x="1" y="107"/>
                  </a:cubicBezTo>
                  <a:cubicBezTo>
                    <a:pt x="1" y="60"/>
                    <a:pt x="24" y="36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2016600" y="2509075"/>
              <a:ext cx="71475" cy="42000"/>
            </a:xfrm>
            <a:custGeom>
              <a:rect b="b" l="l" r="r" t="t"/>
              <a:pathLst>
                <a:path extrusionOk="0" h="1680" w="2859">
                  <a:moveTo>
                    <a:pt x="60" y="0"/>
                  </a:moveTo>
                  <a:cubicBezTo>
                    <a:pt x="1001" y="524"/>
                    <a:pt x="1918" y="1060"/>
                    <a:pt x="2858" y="1584"/>
                  </a:cubicBezTo>
                  <a:cubicBezTo>
                    <a:pt x="2846" y="1608"/>
                    <a:pt x="2811" y="1655"/>
                    <a:pt x="2799" y="1679"/>
                  </a:cubicBezTo>
                  <a:cubicBezTo>
                    <a:pt x="1858" y="1167"/>
                    <a:pt x="941" y="631"/>
                    <a:pt x="1" y="107"/>
                  </a:cubicBezTo>
                  <a:cubicBezTo>
                    <a:pt x="13" y="72"/>
                    <a:pt x="37" y="48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2364275" y="2737975"/>
              <a:ext cx="59850" cy="33950"/>
            </a:xfrm>
            <a:custGeom>
              <a:rect b="b" l="l" r="r" t="t"/>
              <a:pathLst>
                <a:path extrusionOk="0" h="1358" w="2394">
                  <a:moveTo>
                    <a:pt x="2346" y="1357"/>
                  </a:moveTo>
                  <a:cubicBezTo>
                    <a:pt x="1560" y="941"/>
                    <a:pt x="786" y="536"/>
                    <a:pt x="0" y="119"/>
                  </a:cubicBezTo>
                  <a:cubicBezTo>
                    <a:pt x="12" y="72"/>
                    <a:pt x="36" y="48"/>
                    <a:pt x="60" y="0"/>
                  </a:cubicBezTo>
                  <a:cubicBezTo>
                    <a:pt x="834" y="417"/>
                    <a:pt x="1608" y="810"/>
                    <a:pt x="2394" y="1226"/>
                  </a:cubicBezTo>
                  <a:cubicBezTo>
                    <a:pt x="2382" y="1274"/>
                    <a:pt x="2358" y="1310"/>
                    <a:pt x="2346" y="13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2392550" y="2717425"/>
              <a:ext cx="51525" cy="28600"/>
            </a:xfrm>
            <a:custGeom>
              <a:rect b="b" l="l" r="r" t="t"/>
              <a:pathLst>
                <a:path extrusionOk="0" h="1144" w="2061">
                  <a:moveTo>
                    <a:pt x="1989" y="1144"/>
                  </a:moveTo>
                  <a:cubicBezTo>
                    <a:pt x="1322" y="810"/>
                    <a:pt x="655" y="453"/>
                    <a:pt x="0" y="108"/>
                  </a:cubicBezTo>
                  <a:cubicBezTo>
                    <a:pt x="12" y="72"/>
                    <a:pt x="36" y="36"/>
                    <a:pt x="60" y="1"/>
                  </a:cubicBezTo>
                  <a:cubicBezTo>
                    <a:pt x="727" y="346"/>
                    <a:pt x="1393" y="691"/>
                    <a:pt x="2060" y="1013"/>
                  </a:cubicBezTo>
                  <a:cubicBezTo>
                    <a:pt x="2036" y="1060"/>
                    <a:pt x="2025" y="1108"/>
                    <a:pt x="1989" y="1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2432425" y="2771900"/>
              <a:ext cx="56000" cy="26225"/>
            </a:xfrm>
            <a:custGeom>
              <a:rect b="b" l="l" r="r" t="t"/>
              <a:pathLst>
                <a:path extrusionOk="0" h="1049" w="2240">
                  <a:moveTo>
                    <a:pt x="2192" y="1048"/>
                  </a:moveTo>
                  <a:cubicBezTo>
                    <a:pt x="1465" y="727"/>
                    <a:pt x="739" y="393"/>
                    <a:pt x="1" y="84"/>
                  </a:cubicBezTo>
                  <a:lnTo>
                    <a:pt x="49" y="0"/>
                  </a:lnTo>
                  <a:lnTo>
                    <a:pt x="2239" y="977"/>
                  </a:lnTo>
                  <a:cubicBezTo>
                    <a:pt x="2227" y="989"/>
                    <a:pt x="2215" y="1024"/>
                    <a:pt x="2192" y="10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3152175" y="2579025"/>
              <a:ext cx="28600" cy="11925"/>
            </a:xfrm>
            <a:custGeom>
              <a:rect b="b" l="l" r="r" t="t"/>
              <a:pathLst>
                <a:path extrusionOk="0" h="477" w="1144">
                  <a:moveTo>
                    <a:pt x="0" y="346"/>
                  </a:moveTo>
                  <a:cubicBezTo>
                    <a:pt x="369" y="226"/>
                    <a:pt x="726" y="119"/>
                    <a:pt x="1107" y="0"/>
                  </a:cubicBezTo>
                  <a:lnTo>
                    <a:pt x="1143" y="131"/>
                  </a:lnTo>
                  <a:cubicBezTo>
                    <a:pt x="774" y="250"/>
                    <a:pt x="417" y="357"/>
                    <a:pt x="48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2458325" y="2745100"/>
              <a:ext cx="22650" cy="10750"/>
            </a:xfrm>
            <a:custGeom>
              <a:rect b="b" l="l" r="r" t="t"/>
              <a:pathLst>
                <a:path extrusionOk="0" h="430" w="906">
                  <a:moveTo>
                    <a:pt x="25" y="1"/>
                  </a:moveTo>
                  <a:cubicBezTo>
                    <a:pt x="322" y="96"/>
                    <a:pt x="608" y="203"/>
                    <a:pt x="906" y="299"/>
                  </a:cubicBezTo>
                  <a:lnTo>
                    <a:pt x="858" y="430"/>
                  </a:lnTo>
                  <a:cubicBezTo>
                    <a:pt x="584" y="322"/>
                    <a:pt x="286" y="239"/>
                    <a:pt x="1" y="132"/>
                  </a:cubicBezTo>
                  <a:cubicBezTo>
                    <a:pt x="1" y="84"/>
                    <a:pt x="13" y="37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7"/>
            <p:cNvSpPr/>
            <p:nvPr/>
          </p:nvSpPr>
          <p:spPr>
            <a:xfrm>
              <a:off x="2843800" y="2505500"/>
              <a:ext cx="825725" cy="269400"/>
            </a:xfrm>
            <a:custGeom>
              <a:rect b="b" l="l" r="r" t="t"/>
              <a:pathLst>
                <a:path extrusionOk="0" h="10776" w="33029">
                  <a:moveTo>
                    <a:pt x="0" y="10692"/>
                  </a:moveTo>
                  <a:cubicBezTo>
                    <a:pt x="238" y="10621"/>
                    <a:pt x="477" y="10561"/>
                    <a:pt x="715" y="10490"/>
                  </a:cubicBezTo>
                  <a:cubicBezTo>
                    <a:pt x="2905" y="9763"/>
                    <a:pt x="5084" y="9013"/>
                    <a:pt x="7287" y="8311"/>
                  </a:cubicBezTo>
                  <a:cubicBezTo>
                    <a:pt x="9632" y="7573"/>
                    <a:pt x="11990" y="6882"/>
                    <a:pt x="14347" y="6156"/>
                  </a:cubicBezTo>
                  <a:cubicBezTo>
                    <a:pt x="17574" y="5156"/>
                    <a:pt x="20801" y="4179"/>
                    <a:pt x="24003" y="3120"/>
                  </a:cubicBezTo>
                  <a:cubicBezTo>
                    <a:pt x="26861" y="2179"/>
                    <a:pt x="29671" y="1143"/>
                    <a:pt x="32516" y="143"/>
                  </a:cubicBezTo>
                  <a:cubicBezTo>
                    <a:pt x="32671" y="84"/>
                    <a:pt x="32826" y="36"/>
                    <a:pt x="32981" y="0"/>
                  </a:cubicBezTo>
                  <a:cubicBezTo>
                    <a:pt x="32993" y="24"/>
                    <a:pt x="33004" y="72"/>
                    <a:pt x="33028" y="96"/>
                  </a:cubicBezTo>
                  <a:cubicBezTo>
                    <a:pt x="32921" y="155"/>
                    <a:pt x="32802" y="239"/>
                    <a:pt x="32695" y="262"/>
                  </a:cubicBezTo>
                  <a:cubicBezTo>
                    <a:pt x="30421" y="1048"/>
                    <a:pt x="28135" y="1870"/>
                    <a:pt x="25849" y="2632"/>
                  </a:cubicBezTo>
                  <a:cubicBezTo>
                    <a:pt x="23646" y="3358"/>
                    <a:pt x="21432" y="4049"/>
                    <a:pt x="19205" y="4727"/>
                  </a:cubicBezTo>
                  <a:cubicBezTo>
                    <a:pt x="15478" y="5894"/>
                    <a:pt x="11728" y="7037"/>
                    <a:pt x="7989" y="8228"/>
                  </a:cubicBezTo>
                  <a:cubicBezTo>
                    <a:pt x="5596" y="8990"/>
                    <a:pt x="3227" y="9775"/>
                    <a:pt x="846" y="10549"/>
                  </a:cubicBezTo>
                  <a:cubicBezTo>
                    <a:pt x="584" y="10633"/>
                    <a:pt x="298" y="10692"/>
                    <a:pt x="24" y="10776"/>
                  </a:cubicBezTo>
                  <a:cubicBezTo>
                    <a:pt x="12" y="10776"/>
                    <a:pt x="12" y="10740"/>
                    <a:pt x="0" y="106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7"/>
            <p:cNvSpPr/>
            <p:nvPr/>
          </p:nvSpPr>
          <p:spPr>
            <a:xfrm>
              <a:off x="2895875" y="2634975"/>
              <a:ext cx="426875" cy="131300"/>
            </a:xfrm>
            <a:custGeom>
              <a:rect b="b" l="l" r="r" t="t"/>
              <a:pathLst>
                <a:path extrusionOk="0" h="5252" w="17075">
                  <a:moveTo>
                    <a:pt x="17074" y="1"/>
                  </a:moveTo>
                  <a:cubicBezTo>
                    <a:pt x="11383" y="1751"/>
                    <a:pt x="5680" y="3513"/>
                    <a:pt x="1" y="5251"/>
                  </a:cubicBezTo>
                  <a:cubicBezTo>
                    <a:pt x="5656" y="3358"/>
                    <a:pt x="11336" y="1608"/>
                    <a:pt x="17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3300100" y="2569800"/>
              <a:ext cx="295600" cy="112225"/>
            </a:xfrm>
            <a:custGeom>
              <a:rect b="b" l="l" r="r" t="t"/>
              <a:pathLst>
                <a:path extrusionOk="0" h="4489" w="11824">
                  <a:moveTo>
                    <a:pt x="11824" y="143"/>
                  </a:moveTo>
                  <a:cubicBezTo>
                    <a:pt x="7894" y="1596"/>
                    <a:pt x="3965" y="3048"/>
                    <a:pt x="36" y="4489"/>
                  </a:cubicBezTo>
                  <a:cubicBezTo>
                    <a:pt x="24" y="4465"/>
                    <a:pt x="1" y="4417"/>
                    <a:pt x="1" y="4394"/>
                  </a:cubicBezTo>
                  <a:cubicBezTo>
                    <a:pt x="3930" y="2929"/>
                    <a:pt x="7847" y="1453"/>
                    <a:pt x="11776" y="0"/>
                  </a:cubicBezTo>
                  <a:cubicBezTo>
                    <a:pt x="11776" y="60"/>
                    <a:pt x="11812" y="107"/>
                    <a:pt x="11824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3454575" y="2525750"/>
              <a:ext cx="213750" cy="76800"/>
            </a:xfrm>
            <a:custGeom>
              <a:rect b="b" l="l" r="r" t="t"/>
              <a:pathLst>
                <a:path extrusionOk="0" h="3072" w="8550">
                  <a:moveTo>
                    <a:pt x="1" y="2905"/>
                  </a:moveTo>
                  <a:cubicBezTo>
                    <a:pt x="2858" y="2048"/>
                    <a:pt x="5645" y="953"/>
                    <a:pt x="8490" y="0"/>
                  </a:cubicBezTo>
                  <a:cubicBezTo>
                    <a:pt x="8502" y="60"/>
                    <a:pt x="8514" y="107"/>
                    <a:pt x="8550" y="167"/>
                  </a:cubicBezTo>
                  <a:lnTo>
                    <a:pt x="60" y="3072"/>
                  </a:lnTo>
                  <a:cubicBezTo>
                    <a:pt x="37" y="3024"/>
                    <a:pt x="25" y="2965"/>
                    <a:pt x="1" y="29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3018525" y="2668025"/>
              <a:ext cx="211050" cy="73250"/>
            </a:xfrm>
            <a:custGeom>
              <a:rect b="b" l="l" r="r" t="t"/>
              <a:pathLst>
                <a:path extrusionOk="0" h="2930" w="8442">
                  <a:moveTo>
                    <a:pt x="0" y="2846"/>
                  </a:moveTo>
                  <a:cubicBezTo>
                    <a:pt x="2798" y="1893"/>
                    <a:pt x="5596" y="953"/>
                    <a:pt x="8394" y="0"/>
                  </a:cubicBezTo>
                  <a:cubicBezTo>
                    <a:pt x="8418" y="48"/>
                    <a:pt x="8430" y="72"/>
                    <a:pt x="8442" y="119"/>
                  </a:cubicBezTo>
                  <a:lnTo>
                    <a:pt x="48" y="29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3335225" y="2602525"/>
              <a:ext cx="88125" cy="31875"/>
            </a:xfrm>
            <a:custGeom>
              <a:rect b="b" l="l" r="r" t="t"/>
              <a:pathLst>
                <a:path extrusionOk="0" h="1275" w="3525">
                  <a:moveTo>
                    <a:pt x="1" y="1132"/>
                  </a:moveTo>
                  <a:cubicBezTo>
                    <a:pt x="1167" y="763"/>
                    <a:pt x="2322" y="370"/>
                    <a:pt x="3489" y="1"/>
                  </a:cubicBezTo>
                  <a:cubicBezTo>
                    <a:pt x="3501" y="48"/>
                    <a:pt x="3513" y="84"/>
                    <a:pt x="3525" y="144"/>
                  </a:cubicBezTo>
                  <a:cubicBezTo>
                    <a:pt x="2370" y="525"/>
                    <a:pt x="1203" y="906"/>
                    <a:pt x="60" y="1275"/>
                  </a:cubicBezTo>
                  <a:cubicBezTo>
                    <a:pt x="36" y="1215"/>
                    <a:pt x="12" y="1180"/>
                    <a:pt x="1" y="1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3644800" y="2535550"/>
              <a:ext cx="87525" cy="37250"/>
            </a:xfrm>
            <a:custGeom>
              <a:rect b="b" l="l" r="r" t="t"/>
              <a:pathLst>
                <a:path extrusionOk="0" h="1490" w="3501">
                  <a:moveTo>
                    <a:pt x="3500" y="108"/>
                  </a:moveTo>
                  <a:cubicBezTo>
                    <a:pt x="2357" y="561"/>
                    <a:pt x="1191" y="1025"/>
                    <a:pt x="48" y="1489"/>
                  </a:cubicBezTo>
                  <a:cubicBezTo>
                    <a:pt x="36" y="1453"/>
                    <a:pt x="12" y="1418"/>
                    <a:pt x="0" y="1382"/>
                  </a:cubicBezTo>
                  <a:cubicBezTo>
                    <a:pt x="1143" y="918"/>
                    <a:pt x="2310" y="465"/>
                    <a:pt x="3453" y="1"/>
                  </a:cubicBezTo>
                  <a:cubicBezTo>
                    <a:pt x="3465" y="49"/>
                    <a:pt x="3489" y="72"/>
                    <a:pt x="350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3643300" y="2528125"/>
              <a:ext cx="81275" cy="28900"/>
            </a:xfrm>
            <a:custGeom>
              <a:rect b="b" l="l" r="r" t="t"/>
              <a:pathLst>
                <a:path extrusionOk="0" h="1156" w="3251">
                  <a:moveTo>
                    <a:pt x="3251" y="119"/>
                  </a:moveTo>
                  <a:cubicBezTo>
                    <a:pt x="2179" y="465"/>
                    <a:pt x="1108" y="822"/>
                    <a:pt x="36" y="1155"/>
                  </a:cubicBezTo>
                  <a:cubicBezTo>
                    <a:pt x="12" y="1131"/>
                    <a:pt x="1" y="1084"/>
                    <a:pt x="1" y="1060"/>
                  </a:cubicBezTo>
                  <a:cubicBezTo>
                    <a:pt x="1072" y="703"/>
                    <a:pt x="2144" y="357"/>
                    <a:pt x="3215" y="0"/>
                  </a:cubicBezTo>
                  <a:cubicBezTo>
                    <a:pt x="3215" y="48"/>
                    <a:pt x="3227" y="84"/>
                    <a:pt x="3251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3374825" y="2606700"/>
              <a:ext cx="75925" cy="27100"/>
            </a:xfrm>
            <a:custGeom>
              <a:rect b="b" l="l" r="r" t="t"/>
              <a:pathLst>
                <a:path extrusionOk="0" h="1084" w="3037">
                  <a:moveTo>
                    <a:pt x="3036" y="120"/>
                  </a:moveTo>
                  <a:cubicBezTo>
                    <a:pt x="2036" y="441"/>
                    <a:pt x="1036" y="751"/>
                    <a:pt x="36" y="1084"/>
                  </a:cubicBezTo>
                  <a:cubicBezTo>
                    <a:pt x="24" y="1036"/>
                    <a:pt x="12" y="989"/>
                    <a:pt x="0" y="965"/>
                  </a:cubicBezTo>
                  <a:cubicBezTo>
                    <a:pt x="988" y="632"/>
                    <a:pt x="1988" y="322"/>
                    <a:pt x="2989" y="1"/>
                  </a:cubicBezTo>
                  <a:cubicBezTo>
                    <a:pt x="3012" y="36"/>
                    <a:pt x="3036" y="84"/>
                    <a:pt x="3036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3754325" y="2587950"/>
              <a:ext cx="61350" cy="22050"/>
            </a:xfrm>
            <a:custGeom>
              <a:rect b="b" l="l" r="r" t="t"/>
              <a:pathLst>
                <a:path extrusionOk="0" h="882" w="2454">
                  <a:moveTo>
                    <a:pt x="1" y="762"/>
                  </a:moveTo>
                  <a:lnTo>
                    <a:pt x="2406" y="0"/>
                  </a:lnTo>
                  <a:lnTo>
                    <a:pt x="2453" y="131"/>
                  </a:lnTo>
                  <a:cubicBezTo>
                    <a:pt x="1644" y="393"/>
                    <a:pt x="846" y="643"/>
                    <a:pt x="36" y="881"/>
                  </a:cubicBezTo>
                  <a:cubicBezTo>
                    <a:pt x="12" y="846"/>
                    <a:pt x="1" y="810"/>
                    <a:pt x="1" y="7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3289100" y="2643300"/>
              <a:ext cx="76225" cy="26825"/>
            </a:xfrm>
            <a:custGeom>
              <a:rect b="b" l="l" r="r" t="t"/>
              <a:pathLst>
                <a:path extrusionOk="0" h="1073" w="3049">
                  <a:moveTo>
                    <a:pt x="3048" y="37"/>
                  </a:moveTo>
                  <a:cubicBezTo>
                    <a:pt x="2012" y="394"/>
                    <a:pt x="988" y="751"/>
                    <a:pt x="0" y="1073"/>
                  </a:cubicBezTo>
                  <a:cubicBezTo>
                    <a:pt x="214" y="834"/>
                    <a:pt x="2572" y="1"/>
                    <a:pt x="3048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3516500" y="2589425"/>
              <a:ext cx="75925" cy="29200"/>
            </a:xfrm>
            <a:custGeom>
              <a:rect b="b" l="l" r="r" t="t"/>
              <a:pathLst>
                <a:path extrusionOk="0" h="1168" w="3037">
                  <a:moveTo>
                    <a:pt x="0" y="1073"/>
                  </a:moveTo>
                  <a:cubicBezTo>
                    <a:pt x="1001" y="715"/>
                    <a:pt x="2013" y="358"/>
                    <a:pt x="3001" y="1"/>
                  </a:cubicBezTo>
                  <a:cubicBezTo>
                    <a:pt x="3025" y="37"/>
                    <a:pt x="3025" y="60"/>
                    <a:pt x="3037" y="96"/>
                  </a:cubicBezTo>
                  <a:cubicBezTo>
                    <a:pt x="2025" y="453"/>
                    <a:pt x="1024" y="811"/>
                    <a:pt x="12" y="1168"/>
                  </a:cubicBezTo>
                  <a:cubicBezTo>
                    <a:pt x="12" y="1132"/>
                    <a:pt x="0" y="1108"/>
                    <a:pt x="0" y="10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3739450" y="2584675"/>
              <a:ext cx="49125" cy="24725"/>
            </a:xfrm>
            <a:custGeom>
              <a:rect b="b" l="l" r="r" t="t"/>
              <a:pathLst>
                <a:path extrusionOk="0" h="989" w="1965">
                  <a:moveTo>
                    <a:pt x="1965" y="120"/>
                  </a:moveTo>
                  <a:cubicBezTo>
                    <a:pt x="1322" y="417"/>
                    <a:pt x="679" y="691"/>
                    <a:pt x="36" y="989"/>
                  </a:cubicBezTo>
                  <a:cubicBezTo>
                    <a:pt x="24" y="965"/>
                    <a:pt x="12" y="941"/>
                    <a:pt x="0" y="893"/>
                  </a:cubicBezTo>
                  <a:cubicBezTo>
                    <a:pt x="631" y="596"/>
                    <a:pt x="1274" y="298"/>
                    <a:pt x="1905" y="0"/>
                  </a:cubicBezTo>
                  <a:cubicBezTo>
                    <a:pt x="1929" y="48"/>
                    <a:pt x="1941" y="72"/>
                    <a:pt x="1965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3275400" y="2644800"/>
              <a:ext cx="53900" cy="17875"/>
            </a:xfrm>
            <a:custGeom>
              <a:rect b="b" l="l" r="r" t="t"/>
              <a:pathLst>
                <a:path extrusionOk="0" h="715" w="2156">
                  <a:moveTo>
                    <a:pt x="0" y="620"/>
                  </a:moveTo>
                  <a:cubicBezTo>
                    <a:pt x="715" y="405"/>
                    <a:pt x="1417" y="215"/>
                    <a:pt x="2120" y="1"/>
                  </a:cubicBezTo>
                  <a:cubicBezTo>
                    <a:pt x="2144" y="36"/>
                    <a:pt x="2144" y="60"/>
                    <a:pt x="2155" y="108"/>
                  </a:cubicBezTo>
                  <a:cubicBezTo>
                    <a:pt x="1441" y="310"/>
                    <a:pt x="739" y="512"/>
                    <a:pt x="24" y="715"/>
                  </a:cubicBezTo>
                  <a:cubicBezTo>
                    <a:pt x="12" y="679"/>
                    <a:pt x="0" y="643"/>
                    <a:pt x="0" y="6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3670100" y="2484950"/>
              <a:ext cx="32450" cy="14025"/>
            </a:xfrm>
            <a:custGeom>
              <a:rect b="b" l="l" r="r" t="t"/>
              <a:pathLst>
                <a:path extrusionOk="0" h="561" w="1298">
                  <a:moveTo>
                    <a:pt x="0" y="429"/>
                  </a:moveTo>
                  <a:cubicBezTo>
                    <a:pt x="417" y="287"/>
                    <a:pt x="834" y="144"/>
                    <a:pt x="1250" y="1"/>
                  </a:cubicBezTo>
                  <a:cubicBezTo>
                    <a:pt x="1262" y="48"/>
                    <a:pt x="1286" y="72"/>
                    <a:pt x="1298" y="120"/>
                  </a:cubicBezTo>
                  <a:lnTo>
                    <a:pt x="48" y="5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3676050" y="2471850"/>
              <a:ext cx="23225" cy="10450"/>
            </a:xfrm>
            <a:custGeom>
              <a:rect b="b" l="l" r="r" t="t"/>
              <a:pathLst>
                <a:path extrusionOk="0" h="418" w="929">
                  <a:moveTo>
                    <a:pt x="929" y="132"/>
                  </a:moveTo>
                  <a:cubicBezTo>
                    <a:pt x="643" y="227"/>
                    <a:pt x="345" y="334"/>
                    <a:pt x="48" y="418"/>
                  </a:cubicBezTo>
                  <a:cubicBezTo>
                    <a:pt x="36" y="370"/>
                    <a:pt x="12" y="346"/>
                    <a:pt x="0" y="299"/>
                  </a:cubicBezTo>
                  <a:cubicBezTo>
                    <a:pt x="286" y="191"/>
                    <a:pt x="584" y="108"/>
                    <a:pt x="869" y="1"/>
                  </a:cubicBezTo>
                  <a:cubicBezTo>
                    <a:pt x="893" y="49"/>
                    <a:pt x="905" y="96"/>
                    <a:pt x="929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7"/>
            <p:cNvSpPr/>
            <p:nvPr/>
          </p:nvSpPr>
          <p:spPr>
            <a:xfrm>
              <a:off x="3042025" y="1742300"/>
              <a:ext cx="122675" cy="39325"/>
            </a:xfrm>
            <a:custGeom>
              <a:rect b="b" l="l" r="r" t="t"/>
              <a:pathLst>
                <a:path extrusionOk="0" h="1573" w="4907">
                  <a:moveTo>
                    <a:pt x="4871" y="1572"/>
                  </a:moveTo>
                  <a:cubicBezTo>
                    <a:pt x="3287" y="965"/>
                    <a:pt x="1537" y="941"/>
                    <a:pt x="1" y="1"/>
                  </a:cubicBezTo>
                  <a:cubicBezTo>
                    <a:pt x="1668" y="501"/>
                    <a:pt x="3287" y="977"/>
                    <a:pt x="4906" y="1477"/>
                  </a:cubicBezTo>
                  <a:cubicBezTo>
                    <a:pt x="4894" y="1513"/>
                    <a:pt x="4882" y="1549"/>
                    <a:pt x="4871" y="15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7"/>
            <p:cNvSpPr/>
            <p:nvPr/>
          </p:nvSpPr>
          <p:spPr>
            <a:xfrm>
              <a:off x="3650450" y="1884000"/>
              <a:ext cx="76225" cy="27100"/>
            </a:xfrm>
            <a:custGeom>
              <a:rect b="b" l="l" r="r" t="t"/>
              <a:pathLst>
                <a:path extrusionOk="0" h="1084" w="3049">
                  <a:moveTo>
                    <a:pt x="3001" y="1084"/>
                  </a:moveTo>
                  <a:cubicBezTo>
                    <a:pt x="2001" y="774"/>
                    <a:pt x="1000" y="465"/>
                    <a:pt x="0" y="167"/>
                  </a:cubicBezTo>
                  <a:cubicBezTo>
                    <a:pt x="12" y="107"/>
                    <a:pt x="24" y="60"/>
                    <a:pt x="36" y="0"/>
                  </a:cubicBezTo>
                  <a:cubicBezTo>
                    <a:pt x="1072" y="250"/>
                    <a:pt x="2060" y="572"/>
                    <a:pt x="3048" y="929"/>
                  </a:cubicBezTo>
                  <a:cubicBezTo>
                    <a:pt x="3048" y="965"/>
                    <a:pt x="3036" y="1024"/>
                    <a:pt x="3001" y="10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7"/>
            <p:cNvSpPr/>
            <p:nvPr/>
          </p:nvSpPr>
          <p:spPr>
            <a:xfrm>
              <a:off x="3760575" y="1917025"/>
              <a:ext cx="95575" cy="28600"/>
            </a:xfrm>
            <a:custGeom>
              <a:rect b="b" l="l" r="r" t="t"/>
              <a:pathLst>
                <a:path extrusionOk="0" h="1144" w="3823">
                  <a:moveTo>
                    <a:pt x="1" y="1"/>
                  </a:moveTo>
                  <a:cubicBezTo>
                    <a:pt x="1298" y="358"/>
                    <a:pt x="2549" y="691"/>
                    <a:pt x="3822" y="1049"/>
                  </a:cubicBezTo>
                  <a:cubicBezTo>
                    <a:pt x="3382" y="1144"/>
                    <a:pt x="346" y="34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7"/>
            <p:cNvSpPr/>
            <p:nvPr/>
          </p:nvSpPr>
          <p:spPr>
            <a:xfrm>
              <a:off x="3183425" y="1769700"/>
              <a:ext cx="65800" cy="27700"/>
            </a:xfrm>
            <a:custGeom>
              <a:rect b="b" l="l" r="r" t="t"/>
              <a:pathLst>
                <a:path extrusionOk="0" h="1108" w="2632">
                  <a:moveTo>
                    <a:pt x="60" y="0"/>
                  </a:moveTo>
                  <a:cubicBezTo>
                    <a:pt x="929" y="334"/>
                    <a:pt x="1786" y="643"/>
                    <a:pt x="2632" y="977"/>
                  </a:cubicBezTo>
                  <a:lnTo>
                    <a:pt x="2596" y="1107"/>
                  </a:lnTo>
                  <a:cubicBezTo>
                    <a:pt x="1727" y="798"/>
                    <a:pt x="870" y="465"/>
                    <a:pt x="0" y="155"/>
                  </a:cubicBezTo>
                  <a:cubicBezTo>
                    <a:pt x="12" y="95"/>
                    <a:pt x="48" y="48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7"/>
            <p:cNvSpPr/>
            <p:nvPr/>
          </p:nvSpPr>
          <p:spPr>
            <a:xfrm>
              <a:off x="3886775" y="1966750"/>
              <a:ext cx="63125" cy="20550"/>
            </a:xfrm>
            <a:custGeom>
              <a:rect b="b" l="l" r="r" t="t"/>
              <a:pathLst>
                <a:path extrusionOk="0" h="822" w="2525">
                  <a:moveTo>
                    <a:pt x="72" y="0"/>
                  </a:moveTo>
                  <a:cubicBezTo>
                    <a:pt x="894" y="238"/>
                    <a:pt x="1703" y="453"/>
                    <a:pt x="2525" y="691"/>
                  </a:cubicBezTo>
                  <a:lnTo>
                    <a:pt x="2477" y="822"/>
                  </a:lnTo>
                  <a:cubicBezTo>
                    <a:pt x="1668" y="607"/>
                    <a:pt x="834" y="369"/>
                    <a:pt x="1" y="143"/>
                  </a:cubicBezTo>
                  <a:cubicBezTo>
                    <a:pt x="25" y="95"/>
                    <a:pt x="37" y="36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7"/>
            <p:cNvSpPr/>
            <p:nvPr/>
          </p:nvSpPr>
          <p:spPr>
            <a:xfrm>
              <a:off x="3761775" y="2019725"/>
              <a:ext cx="62525" cy="13125"/>
            </a:xfrm>
            <a:custGeom>
              <a:rect b="b" l="l" r="r" t="t"/>
              <a:pathLst>
                <a:path extrusionOk="0" h="525" w="2501">
                  <a:moveTo>
                    <a:pt x="2477" y="524"/>
                  </a:moveTo>
                  <a:cubicBezTo>
                    <a:pt x="1643" y="405"/>
                    <a:pt x="834" y="286"/>
                    <a:pt x="0" y="167"/>
                  </a:cubicBezTo>
                  <a:lnTo>
                    <a:pt x="0" y="84"/>
                  </a:lnTo>
                  <a:cubicBezTo>
                    <a:pt x="84" y="48"/>
                    <a:pt x="191" y="0"/>
                    <a:pt x="274" y="24"/>
                  </a:cubicBezTo>
                  <a:cubicBezTo>
                    <a:pt x="1024" y="143"/>
                    <a:pt x="1762" y="274"/>
                    <a:pt x="2501" y="393"/>
                  </a:cubicBezTo>
                  <a:cubicBezTo>
                    <a:pt x="2477" y="441"/>
                    <a:pt x="2477" y="477"/>
                    <a:pt x="2477" y="5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7"/>
            <p:cNvSpPr/>
            <p:nvPr/>
          </p:nvSpPr>
          <p:spPr>
            <a:xfrm>
              <a:off x="3857325" y="1977750"/>
              <a:ext cx="52400" cy="19375"/>
            </a:xfrm>
            <a:custGeom>
              <a:rect b="b" l="l" r="r" t="t"/>
              <a:pathLst>
                <a:path extrusionOk="0" h="775" w="2096">
                  <a:moveTo>
                    <a:pt x="0" y="1"/>
                  </a:moveTo>
                  <a:lnTo>
                    <a:pt x="2096" y="667"/>
                  </a:lnTo>
                  <a:cubicBezTo>
                    <a:pt x="2096" y="703"/>
                    <a:pt x="2084" y="751"/>
                    <a:pt x="2084" y="775"/>
                  </a:cubicBezTo>
                  <a:cubicBezTo>
                    <a:pt x="1988" y="775"/>
                    <a:pt x="1905" y="775"/>
                    <a:pt x="1834" y="763"/>
                  </a:cubicBezTo>
                  <a:cubicBezTo>
                    <a:pt x="1262" y="584"/>
                    <a:pt x="714" y="405"/>
                    <a:pt x="143" y="203"/>
                  </a:cubicBezTo>
                  <a:cubicBezTo>
                    <a:pt x="72" y="191"/>
                    <a:pt x="60" y="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7"/>
            <p:cNvSpPr/>
            <p:nvPr/>
          </p:nvSpPr>
          <p:spPr>
            <a:xfrm>
              <a:off x="3102750" y="2242675"/>
              <a:ext cx="64325" cy="8950"/>
            </a:xfrm>
            <a:custGeom>
              <a:rect b="b" l="l" r="r" t="t"/>
              <a:pathLst>
                <a:path extrusionOk="0" h="358" w="2573">
                  <a:moveTo>
                    <a:pt x="2573" y="226"/>
                  </a:moveTo>
                  <a:cubicBezTo>
                    <a:pt x="1691" y="357"/>
                    <a:pt x="846" y="215"/>
                    <a:pt x="1" y="119"/>
                  </a:cubicBezTo>
                  <a:cubicBezTo>
                    <a:pt x="1" y="72"/>
                    <a:pt x="1" y="48"/>
                    <a:pt x="13" y="0"/>
                  </a:cubicBezTo>
                  <a:cubicBezTo>
                    <a:pt x="858" y="72"/>
                    <a:pt x="1715" y="155"/>
                    <a:pt x="2573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7"/>
            <p:cNvSpPr/>
            <p:nvPr/>
          </p:nvSpPr>
          <p:spPr>
            <a:xfrm>
              <a:off x="3883800" y="1945600"/>
              <a:ext cx="76225" cy="19975"/>
            </a:xfrm>
            <a:custGeom>
              <a:rect b="b" l="l" r="r" t="t"/>
              <a:pathLst>
                <a:path extrusionOk="0" h="799" w="3049">
                  <a:moveTo>
                    <a:pt x="60" y="1"/>
                  </a:moveTo>
                  <a:cubicBezTo>
                    <a:pt x="1049" y="227"/>
                    <a:pt x="2049" y="465"/>
                    <a:pt x="3049" y="691"/>
                  </a:cubicBezTo>
                  <a:cubicBezTo>
                    <a:pt x="3037" y="727"/>
                    <a:pt x="3037" y="763"/>
                    <a:pt x="3013" y="799"/>
                  </a:cubicBezTo>
                  <a:cubicBezTo>
                    <a:pt x="2001" y="572"/>
                    <a:pt x="1013" y="334"/>
                    <a:pt x="1" y="108"/>
                  </a:cubicBezTo>
                  <a:cubicBezTo>
                    <a:pt x="25" y="84"/>
                    <a:pt x="36" y="37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7"/>
            <p:cNvSpPr/>
            <p:nvPr/>
          </p:nvSpPr>
          <p:spPr>
            <a:xfrm>
              <a:off x="3598950" y="1875075"/>
              <a:ext cx="45875" cy="20250"/>
            </a:xfrm>
            <a:custGeom>
              <a:rect b="b" l="l" r="r" t="t"/>
              <a:pathLst>
                <a:path extrusionOk="0" h="810" w="1835">
                  <a:moveTo>
                    <a:pt x="1775" y="810"/>
                  </a:moveTo>
                  <a:cubicBezTo>
                    <a:pt x="1179" y="583"/>
                    <a:pt x="584" y="369"/>
                    <a:pt x="0" y="155"/>
                  </a:cubicBezTo>
                  <a:cubicBezTo>
                    <a:pt x="24" y="107"/>
                    <a:pt x="36" y="48"/>
                    <a:pt x="60" y="0"/>
                  </a:cubicBezTo>
                  <a:cubicBezTo>
                    <a:pt x="655" y="226"/>
                    <a:pt x="1251" y="452"/>
                    <a:pt x="1834" y="667"/>
                  </a:cubicBezTo>
                  <a:cubicBezTo>
                    <a:pt x="1810" y="702"/>
                    <a:pt x="1786" y="762"/>
                    <a:pt x="1775" y="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7"/>
            <p:cNvSpPr/>
            <p:nvPr/>
          </p:nvSpPr>
          <p:spPr>
            <a:xfrm>
              <a:off x="3839150" y="1988175"/>
              <a:ext cx="41700" cy="19075"/>
            </a:xfrm>
            <a:custGeom>
              <a:rect b="b" l="l" r="r" t="t"/>
              <a:pathLst>
                <a:path extrusionOk="0" h="763" w="1668">
                  <a:moveTo>
                    <a:pt x="1620" y="762"/>
                  </a:moveTo>
                  <a:cubicBezTo>
                    <a:pt x="1084" y="560"/>
                    <a:pt x="549" y="358"/>
                    <a:pt x="1" y="143"/>
                  </a:cubicBezTo>
                  <a:cubicBezTo>
                    <a:pt x="13" y="108"/>
                    <a:pt x="37" y="48"/>
                    <a:pt x="60" y="0"/>
                  </a:cubicBezTo>
                  <a:cubicBezTo>
                    <a:pt x="596" y="203"/>
                    <a:pt x="1132" y="405"/>
                    <a:pt x="1668" y="608"/>
                  </a:cubicBezTo>
                  <a:cubicBezTo>
                    <a:pt x="1644" y="655"/>
                    <a:pt x="1632" y="715"/>
                    <a:pt x="1620" y="7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7"/>
            <p:cNvSpPr/>
            <p:nvPr/>
          </p:nvSpPr>
          <p:spPr>
            <a:xfrm>
              <a:off x="3136975" y="2225100"/>
              <a:ext cx="62550" cy="11050"/>
            </a:xfrm>
            <a:custGeom>
              <a:rect b="b" l="l" r="r" t="t"/>
              <a:pathLst>
                <a:path extrusionOk="0" h="442" w="2502">
                  <a:moveTo>
                    <a:pt x="1" y="1"/>
                  </a:moveTo>
                  <a:lnTo>
                    <a:pt x="2501" y="406"/>
                  </a:lnTo>
                  <a:lnTo>
                    <a:pt x="2501" y="441"/>
                  </a:lnTo>
                  <a:cubicBezTo>
                    <a:pt x="2227" y="417"/>
                    <a:pt x="1977" y="406"/>
                    <a:pt x="1715" y="382"/>
                  </a:cubicBezTo>
                  <a:cubicBezTo>
                    <a:pt x="1239" y="322"/>
                    <a:pt x="739" y="239"/>
                    <a:pt x="263" y="156"/>
                  </a:cubicBezTo>
                  <a:cubicBezTo>
                    <a:pt x="180" y="144"/>
                    <a:pt x="84" y="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7"/>
            <p:cNvSpPr/>
            <p:nvPr/>
          </p:nvSpPr>
          <p:spPr>
            <a:xfrm>
              <a:off x="3202775" y="2211425"/>
              <a:ext cx="50325" cy="4475"/>
            </a:xfrm>
            <a:custGeom>
              <a:rect b="b" l="l" r="r" t="t"/>
              <a:pathLst>
                <a:path extrusionOk="0" h="179" w="2013">
                  <a:moveTo>
                    <a:pt x="2012" y="119"/>
                  </a:moveTo>
                  <a:cubicBezTo>
                    <a:pt x="1905" y="131"/>
                    <a:pt x="1786" y="179"/>
                    <a:pt x="1679" y="179"/>
                  </a:cubicBezTo>
                  <a:cubicBezTo>
                    <a:pt x="1119" y="155"/>
                    <a:pt x="548" y="119"/>
                    <a:pt x="0" y="95"/>
                  </a:cubicBezTo>
                  <a:lnTo>
                    <a:pt x="0" y="0"/>
                  </a:lnTo>
                  <a:cubicBezTo>
                    <a:pt x="667" y="24"/>
                    <a:pt x="1322" y="71"/>
                    <a:pt x="2001" y="107"/>
                  </a:cubicBezTo>
                  <a:cubicBezTo>
                    <a:pt x="2001" y="107"/>
                    <a:pt x="2012" y="107"/>
                    <a:pt x="2012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7"/>
            <p:cNvSpPr/>
            <p:nvPr/>
          </p:nvSpPr>
          <p:spPr>
            <a:xfrm>
              <a:off x="2551800" y="2577225"/>
              <a:ext cx="155400" cy="61650"/>
            </a:xfrm>
            <a:custGeom>
              <a:rect b="b" l="l" r="r" t="t"/>
              <a:pathLst>
                <a:path extrusionOk="0" h="2466" w="6216">
                  <a:moveTo>
                    <a:pt x="6156" y="2465"/>
                  </a:moveTo>
                  <a:lnTo>
                    <a:pt x="0" y="108"/>
                  </a:lnTo>
                  <a:cubicBezTo>
                    <a:pt x="12" y="72"/>
                    <a:pt x="24" y="25"/>
                    <a:pt x="36" y="1"/>
                  </a:cubicBezTo>
                  <a:cubicBezTo>
                    <a:pt x="2143" y="668"/>
                    <a:pt x="4167" y="1537"/>
                    <a:pt x="6215" y="2311"/>
                  </a:cubicBezTo>
                  <a:cubicBezTo>
                    <a:pt x="6203" y="2370"/>
                    <a:pt x="6168" y="2430"/>
                    <a:pt x="6156" y="24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7"/>
            <p:cNvSpPr/>
            <p:nvPr/>
          </p:nvSpPr>
          <p:spPr>
            <a:xfrm>
              <a:off x="2625625" y="2571275"/>
              <a:ext cx="100625" cy="38725"/>
            </a:xfrm>
            <a:custGeom>
              <a:rect b="b" l="l" r="r" t="t"/>
              <a:pathLst>
                <a:path extrusionOk="0" h="1549" w="4025">
                  <a:moveTo>
                    <a:pt x="60" y="1"/>
                  </a:moveTo>
                  <a:cubicBezTo>
                    <a:pt x="1393" y="477"/>
                    <a:pt x="2703" y="965"/>
                    <a:pt x="4024" y="1441"/>
                  </a:cubicBezTo>
                  <a:cubicBezTo>
                    <a:pt x="4024" y="1477"/>
                    <a:pt x="4012" y="1501"/>
                    <a:pt x="4012" y="1548"/>
                  </a:cubicBezTo>
                  <a:cubicBezTo>
                    <a:pt x="3846" y="1513"/>
                    <a:pt x="3679" y="1513"/>
                    <a:pt x="3536" y="1477"/>
                  </a:cubicBezTo>
                  <a:cubicBezTo>
                    <a:pt x="2417" y="1072"/>
                    <a:pt x="1298" y="656"/>
                    <a:pt x="179" y="239"/>
                  </a:cubicBezTo>
                  <a:cubicBezTo>
                    <a:pt x="119" y="203"/>
                    <a:pt x="60" y="144"/>
                    <a:pt x="0" y="120"/>
                  </a:cubicBezTo>
                  <a:cubicBezTo>
                    <a:pt x="36" y="72"/>
                    <a:pt x="48" y="48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7"/>
            <p:cNvSpPr/>
            <p:nvPr/>
          </p:nvSpPr>
          <p:spPr>
            <a:xfrm>
              <a:off x="2482750" y="2609975"/>
              <a:ext cx="91400" cy="42875"/>
            </a:xfrm>
            <a:custGeom>
              <a:rect b="b" l="l" r="r" t="t"/>
              <a:pathLst>
                <a:path extrusionOk="0" h="1715" w="3656">
                  <a:moveTo>
                    <a:pt x="60" y="0"/>
                  </a:moveTo>
                  <a:cubicBezTo>
                    <a:pt x="1250" y="524"/>
                    <a:pt x="2465" y="1060"/>
                    <a:pt x="3655" y="1572"/>
                  </a:cubicBezTo>
                  <a:cubicBezTo>
                    <a:pt x="3631" y="1620"/>
                    <a:pt x="3608" y="1667"/>
                    <a:pt x="3596" y="1715"/>
                  </a:cubicBezTo>
                  <a:cubicBezTo>
                    <a:pt x="2381" y="1215"/>
                    <a:pt x="1167" y="715"/>
                    <a:pt x="0" y="120"/>
                  </a:cubicBezTo>
                  <a:cubicBezTo>
                    <a:pt x="36" y="72"/>
                    <a:pt x="48" y="48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7"/>
            <p:cNvSpPr/>
            <p:nvPr/>
          </p:nvSpPr>
          <p:spPr>
            <a:xfrm>
              <a:off x="2452675" y="2613550"/>
              <a:ext cx="89625" cy="44075"/>
            </a:xfrm>
            <a:custGeom>
              <a:rect b="b" l="l" r="r" t="t"/>
              <a:pathLst>
                <a:path extrusionOk="0" h="1763" w="3585">
                  <a:moveTo>
                    <a:pt x="3525" y="1762"/>
                  </a:moveTo>
                  <a:lnTo>
                    <a:pt x="1" y="155"/>
                  </a:lnTo>
                  <a:cubicBezTo>
                    <a:pt x="12" y="108"/>
                    <a:pt x="48" y="60"/>
                    <a:pt x="60" y="0"/>
                  </a:cubicBezTo>
                  <a:cubicBezTo>
                    <a:pt x="1239" y="536"/>
                    <a:pt x="2406" y="1060"/>
                    <a:pt x="3584" y="1596"/>
                  </a:cubicBezTo>
                  <a:cubicBezTo>
                    <a:pt x="3572" y="1667"/>
                    <a:pt x="3560" y="1715"/>
                    <a:pt x="3525" y="17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7"/>
            <p:cNvSpPr/>
            <p:nvPr/>
          </p:nvSpPr>
          <p:spPr>
            <a:xfrm>
              <a:off x="2568750" y="2596575"/>
              <a:ext cx="95575" cy="39925"/>
            </a:xfrm>
            <a:custGeom>
              <a:rect b="b" l="l" r="r" t="t"/>
              <a:pathLst>
                <a:path extrusionOk="0" h="1597" w="3823">
                  <a:moveTo>
                    <a:pt x="3799" y="1596"/>
                  </a:moveTo>
                  <a:cubicBezTo>
                    <a:pt x="2489" y="1203"/>
                    <a:pt x="1251" y="644"/>
                    <a:pt x="1" y="108"/>
                  </a:cubicBezTo>
                  <a:cubicBezTo>
                    <a:pt x="13" y="72"/>
                    <a:pt x="37" y="25"/>
                    <a:pt x="49" y="1"/>
                  </a:cubicBezTo>
                  <a:cubicBezTo>
                    <a:pt x="1311" y="489"/>
                    <a:pt x="2561" y="1001"/>
                    <a:pt x="3823" y="1489"/>
                  </a:cubicBezTo>
                  <a:cubicBezTo>
                    <a:pt x="3811" y="1537"/>
                    <a:pt x="3811" y="1560"/>
                    <a:pt x="3799" y="15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7"/>
            <p:cNvSpPr/>
            <p:nvPr/>
          </p:nvSpPr>
          <p:spPr>
            <a:xfrm>
              <a:off x="2611925" y="2580500"/>
              <a:ext cx="57775" cy="29500"/>
            </a:xfrm>
            <a:custGeom>
              <a:rect b="b" l="l" r="r" t="t"/>
              <a:pathLst>
                <a:path extrusionOk="0" h="1180" w="2311">
                  <a:moveTo>
                    <a:pt x="2251" y="1179"/>
                  </a:moveTo>
                  <a:cubicBezTo>
                    <a:pt x="1501" y="834"/>
                    <a:pt x="762" y="489"/>
                    <a:pt x="0" y="156"/>
                  </a:cubicBezTo>
                  <a:cubicBezTo>
                    <a:pt x="36" y="108"/>
                    <a:pt x="48" y="48"/>
                    <a:pt x="72" y="1"/>
                  </a:cubicBezTo>
                  <a:cubicBezTo>
                    <a:pt x="822" y="346"/>
                    <a:pt x="1560" y="703"/>
                    <a:pt x="2310" y="1049"/>
                  </a:cubicBezTo>
                  <a:cubicBezTo>
                    <a:pt x="2274" y="1084"/>
                    <a:pt x="2263" y="1132"/>
                    <a:pt x="2251" y="11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7"/>
            <p:cNvSpPr/>
            <p:nvPr/>
          </p:nvSpPr>
          <p:spPr>
            <a:xfrm>
              <a:off x="2394625" y="2662075"/>
              <a:ext cx="47650" cy="26800"/>
            </a:xfrm>
            <a:custGeom>
              <a:rect b="b" l="l" r="r" t="t"/>
              <a:pathLst>
                <a:path extrusionOk="0" h="1072" w="1906">
                  <a:moveTo>
                    <a:pt x="1834" y="1072"/>
                  </a:moveTo>
                  <a:lnTo>
                    <a:pt x="1" y="131"/>
                  </a:lnTo>
                  <a:cubicBezTo>
                    <a:pt x="37" y="83"/>
                    <a:pt x="48" y="48"/>
                    <a:pt x="72" y="0"/>
                  </a:cubicBezTo>
                  <a:lnTo>
                    <a:pt x="1906" y="941"/>
                  </a:lnTo>
                  <a:cubicBezTo>
                    <a:pt x="1882" y="976"/>
                    <a:pt x="1846" y="1024"/>
                    <a:pt x="1834" y="10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7"/>
            <p:cNvSpPr/>
            <p:nvPr/>
          </p:nvSpPr>
          <p:spPr>
            <a:xfrm>
              <a:off x="2394625" y="2647475"/>
              <a:ext cx="47350" cy="26825"/>
            </a:xfrm>
            <a:custGeom>
              <a:rect b="b" l="l" r="r" t="t"/>
              <a:pathLst>
                <a:path extrusionOk="0" h="1073" w="1894">
                  <a:moveTo>
                    <a:pt x="72" y="1"/>
                  </a:moveTo>
                  <a:cubicBezTo>
                    <a:pt x="691" y="310"/>
                    <a:pt x="1299" y="644"/>
                    <a:pt x="1894" y="953"/>
                  </a:cubicBezTo>
                  <a:cubicBezTo>
                    <a:pt x="1882" y="1001"/>
                    <a:pt x="1846" y="1048"/>
                    <a:pt x="1834" y="1072"/>
                  </a:cubicBezTo>
                  <a:cubicBezTo>
                    <a:pt x="1227" y="763"/>
                    <a:pt x="608" y="453"/>
                    <a:pt x="1" y="120"/>
                  </a:cubicBezTo>
                  <a:cubicBezTo>
                    <a:pt x="25" y="96"/>
                    <a:pt x="60" y="48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7"/>
            <p:cNvSpPr/>
            <p:nvPr/>
          </p:nvSpPr>
          <p:spPr>
            <a:xfrm>
              <a:off x="2520850" y="2670700"/>
              <a:ext cx="40500" cy="20550"/>
            </a:xfrm>
            <a:custGeom>
              <a:rect b="b" l="l" r="r" t="t"/>
              <a:pathLst>
                <a:path extrusionOk="0" h="822" w="1620">
                  <a:moveTo>
                    <a:pt x="60" y="0"/>
                  </a:moveTo>
                  <a:cubicBezTo>
                    <a:pt x="583" y="238"/>
                    <a:pt x="1095" y="453"/>
                    <a:pt x="1619" y="691"/>
                  </a:cubicBezTo>
                  <a:cubicBezTo>
                    <a:pt x="1607" y="739"/>
                    <a:pt x="1572" y="786"/>
                    <a:pt x="1560" y="822"/>
                  </a:cubicBezTo>
                  <a:cubicBezTo>
                    <a:pt x="1036" y="584"/>
                    <a:pt x="524" y="358"/>
                    <a:pt x="0" y="131"/>
                  </a:cubicBezTo>
                  <a:cubicBezTo>
                    <a:pt x="24" y="84"/>
                    <a:pt x="36" y="36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7"/>
            <p:cNvSpPr/>
            <p:nvPr/>
          </p:nvSpPr>
          <p:spPr>
            <a:xfrm>
              <a:off x="2431250" y="2592700"/>
              <a:ext cx="32475" cy="14925"/>
            </a:xfrm>
            <a:custGeom>
              <a:rect b="b" l="l" r="r" t="t"/>
              <a:pathLst>
                <a:path extrusionOk="0" h="597" w="1299">
                  <a:moveTo>
                    <a:pt x="48" y="1"/>
                  </a:moveTo>
                  <a:cubicBezTo>
                    <a:pt x="465" y="156"/>
                    <a:pt x="893" y="287"/>
                    <a:pt x="1298" y="441"/>
                  </a:cubicBezTo>
                  <a:cubicBezTo>
                    <a:pt x="1286" y="501"/>
                    <a:pt x="1274" y="537"/>
                    <a:pt x="1239" y="596"/>
                  </a:cubicBezTo>
                  <a:cubicBezTo>
                    <a:pt x="834" y="465"/>
                    <a:pt x="405" y="322"/>
                    <a:pt x="0" y="180"/>
                  </a:cubicBezTo>
                  <a:cubicBezTo>
                    <a:pt x="24" y="108"/>
                    <a:pt x="36" y="49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7"/>
            <p:cNvSpPr/>
            <p:nvPr/>
          </p:nvSpPr>
          <p:spPr>
            <a:xfrm>
              <a:off x="2578000" y="2660275"/>
              <a:ext cx="32750" cy="17000"/>
            </a:xfrm>
            <a:custGeom>
              <a:rect b="b" l="l" r="r" t="t"/>
              <a:pathLst>
                <a:path extrusionOk="0" h="680" w="1310">
                  <a:moveTo>
                    <a:pt x="1274" y="679"/>
                  </a:moveTo>
                  <a:cubicBezTo>
                    <a:pt x="857" y="489"/>
                    <a:pt x="417" y="310"/>
                    <a:pt x="0" y="120"/>
                  </a:cubicBezTo>
                  <a:cubicBezTo>
                    <a:pt x="24" y="72"/>
                    <a:pt x="36" y="36"/>
                    <a:pt x="48" y="1"/>
                  </a:cubicBezTo>
                  <a:cubicBezTo>
                    <a:pt x="476" y="155"/>
                    <a:pt x="893" y="346"/>
                    <a:pt x="1310" y="560"/>
                  </a:cubicBezTo>
                  <a:cubicBezTo>
                    <a:pt x="1298" y="608"/>
                    <a:pt x="1286" y="632"/>
                    <a:pt x="1274" y="6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7"/>
            <p:cNvSpPr/>
            <p:nvPr/>
          </p:nvSpPr>
          <p:spPr>
            <a:xfrm>
              <a:off x="2215450" y="2123600"/>
              <a:ext cx="94675" cy="47350"/>
            </a:xfrm>
            <a:custGeom>
              <a:rect b="b" l="l" r="r" t="t"/>
              <a:pathLst>
                <a:path extrusionOk="0" h="1894" w="3787">
                  <a:moveTo>
                    <a:pt x="3703" y="1894"/>
                  </a:moveTo>
                  <a:cubicBezTo>
                    <a:pt x="2429" y="1370"/>
                    <a:pt x="1167" y="834"/>
                    <a:pt x="0" y="132"/>
                  </a:cubicBezTo>
                  <a:cubicBezTo>
                    <a:pt x="12" y="84"/>
                    <a:pt x="36" y="48"/>
                    <a:pt x="48" y="1"/>
                  </a:cubicBezTo>
                  <a:cubicBezTo>
                    <a:pt x="1298" y="572"/>
                    <a:pt x="2536" y="1132"/>
                    <a:pt x="3786" y="1703"/>
                  </a:cubicBezTo>
                  <a:cubicBezTo>
                    <a:pt x="3751" y="1763"/>
                    <a:pt x="3715" y="1834"/>
                    <a:pt x="3703" y="18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7"/>
            <p:cNvSpPr/>
            <p:nvPr/>
          </p:nvSpPr>
          <p:spPr>
            <a:xfrm>
              <a:off x="2121675" y="2104250"/>
              <a:ext cx="124450" cy="61050"/>
            </a:xfrm>
            <a:custGeom>
              <a:rect b="b" l="l" r="r" t="t"/>
              <a:pathLst>
                <a:path extrusionOk="0" h="2442" w="4978">
                  <a:moveTo>
                    <a:pt x="4942" y="2442"/>
                  </a:moveTo>
                  <a:cubicBezTo>
                    <a:pt x="3299" y="1656"/>
                    <a:pt x="1680" y="846"/>
                    <a:pt x="1" y="37"/>
                  </a:cubicBezTo>
                  <a:cubicBezTo>
                    <a:pt x="334" y="1"/>
                    <a:pt x="4561" y="2001"/>
                    <a:pt x="4978" y="2358"/>
                  </a:cubicBezTo>
                  <a:cubicBezTo>
                    <a:pt x="4954" y="2382"/>
                    <a:pt x="4954" y="2418"/>
                    <a:pt x="4942" y="24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7"/>
            <p:cNvSpPr/>
            <p:nvPr/>
          </p:nvSpPr>
          <p:spPr>
            <a:xfrm>
              <a:off x="2024050" y="2053650"/>
              <a:ext cx="87525" cy="43200"/>
            </a:xfrm>
            <a:custGeom>
              <a:rect b="b" l="l" r="r" t="t"/>
              <a:pathLst>
                <a:path extrusionOk="0" h="1728" w="3501">
                  <a:moveTo>
                    <a:pt x="60" y="1"/>
                  </a:moveTo>
                  <a:lnTo>
                    <a:pt x="3501" y="1560"/>
                  </a:lnTo>
                  <a:cubicBezTo>
                    <a:pt x="3465" y="1620"/>
                    <a:pt x="3453" y="1668"/>
                    <a:pt x="3430" y="1727"/>
                  </a:cubicBezTo>
                  <a:cubicBezTo>
                    <a:pt x="2275" y="1203"/>
                    <a:pt x="1132" y="667"/>
                    <a:pt x="1" y="144"/>
                  </a:cubicBezTo>
                  <a:cubicBezTo>
                    <a:pt x="12" y="96"/>
                    <a:pt x="36" y="48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7"/>
            <p:cNvSpPr/>
            <p:nvPr/>
          </p:nvSpPr>
          <p:spPr>
            <a:xfrm>
              <a:off x="2027925" y="2071225"/>
              <a:ext cx="81275" cy="42875"/>
            </a:xfrm>
            <a:custGeom>
              <a:rect b="b" l="l" r="r" t="t"/>
              <a:pathLst>
                <a:path extrusionOk="0" h="1715" w="3251">
                  <a:moveTo>
                    <a:pt x="72" y="0"/>
                  </a:moveTo>
                  <a:cubicBezTo>
                    <a:pt x="1131" y="524"/>
                    <a:pt x="2203" y="1024"/>
                    <a:pt x="3251" y="1548"/>
                  </a:cubicBezTo>
                  <a:cubicBezTo>
                    <a:pt x="3227" y="1608"/>
                    <a:pt x="3191" y="1655"/>
                    <a:pt x="3179" y="1715"/>
                  </a:cubicBezTo>
                  <a:cubicBezTo>
                    <a:pt x="2120" y="1191"/>
                    <a:pt x="1048" y="667"/>
                    <a:pt x="0" y="167"/>
                  </a:cubicBezTo>
                  <a:cubicBezTo>
                    <a:pt x="24" y="107"/>
                    <a:pt x="36" y="6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7"/>
            <p:cNvSpPr/>
            <p:nvPr/>
          </p:nvSpPr>
          <p:spPr>
            <a:xfrm>
              <a:off x="2108575" y="2010800"/>
              <a:ext cx="50625" cy="24725"/>
            </a:xfrm>
            <a:custGeom>
              <a:rect b="b" l="l" r="r" t="t"/>
              <a:pathLst>
                <a:path extrusionOk="0" h="989" w="2025">
                  <a:moveTo>
                    <a:pt x="25" y="0"/>
                  </a:moveTo>
                  <a:cubicBezTo>
                    <a:pt x="108" y="24"/>
                    <a:pt x="179" y="0"/>
                    <a:pt x="251" y="36"/>
                  </a:cubicBezTo>
                  <a:cubicBezTo>
                    <a:pt x="787" y="250"/>
                    <a:pt x="1311" y="476"/>
                    <a:pt x="1846" y="715"/>
                  </a:cubicBezTo>
                  <a:cubicBezTo>
                    <a:pt x="1918" y="750"/>
                    <a:pt x="1965" y="846"/>
                    <a:pt x="2025" y="929"/>
                  </a:cubicBezTo>
                  <a:cubicBezTo>
                    <a:pt x="1918" y="941"/>
                    <a:pt x="1811" y="988"/>
                    <a:pt x="1727" y="953"/>
                  </a:cubicBezTo>
                  <a:cubicBezTo>
                    <a:pt x="1203" y="727"/>
                    <a:pt x="703" y="476"/>
                    <a:pt x="191" y="238"/>
                  </a:cubicBezTo>
                  <a:cubicBezTo>
                    <a:pt x="120" y="215"/>
                    <a:pt x="60" y="131"/>
                    <a:pt x="1" y="95"/>
                  </a:cubicBezTo>
                  <a:cubicBezTo>
                    <a:pt x="1" y="72"/>
                    <a:pt x="13" y="48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7"/>
            <p:cNvSpPr/>
            <p:nvPr/>
          </p:nvSpPr>
          <p:spPr>
            <a:xfrm>
              <a:off x="2639900" y="2282550"/>
              <a:ext cx="62225" cy="28600"/>
            </a:xfrm>
            <a:custGeom>
              <a:rect b="b" l="l" r="r" t="t"/>
              <a:pathLst>
                <a:path extrusionOk="0" h="1144" w="2489">
                  <a:moveTo>
                    <a:pt x="2441" y="1144"/>
                  </a:moveTo>
                  <a:cubicBezTo>
                    <a:pt x="1620" y="798"/>
                    <a:pt x="822" y="465"/>
                    <a:pt x="1" y="120"/>
                  </a:cubicBezTo>
                  <a:cubicBezTo>
                    <a:pt x="12" y="72"/>
                    <a:pt x="24" y="48"/>
                    <a:pt x="36" y="1"/>
                  </a:cubicBezTo>
                  <a:cubicBezTo>
                    <a:pt x="894" y="251"/>
                    <a:pt x="1679" y="655"/>
                    <a:pt x="2489" y="1001"/>
                  </a:cubicBezTo>
                  <a:cubicBezTo>
                    <a:pt x="2465" y="1060"/>
                    <a:pt x="2453" y="1096"/>
                    <a:pt x="2441" y="1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7"/>
            <p:cNvSpPr/>
            <p:nvPr/>
          </p:nvSpPr>
          <p:spPr>
            <a:xfrm>
              <a:off x="2140125" y="2098300"/>
              <a:ext cx="53625" cy="26825"/>
            </a:xfrm>
            <a:custGeom>
              <a:rect b="b" l="l" r="r" t="t"/>
              <a:pathLst>
                <a:path extrusionOk="0" h="1073" w="2145">
                  <a:moveTo>
                    <a:pt x="60" y="1"/>
                  </a:moveTo>
                  <a:cubicBezTo>
                    <a:pt x="763" y="298"/>
                    <a:pt x="1465" y="608"/>
                    <a:pt x="2144" y="906"/>
                  </a:cubicBezTo>
                  <a:cubicBezTo>
                    <a:pt x="2120" y="965"/>
                    <a:pt x="2096" y="1025"/>
                    <a:pt x="2073" y="1072"/>
                  </a:cubicBezTo>
                  <a:cubicBezTo>
                    <a:pt x="1382" y="763"/>
                    <a:pt x="692" y="453"/>
                    <a:pt x="1" y="155"/>
                  </a:cubicBezTo>
                  <a:cubicBezTo>
                    <a:pt x="13" y="108"/>
                    <a:pt x="49" y="60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7"/>
            <p:cNvSpPr/>
            <p:nvPr/>
          </p:nvSpPr>
          <p:spPr>
            <a:xfrm>
              <a:off x="2410100" y="2198900"/>
              <a:ext cx="69100" cy="35750"/>
            </a:xfrm>
            <a:custGeom>
              <a:rect b="b" l="l" r="r" t="t"/>
              <a:pathLst>
                <a:path extrusionOk="0" h="1430" w="2764">
                  <a:moveTo>
                    <a:pt x="2704" y="1430"/>
                  </a:moveTo>
                  <a:cubicBezTo>
                    <a:pt x="1811" y="977"/>
                    <a:pt x="894" y="549"/>
                    <a:pt x="1" y="96"/>
                  </a:cubicBezTo>
                  <a:cubicBezTo>
                    <a:pt x="25" y="72"/>
                    <a:pt x="37" y="25"/>
                    <a:pt x="49" y="1"/>
                  </a:cubicBezTo>
                  <a:cubicBezTo>
                    <a:pt x="953" y="430"/>
                    <a:pt x="1846" y="858"/>
                    <a:pt x="2763" y="1311"/>
                  </a:cubicBezTo>
                  <a:cubicBezTo>
                    <a:pt x="2727" y="1346"/>
                    <a:pt x="2716" y="1394"/>
                    <a:pt x="2704" y="14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7"/>
            <p:cNvSpPr/>
            <p:nvPr/>
          </p:nvSpPr>
          <p:spPr>
            <a:xfrm>
              <a:off x="2043700" y="2030725"/>
              <a:ext cx="61925" cy="25625"/>
            </a:xfrm>
            <a:custGeom>
              <a:rect b="b" l="l" r="r" t="t"/>
              <a:pathLst>
                <a:path extrusionOk="0" h="1025" w="2477">
                  <a:moveTo>
                    <a:pt x="2477" y="1025"/>
                  </a:moveTo>
                  <a:cubicBezTo>
                    <a:pt x="1655" y="727"/>
                    <a:pt x="834" y="418"/>
                    <a:pt x="0" y="120"/>
                  </a:cubicBezTo>
                  <a:cubicBezTo>
                    <a:pt x="24" y="72"/>
                    <a:pt x="36" y="37"/>
                    <a:pt x="48" y="1"/>
                  </a:cubicBezTo>
                  <a:cubicBezTo>
                    <a:pt x="250" y="72"/>
                    <a:pt x="477" y="132"/>
                    <a:pt x="691" y="203"/>
                  </a:cubicBezTo>
                  <a:cubicBezTo>
                    <a:pt x="1215" y="394"/>
                    <a:pt x="1727" y="596"/>
                    <a:pt x="2251" y="799"/>
                  </a:cubicBezTo>
                  <a:cubicBezTo>
                    <a:pt x="2322" y="834"/>
                    <a:pt x="2382" y="953"/>
                    <a:pt x="247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7"/>
            <p:cNvSpPr/>
            <p:nvPr/>
          </p:nvSpPr>
          <p:spPr>
            <a:xfrm>
              <a:off x="2589900" y="2279875"/>
              <a:ext cx="55975" cy="28000"/>
            </a:xfrm>
            <a:custGeom>
              <a:rect b="b" l="l" r="r" t="t"/>
              <a:pathLst>
                <a:path extrusionOk="0" h="1120" w="2239">
                  <a:moveTo>
                    <a:pt x="48" y="0"/>
                  </a:moveTo>
                  <a:cubicBezTo>
                    <a:pt x="774" y="346"/>
                    <a:pt x="1500" y="667"/>
                    <a:pt x="2239" y="1013"/>
                  </a:cubicBezTo>
                  <a:cubicBezTo>
                    <a:pt x="2227" y="1048"/>
                    <a:pt x="2203" y="1084"/>
                    <a:pt x="2191" y="1120"/>
                  </a:cubicBezTo>
                  <a:cubicBezTo>
                    <a:pt x="1465" y="774"/>
                    <a:pt x="738" y="453"/>
                    <a:pt x="0" y="108"/>
                  </a:cubicBezTo>
                  <a:cubicBezTo>
                    <a:pt x="24" y="72"/>
                    <a:pt x="36" y="36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7"/>
            <p:cNvSpPr/>
            <p:nvPr/>
          </p:nvSpPr>
          <p:spPr>
            <a:xfrm>
              <a:off x="2165725" y="1994125"/>
              <a:ext cx="52725" cy="23250"/>
            </a:xfrm>
            <a:custGeom>
              <a:rect b="b" l="l" r="r" t="t"/>
              <a:pathLst>
                <a:path extrusionOk="0" h="930" w="2109">
                  <a:moveTo>
                    <a:pt x="2073" y="929"/>
                  </a:moveTo>
                  <a:cubicBezTo>
                    <a:pt x="1394" y="655"/>
                    <a:pt x="691" y="393"/>
                    <a:pt x="1" y="108"/>
                  </a:cubicBezTo>
                  <a:cubicBezTo>
                    <a:pt x="25" y="72"/>
                    <a:pt x="37" y="48"/>
                    <a:pt x="37" y="0"/>
                  </a:cubicBezTo>
                  <a:cubicBezTo>
                    <a:pt x="715" y="274"/>
                    <a:pt x="1418" y="524"/>
                    <a:pt x="2108" y="786"/>
                  </a:cubicBezTo>
                  <a:cubicBezTo>
                    <a:pt x="2108" y="846"/>
                    <a:pt x="2084" y="882"/>
                    <a:pt x="2073" y="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7"/>
            <p:cNvSpPr/>
            <p:nvPr/>
          </p:nvSpPr>
          <p:spPr>
            <a:xfrm>
              <a:off x="2337175" y="2166175"/>
              <a:ext cx="54500" cy="33350"/>
            </a:xfrm>
            <a:custGeom>
              <a:rect b="b" l="l" r="r" t="t"/>
              <a:pathLst>
                <a:path extrusionOk="0" h="1334" w="2180">
                  <a:moveTo>
                    <a:pt x="2120" y="1334"/>
                  </a:moveTo>
                  <a:cubicBezTo>
                    <a:pt x="1418" y="917"/>
                    <a:pt x="703" y="500"/>
                    <a:pt x="1" y="84"/>
                  </a:cubicBezTo>
                  <a:cubicBezTo>
                    <a:pt x="25" y="60"/>
                    <a:pt x="37" y="24"/>
                    <a:pt x="60" y="0"/>
                  </a:cubicBezTo>
                  <a:cubicBezTo>
                    <a:pt x="763" y="417"/>
                    <a:pt x="1477" y="834"/>
                    <a:pt x="2180" y="1250"/>
                  </a:cubicBezTo>
                  <a:cubicBezTo>
                    <a:pt x="2156" y="1274"/>
                    <a:pt x="2132" y="1310"/>
                    <a:pt x="2120" y="13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7"/>
            <p:cNvSpPr/>
            <p:nvPr/>
          </p:nvSpPr>
          <p:spPr>
            <a:xfrm>
              <a:off x="1984750" y="2047100"/>
              <a:ext cx="38725" cy="19375"/>
            </a:xfrm>
            <a:custGeom>
              <a:rect b="b" l="l" r="r" t="t"/>
              <a:pathLst>
                <a:path extrusionOk="0" h="775" w="1549">
                  <a:moveTo>
                    <a:pt x="1501" y="775"/>
                  </a:moveTo>
                  <a:cubicBezTo>
                    <a:pt x="989" y="548"/>
                    <a:pt x="501" y="322"/>
                    <a:pt x="1" y="96"/>
                  </a:cubicBezTo>
                  <a:cubicBezTo>
                    <a:pt x="13" y="72"/>
                    <a:pt x="25" y="25"/>
                    <a:pt x="37" y="1"/>
                  </a:cubicBezTo>
                  <a:cubicBezTo>
                    <a:pt x="549" y="215"/>
                    <a:pt x="1037" y="441"/>
                    <a:pt x="1549" y="656"/>
                  </a:cubicBezTo>
                  <a:cubicBezTo>
                    <a:pt x="1549" y="691"/>
                    <a:pt x="1525" y="727"/>
                    <a:pt x="1501" y="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7"/>
            <p:cNvSpPr/>
            <p:nvPr/>
          </p:nvSpPr>
          <p:spPr>
            <a:xfrm>
              <a:off x="2481850" y="2231950"/>
              <a:ext cx="42275" cy="27400"/>
            </a:xfrm>
            <a:custGeom>
              <a:rect b="b" l="l" r="r" t="t"/>
              <a:pathLst>
                <a:path extrusionOk="0" h="1096" w="1691">
                  <a:moveTo>
                    <a:pt x="60" y="1"/>
                  </a:moveTo>
                  <a:cubicBezTo>
                    <a:pt x="608" y="346"/>
                    <a:pt x="1143" y="667"/>
                    <a:pt x="1691" y="1013"/>
                  </a:cubicBezTo>
                  <a:cubicBezTo>
                    <a:pt x="1679" y="1036"/>
                    <a:pt x="1655" y="1072"/>
                    <a:pt x="1631" y="1096"/>
                  </a:cubicBezTo>
                  <a:cubicBezTo>
                    <a:pt x="1084" y="763"/>
                    <a:pt x="548" y="429"/>
                    <a:pt x="0" y="84"/>
                  </a:cubicBezTo>
                  <a:cubicBezTo>
                    <a:pt x="24" y="60"/>
                    <a:pt x="36" y="24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7"/>
            <p:cNvSpPr/>
            <p:nvPr/>
          </p:nvSpPr>
          <p:spPr>
            <a:xfrm>
              <a:off x="2715800" y="2334950"/>
              <a:ext cx="46175" cy="17275"/>
            </a:xfrm>
            <a:custGeom>
              <a:rect b="b" l="l" r="r" t="t"/>
              <a:pathLst>
                <a:path extrusionOk="0" h="691" w="1847">
                  <a:moveTo>
                    <a:pt x="24" y="0"/>
                  </a:moveTo>
                  <a:cubicBezTo>
                    <a:pt x="644" y="191"/>
                    <a:pt x="1239" y="405"/>
                    <a:pt x="1846" y="595"/>
                  </a:cubicBezTo>
                  <a:cubicBezTo>
                    <a:pt x="1834" y="631"/>
                    <a:pt x="1834" y="655"/>
                    <a:pt x="1810" y="691"/>
                  </a:cubicBezTo>
                  <a:cubicBezTo>
                    <a:pt x="1203" y="488"/>
                    <a:pt x="608" y="298"/>
                    <a:pt x="1" y="95"/>
                  </a:cubicBezTo>
                  <a:cubicBezTo>
                    <a:pt x="13" y="60"/>
                    <a:pt x="24" y="36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7"/>
            <p:cNvSpPr/>
            <p:nvPr/>
          </p:nvSpPr>
          <p:spPr>
            <a:xfrm>
              <a:off x="2188050" y="2331975"/>
              <a:ext cx="58075" cy="96750"/>
            </a:xfrm>
            <a:custGeom>
              <a:rect b="b" l="l" r="r" t="t"/>
              <a:pathLst>
                <a:path extrusionOk="0" h="3870" w="2323">
                  <a:moveTo>
                    <a:pt x="1942" y="3429"/>
                  </a:moveTo>
                  <a:cubicBezTo>
                    <a:pt x="1715" y="3024"/>
                    <a:pt x="1513" y="2608"/>
                    <a:pt x="1275" y="2215"/>
                  </a:cubicBezTo>
                  <a:cubicBezTo>
                    <a:pt x="870" y="1548"/>
                    <a:pt x="441" y="881"/>
                    <a:pt x="37" y="214"/>
                  </a:cubicBezTo>
                  <a:cubicBezTo>
                    <a:pt x="1" y="155"/>
                    <a:pt x="1" y="72"/>
                    <a:pt x="1" y="0"/>
                  </a:cubicBezTo>
                  <a:lnTo>
                    <a:pt x="37" y="0"/>
                  </a:lnTo>
                  <a:cubicBezTo>
                    <a:pt x="48" y="0"/>
                    <a:pt x="48" y="12"/>
                    <a:pt x="60" y="12"/>
                  </a:cubicBezTo>
                  <a:lnTo>
                    <a:pt x="48" y="0"/>
                  </a:lnTo>
                  <a:cubicBezTo>
                    <a:pt x="775" y="1191"/>
                    <a:pt x="1489" y="2393"/>
                    <a:pt x="2227" y="3584"/>
                  </a:cubicBezTo>
                  <a:cubicBezTo>
                    <a:pt x="2263" y="3679"/>
                    <a:pt x="2323" y="3762"/>
                    <a:pt x="2323" y="3870"/>
                  </a:cubicBezTo>
                  <a:cubicBezTo>
                    <a:pt x="2192" y="3727"/>
                    <a:pt x="2061" y="3572"/>
                    <a:pt x="1942" y="3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7"/>
            <p:cNvSpPr/>
            <p:nvPr/>
          </p:nvSpPr>
          <p:spPr>
            <a:xfrm>
              <a:off x="2080000" y="2298025"/>
              <a:ext cx="48250" cy="76525"/>
            </a:xfrm>
            <a:custGeom>
              <a:rect b="b" l="l" r="r" t="t"/>
              <a:pathLst>
                <a:path extrusionOk="0" h="3061" w="1930">
                  <a:moveTo>
                    <a:pt x="1811" y="3061"/>
                  </a:moveTo>
                  <a:cubicBezTo>
                    <a:pt x="1203" y="2061"/>
                    <a:pt x="596" y="1072"/>
                    <a:pt x="1" y="84"/>
                  </a:cubicBezTo>
                  <a:cubicBezTo>
                    <a:pt x="37" y="48"/>
                    <a:pt x="72" y="36"/>
                    <a:pt x="120" y="1"/>
                  </a:cubicBezTo>
                  <a:cubicBezTo>
                    <a:pt x="727" y="1001"/>
                    <a:pt x="1322" y="2001"/>
                    <a:pt x="1930" y="3001"/>
                  </a:cubicBezTo>
                  <a:cubicBezTo>
                    <a:pt x="1882" y="3025"/>
                    <a:pt x="1846" y="3037"/>
                    <a:pt x="1811" y="30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7"/>
            <p:cNvSpPr/>
            <p:nvPr/>
          </p:nvSpPr>
          <p:spPr>
            <a:xfrm>
              <a:off x="2095775" y="2299525"/>
              <a:ext cx="34275" cy="48525"/>
            </a:xfrm>
            <a:custGeom>
              <a:rect b="b" l="l" r="r" t="t"/>
              <a:pathLst>
                <a:path extrusionOk="0" h="1941" w="1371">
                  <a:moveTo>
                    <a:pt x="120" y="0"/>
                  </a:moveTo>
                  <a:cubicBezTo>
                    <a:pt x="537" y="631"/>
                    <a:pt x="953" y="1239"/>
                    <a:pt x="1370" y="1870"/>
                  </a:cubicBezTo>
                  <a:cubicBezTo>
                    <a:pt x="1346" y="1893"/>
                    <a:pt x="1299" y="1905"/>
                    <a:pt x="1275" y="1941"/>
                  </a:cubicBezTo>
                  <a:cubicBezTo>
                    <a:pt x="858" y="1334"/>
                    <a:pt x="418" y="715"/>
                    <a:pt x="1" y="107"/>
                  </a:cubicBezTo>
                  <a:cubicBezTo>
                    <a:pt x="37" y="60"/>
                    <a:pt x="84" y="36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7"/>
            <p:cNvSpPr/>
            <p:nvPr/>
          </p:nvSpPr>
          <p:spPr>
            <a:xfrm>
              <a:off x="2248175" y="2373625"/>
              <a:ext cx="30100" cy="46175"/>
            </a:xfrm>
            <a:custGeom>
              <a:rect b="b" l="l" r="r" t="t"/>
              <a:pathLst>
                <a:path extrusionOk="0" h="1847" w="1204">
                  <a:moveTo>
                    <a:pt x="1108" y="1846"/>
                  </a:moveTo>
                  <a:cubicBezTo>
                    <a:pt x="739" y="1251"/>
                    <a:pt x="370" y="668"/>
                    <a:pt x="1" y="72"/>
                  </a:cubicBezTo>
                  <a:cubicBezTo>
                    <a:pt x="37" y="49"/>
                    <a:pt x="72" y="37"/>
                    <a:pt x="120" y="1"/>
                  </a:cubicBezTo>
                  <a:cubicBezTo>
                    <a:pt x="477" y="596"/>
                    <a:pt x="846" y="1192"/>
                    <a:pt x="1203" y="1775"/>
                  </a:cubicBezTo>
                  <a:cubicBezTo>
                    <a:pt x="1168" y="1799"/>
                    <a:pt x="1144" y="1834"/>
                    <a:pt x="1108" y="18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7"/>
            <p:cNvSpPr/>
            <p:nvPr/>
          </p:nvSpPr>
          <p:spPr>
            <a:xfrm>
              <a:off x="2243125" y="2352500"/>
              <a:ext cx="28000" cy="41700"/>
            </a:xfrm>
            <a:custGeom>
              <a:rect b="b" l="l" r="r" t="t"/>
              <a:pathLst>
                <a:path extrusionOk="0" h="1668" w="1120">
                  <a:moveTo>
                    <a:pt x="108" y="1"/>
                  </a:moveTo>
                  <a:cubicBezTo>
                    <a:pt x="453" y="536"/>
                    <a:pt x="774" y="1072"/>
                    <a:pt x="1120" y="1608"/>
                  </a:cubicBezTo>
                  <a:cubicBezTo>
                    <a:pt x="1084" y="1620"/>
                    <a:pt x="1060" y="1656"/>
                    <a:pt x="1013" y="1667"/>
                  </a:cubicBezTo>
                  <a:cubicBezTo>
                    <a:pt x="679" y="1132"/>
                    <a:pt x="346" y="608"/>
                    <a:pt x="1" y="72"/>
                  </a:cubicBezTo>
                  <a:cubicBezTo>
                    <a:pt x="36" y="48"/>
                    <a:pt x="84" y="13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7"/>
            <p:cNvSpPr/>
            <p:nvPr/>
          </p:nvSpPr>
          <p:spPr>
            <a:xfrm>
              <a:off x="2118700" y="2315600"/>
              <a:ext cx="30700" cy="41975"/>
            </a:xfrm>
            <a:custGeom>
              <a:rect b="b" l="l" r="r" t="t"/>
              <a:pathLst>
                <a:path extrusionOk="0" h="1679" w="1228">
                  <a:moveTo>
                    <a:pt x="84" y="0"/>
                  </a:moveTo>
                  <a:cubicBezTo>
                    <a:pt x="477" y="536"/>
                    <a:pt x="846" y="1084"/>
                    <a:pt x="1227" y="1619"/>
                  </a:cubicBezTo>
                  <a:cubicBezTo>
                    <a:pt x="1203" y="1643"/>
                    <a:pt x="1168" y="1667"/>
                    <a:pt x="1156" y="1679"/>
                  </a:cubicBezTo>
                  <a:lnTo>
                    <a:pt x="1" y="72"/>
                  </a:lnTo>
                  <a:cubicBezTo>
                    <a:pt x="25" y="48"/>
                    <a:pt x="60" y="36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7"/>
            <p:cNvSpPr/>
            <p:nvPr/>
          </p:nvSpPr>
          <p:spPr>
            <a:xfrm>
              <a:off x="2230625" y="2415600"/>
              <a:ext cx="21150" cy="38425"/>
            </a:xfrm>
            <a:custGeom>
              <a:rect b="b" l="l" r="r" t="t"/>
              <a:pathLst>
                <a:path extrusionOk="0" h="1537" w="846">
                  <a:moveTo>
                    <a:pt x="227" y="60"/>
                  </a:moveTo>
                  <a:lnTo>
                    <a:pt x="846" y="1489"/>
                  </a:lnTo>
                  <a:lnTo>
                    <a:pt x="762" y="1537"/>
                  </a:lnTo>
                  <a:cubicBezTo>
                    <a:pt x="501" y="1048"/>
                    <a:pt x="250" y="536"/>
                    <a:pt x="0" y="48"/>
                  </a:cubicBezTo>
                  <a:cubicBezTo>
                    <a:pt x="12" y="36"/>
                    <a:pt x="36" y="25"/>
                    <a:pt x="60" y="1"/>
                  </a:cubicBezTo>
                  <a:cubicBezTo>
                    <a:pt x="120" y="25"/>
                    <a:pt x="179" y="48"/>
                    <a:pt x="227" y="60"/>
                  </a:cubicBezTo>
                  <a:cubicBezTo>
                    <a:pt x="239" y="84"/>
                    <a:pt x="227" y="60"/>
                    <a:pt x="227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7"/>
            <p:cNvSpPr/>
            <p:nvPr/>
          </p:nvSpPr>
          <p:spPr>
            <a:xfrm>
              <a:off x="2082975" y="2334950"/>
              <a:ext cx="29800" cy="42575"/>
            </a:xfrm>
            <a:custGeom>
              <a:rect b="b" l="l" r="r" t="t"/>
              <a:pathLst>
                <a:path extrusionOk="0" h="1703" w="1192">
                  <a:moveTo>
                    <a:pt x="72" y="0"/>
                  </a:moveTo>
                  <a:cubicBezTo>
                    <a:pt x="441" y="548"/>
                    <a:pt x="811" y="1084"/>
                    <a:pt x="1192" y="1643"/>
                  </a:cubicBezTo>
                  <a:cubicBezTo>
                    <a:pt x="1156" y="1655"/>
                    <a:pt x="1144" y="1667"/>
                    <a:pt x="1108" y="1703"/>
                  </a:cubicBezTo>
                  <a:cubicBezTo>
                    <a:pt x="739" y="1143"/>
                    <a:pt x="370" y="607"/>
                    <a:pt x="1" y="60"/>
                  </a:cubicBezTo>
                  <a:cubicBezTo>
                    <a:pt x="25" y="48"/>
                    <a:pt x="37" y="12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7"/>
            <p:cNvSpPr/>
            <p:nvPr/>
          </p:nvSpPr>
          <p:spPr>
            <a:xfrm>
              <a:off x="2404450" y="2409650"/>
              <a:ext cx="24150" cy="39325"/>
            </a:xfrm>
            <a:custGeom>
              <a:rect b="b" l="l" r="r" t="t"/>
              <a:pathLst>
                <a:path extrusionOk="0" h="1573" w="966">
                  <a:moveTo>
                    <a:pt x="191" y="36"/>
                  </a:moveTo>
                  <a:cubicBezTo>
                    <a:pt x="382" y="393"/>
                    <a:pt x="560" y="763"/>
                    <a:pt x="751" y="1120"/>
                  </a:cubicBezTo>
                  <a:cubicBezTo>
                    <a:pt x="810" y="1251"/>
                    <a:pt x="882" y="1370"/>
                    <a:pt x="965" y="1513"/>
                  </a:cubicBezTo>
                  <a:cubicBezTo>
                    <a:pt x="929" y="1525"/>
                    <a:pt x="906" y="1536"/>
                    <a:pt x="870" y="1572"/>
                  </a:cubicBezTo>
                  <a:cubicBezTo>
                    <a:pt x="727" y="1298"/>
                    <a:pt x="560" y="1036"/>
                    <a:pt x="406" y="763"/>
                  </a:cubicBezTo>
                  <a:cubicBezTo>
                    <a:pt x="310" y="572"/>
                    <a:pt x="203" y="382"/>
                    <a:pt x="84" y="203"/>
                  </a:cubicBezTo>
                  <a:cubicBezTo>
                    <a:pt x="1" y="48"/>
                    <a:pt x="36" y="1"/>
                    <a:pt x="191" y="36"/>
                  </a:cubicBezTo>
                  <a:cubicBezTo>
                    <a:pt x="203" y="48"/>
                    <a:pt x="191" y="36"/>
                    <a:pt x="191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7"/>
            <p:cNvSpPr/>
            <p:nvPr/>
          </p:nvSpPr>
          <p:spPr>
            <a:xfrm>
              <a:off x="2266350" y="2364100"/>
              <a:ext cx="21450" cy="37550"/>
            </a:xfrm>
            <a:custGeom>
              <a:rect b="b" l="l" r="r" t="t"/>
              <a:pathLst>
                <a:path extrusionOk="0" h="1502" w="858">
                  <a:moveTo>
                    <a:pt x="95" y="1"/>
                  </a:moveTo>
                  <a:cubicBezTo>
                    <a:pt x="357" y="489"/>
                    <a:pt x="607" y="965"/>
                    <a:pt x="857" y="1453"/>
                  </a:cubicBezTo>
                  <a:lnTo>
                    <a:pt x="774" y="1501"/>
                  </a:lnTo>
                  <a:cubicBezTo>
                    <a:pt x="512" y="1013"/>
                    <a:pt x="250" y="537"/>
                    <a:pt x="0" y="37"/>
                  </a:cubicBezTo>
                  <a:cubicBezTo>
                    <a:pt x="24" y="25"/>
                    <a:pt x="60" y="13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7"/>
            <p:cNvSpPr/>
            <p:nvPr/>
          </p:nvSpPr>
          <p:spPr>
            <a:xfrm>
              <a:off x="2147575" y="2359950"/>
              <a:ext cx="22350" cy="33050"/>
            </a:xfrm>
            <a:custGeom>
              <a:rect b="b" l="l" r="r" t="t"/>
              <a:pathLst>
                <a:path extrusionOk="0" h="1322" w="894">
                  <a:moveTo>
                    <a:pt x="786" y="1322"/>
                  </a:moveTo>
                  <a:cubicBezTo>
                    <a:pt x="524" y="905"/>
                    <a:pt x="274" y="488"/>
                    <a:pt x="1" y="72"/>
                  </a:cubicBezTo>
                  <a:cubicBezTo>
                    <a:pt x="36" y="60"/>
                    <a:pt x="72" y="24"/>
                    <a:pt x="108" y="0"/>
                  </a:cubicBezTo>
                  <a:cubicBezTo>
                    <a:pt x="358" y="417"/>
                    <a:pt x="632" y="834"/>
                    <a:pt x="894" y="1250"/>
                  </a:cubicBezTo>
                  <a:cubicBezTo>
                    <a:pt x="846" y="1274"/>
                    <a:pt x="822" y="1310"/>
                    <a:pt x="786" y="13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7"/>
            <p:cNvSpPr/>
            <p:nvPr/>
          </p:nvSpPr>
          <p:spPr>
            <a:xfrm>
              <a:off x="2381525" y="2434650"/>
              <a:ext cx="22950" cy="38425"/>
            </a:xfrm>
            <a:custGeom>
              <a:rect b="b" l="l" r="r" t="t"/>
              <a:pathLst>
                <a:path extrusionOk="0" h="1537" w="918">
                  <a:moveTo>
                    <a:pt x="811" y="1537"/>
                  </a:moveTo>
                  <a:lnTo>
                    <a:pt x="1" y="60"/>
                  </a:lnTo>
                  <a:cubicBezTo>
                    <a:pt x="37" y="48"/>
                    <a:pt x="84" y="13"/>
                    <a:pt x="108" y="1"/>
                  </a:cubicBezTo>
                  <a:lnTo>
                    <a:pt x="918" y="1477"/>
                  </a:lnTo>
                  <a:cubicBezTo>
                    <a:pt x="870" y="1489"/>
                    <a:pt x="834" y="1501"/>
                    <a:pt x="811" y="15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7"/>
            <p:cNvSpPr/>
            <p:nvPr/>
          </p:nvSpPr>
          <p:spPr>
            <a:xfrm>
              <a:off x="2345225" y="2390900"/>
              <a:ext cx="21450" cy="40200"/>
            </a:xfrm>
            <a:custGeom>
              <a:rect b="b" l="l" r="r" t="t"/>
              <a:pathLst>
                <a:path extrusionOk="0" h="1608" w="858">
                  <a:moveTo>
                    <a:pt x="786" y="1608"/>
                  </a:moveTo>
                  <a:cubicBezTo>
                    <a:pt x="524" y="1084"/>
                    <a:pt x="262" y="560"/>
                    <a:pt x="0" y="36"/>
                  </a:cubicBezTo>
                  <a:lnTo>
                    <a:pt x="84" y="0"/>
                  </a:lnTo>
                  <a:cubicBezTo>
                    <a:pt x="346" y="512"/>
                    <a:pt x="608" y="1036"/>
                    <a:pt x="858" y="1560"/>
                  </a:cubicBezTo>
                  <a:cubicBezTo>
                    <a:pt x="834" y="1572"/>
                    <a:pt x="798" y="1584"/>
                    <a:pt x="786" y="1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7"/>
            <p:cNvSpPr/>
            <p:nvPr/>
          </p:nvSpPr>
          <p:spPr>
            <a:xfrm>
              <a:off x="2147575" y="2406375"/>
              <a:ext cx="22350" cy="35450"/>
            </a:xfrm>
            <a:custGeom>
              <a:rect b="b" l="l" r="r" t="t"/>
              <a:pathLst>
                <a:path extrusionOk="0" h="1418" w="894">
                  <a:moveTo>
                    <a:pt x="810" y="1417"/>
                  </a:moveTo>
                  <a:cubicBezTo>
                    <a:pt x="536" y="965"/>
                    <a:pt x="274" y="513"/>
                    <a:pt x="1" y="60"/>
                  </a:cubicBezTo>
                  <a:cubicBezTo>
                    <a:pt x="36" y="48"/>
                    <a:pt x="60" y="13"/>
                    <a:pt x="96" y="1"/>
                  </a:cubicBezTo>
                  <a:cubicBezTo>
                    <a:pt x="358" y="453"/>
                    <a:pt x="632" y="894"/>
                    <a:pt x="894" y="1358"/>
                  </a:cubicBezTo>
                  <a:cubicBezTo>
                    <a:pt x="870" y="1370"/>
                    <a:pt x="834" y="1382"/>
                    <a:pt x="810" y="14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7"/>
            <p:cNvSpPr/>
            <p:nvPr/>
          </p:nvSpPr>
          <p:spPr>
            <a:xfrm>
              <a:off x="2431250" y="2431075"/>
              <a:ext cx="23225" cy="36050"/>
            </a:xfrm>
            <a:custGeom>
              <a:rect b="b" l="l" r="r" t="t"/>
              <a:pathLst>
                <a:path extrusionOk="0" h="1442" w="929">
                  <a:moveTo>
                    <a:pt x="846" y="1441"/>
                  </a:moveTo>
                  <a:lnTo>
                    <a:pt x="0" y="60"/>
                  </a:lnTo>
                  <a:cubicBezTo>
                    <a:pt x="24" y="37"/>
                    <a:pt x="48" y="25"/>
                    <a:pt x="84" y="1"/>
                  </a:cubicBezTo>
                  <a:lnTo>
                    <a:pt x="929" y="1382"/>
                  </a:lnTo>
                  <a:cubicBezTo>
                    <a:pt x="905" y="1406"/>
                    <a:pt x="869" y="1430"/>
                    <a:pt x="846" y="14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7"/>
            <p:cNvSpPr/>
            <p:nvPr/>
          </p:nvSpPr>
          <p:spPr>
            <a:xfrm>
              <a:off x="2241625" y="2384050"/>
              <a:ext cx="20275" cy="36050"/>
            </a:xfrm>
            <a:custGeom>
              <a:rect b="b" l="l" r="r" t="t"/>
              <a:pathLst>
                <a:path extrusionOk="0" h="1442" w="811">
                  <a:moveTo>
                    <a:pt x="739" y="1441"/>
                  </a:moveTo>
                  <a:cubicBezTo>
                    <a:pt x="489" y="977"/>
                    <a:pt x="239" y="525"/>
                    <a:pt x="1" y="48"/>
                  </a:cubicBezTo>
                  <a:lnTo>
                    <a:pt x="96" y="1"/>
                  </a:lnTo>
                  <a:cubicBezTo>
                    <a:pt x="334" y="465"/>
                    <a:pt x="572" y="941"/>
                    <a:pt x="811" y="1406"/>
                  </a:cubicBezTo>
                  <a:cubicBezTo>
                    <a:pt x="787" y="1429"/>
                    <a:pt x="763" y="1429"/>
                    <a:pt x="739" y="14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7"/>
            <p:cNvSpPr/>
            <p:nvPr/>
          </p:nvSpPr>
          <p:spPr>
            <a:xfrm>
              <a:off x="2129425" y="2349525"/>
              <a:ext cx="21450" cy="29500"/>
            </a:xfrm>
            <a:custGeom>
              <a:rect b="b" l="l" r="r" t="t"/>
              <a:pathLst>
                <a:path extrusionOk="0" h="1180" w="858">
                  <a:moveTo>
                    <a:pt x="786" y="1179"/>
                  </a:moveTo>
                  <a:cubicBezTo>
                    <a:pt x="524" y="798"/>
                    <a:pt x="262" y="429"/>
                    <a:pt x="0" y="60"/>
                  </a:cubicBezTo>
                  <a:cubicBezTo>
                    <a:pt x="24" y="48"/>
                    <a:pt x="60" y="12"/>
                    <a:pt x="72" y="1"/>
                  </a:cubicBezTo>
                  <a:cubicBezTo>
                    <a:pt x="346" y="370"/>
                    <a:pt x="596" y="739"/>
                    <a:pt x="858" y="10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2093700" y="2337925"/>
              <a:ext cx="20850" cy="32450"/>
            </a:xfrm>
            <a:custGeom>
              <a:rect b="b" l="l" r="r" t="t"/>
              <a:pathLst>
                <a:path extrusionOk="0" h="1298" w="834">
                  <a:moveTo>
                    <a:pt x="739" y="1298"/>
                  </a:moveTo>
                  <a:cubicBezTo>
                    <a:pt x="489" y="881"/>
                    <a:pt x="251" y="465"/>
                    <a:pt x="1" y="60"/>
                  </a:cubicBezTo>
                  <a:cubicBezTo>
                    <a:pt x="24" y="48"/>
                    <a:pt x="60" y="36"/>
                    <a:pt x="84" y="0"/>
                  </a:cubicBezTo>
                  <a:cubicBezTo>
                    <a:pt x="346" y="417"/>
                    <a:pt x="584" y="822"/>
                    <a:pt x="834" y="1238"/>
                  </a:cubicBezTo>
                  <a:cubicBezTo>
                    <a:pt x="798" y="1262"/>
                    <a:pt x="774" y="1286"/>
                    <a:pt x="739" y="12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2213350" y="2444475"/>
              <a:ext cx="18200" cy="29800"/>
            </a:xfrm>
            <a:custGeom>
              <a:rect b="b" l="l" r="r" t="t"/>
              <a:pathLst>
                <a:path extrusionOk="0" h="1192" w="728">
                  <a:moveTo>
                    <a:pt x="96" y="1"/>
                  </a:moveTo>
                  <a:cubicBezTo>
                    <a:pt x="299" y="382"/>
                    <a:pt x="525" y="751"/>
                    <a:pt x="727" y="1144"/>
                  </a:cubicBezTo>
                  <a:cubicBezTo>
                    <a:pt x="703" y="1156"/>
                    <a:pt x="691" y="1167"/>
                    <a:pt x="656" y="1191"/>
                  </a:cubicBezTo>
                  <a:cubicBezTo>
                    <a:pt x="430" y="798"/>
                    <a:pt x="227" y="429"/>
                    <a:pt x="1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2114250" y="2373625"/>
              <a:ext cx="21150" cy="26525"/>
            </a:xfrm>
            <a:custGeom>
              <a:rect b="b" l="l" r="r" t="t"/>
              <a:pathLst>
                <a:path extrusionOk="0" h="1061" w="846">
                  <a:moveTo>
                    <a:pt x="83" y="1"/>
                  </a:moveTo>
                  <a:cubicBezTo>
                    <a:pt x="333" y="334"/>
                    <a:pt x="595" y="668"/>
                    <a:pt x="845" y="1001"/>
                  </a:cubicBezTo>
                  <a:cubicBezTo>
                    <a:pt x="810" y="1013"/>
                    <a:pt x="798" y="1025"/>
                    <a:pt x="774" y="1061"/>
                  </a:cubicBezTo>
                  <a:cubicBezTo>
                    <a:pt x="512" y="727"/>
                    <a:pt x="250" y="406"/>
                    <a:pt x="0" y="60"/>
                  </a:cubicBezTo>
                  <a:cubicBezTo>
                    <a:pt x="24" y="37"/>
                    <a:pt x="60" y="13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3158425" y="2840350"/>
              <a:ext cx="267325" cy="43500"/>
            </a:xfrm>
            <a:custGeom>
              <a:rect b="b" l="l" r="r" t="t"/>
              <a:pathLst>
                <a:path extrusionOk="0" h="1740" w="10693">
                  <a:moveTo>
                    <a:pt x="0" y="1549"/>
                  </a:moveTo>
                  <a:cubicBezTo>
                    <a:pt x="3536" y="918"/>
                    <a:pt x="7120" y="560"/>
                    <a:pt x="10656" y="1"/>
                  </a:cubicBezTo>
                  <a:cubicBezTo>
                    <a:pt x="10680" y="60"/>
                    <a:pt x="10680" y="96"/>
                    <a:pt x="10692" y="156"/>
                  </a:cubicBezTo>
                  <a:cubicBezTo>
                    <a:pt x="7132" y="680"/>
                    <a:pt x="3596" y="1215"/>
                    <a:pt x="36" y="1739"/>
                  </a:cubicBezTo>
                  <a:cubicBezTo>
                    <a:pt x="24" y="1668"/>
                    <a:pt x="0" y="1608"/>
                    <a:pt x="0" y="15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7"/>
            <p:cNvSpPr/>
            <p:nvPr/>
          </p:nvSpPr>
          <p:spPr>
            <a:xfrm>
              <a:off x="2825050" y="2897500"/>
              <a:ext cx="261350" cy="38725"/>
            </a:xfrm>
            <a:custGeom>
              <a:rect b="b" l="l" r="r" t="t"/>
              <a:pathLst>
                <a:path extrusionOk="0" h="1549" w="10454">
                  <a:moveTo>
                    <a:pt x="10454" y="120"/>
                  </a:moveTo>
                  <a:cubicBezTo>
                    <a:pt x="6989" y="596"/>
                    <a:pt x="3501" y="1072"/>
                    <a:pt x="36" y="1549"/>
                  </a:cubicBezTo>
                  <a:cubicBezTo>
                    <a:pt x="24" y="1501"/>
                    <a:pt x="24" y="1477"/>
                    <a:pt x="0" y="1430"/>
                  </a:cubicBezTo>
                  <a:cubicBezTo>
                    <a:pt x="84" y="1406"/>
                    <a:pt x="167" y="1358"/>
                    <a:pt x="238" y="1346"/>
                  </a:cubicBezTo>
                  <a:cubicBezTo>
                    <a:pt x="1238" y="1203"/>
                    <a:pt x="2239" y="1072"/>
                    <a:pt x="3251" y="941"/>
                  </a:cubicBezTo>
                  <a:cubicBezTo>
                    <a:pt x="4739" y="727"/>
                    <a:pt x="6239" y="537"/>
                    <a:pt x="7727" y="334"/>
                  </a:cubicBezTo>
                  <a:cubicBezTo>
                    <a:pt x="8513" y="227"/>
                    <a:pt x="9323" y="120"/>
                    <a:pt x="10109" y="13"/>
                  </a:cubicBezTo>
                  <a:cubicBezTo>
                    <a:pt x="10216" y="1"/>
                    <a:pt x="10335" y="1"/>
                    <a:pt x="10442" y="1"/>
                  </a:cubicBezTo>
                  <a:cubicBezTo>
                    <a:pt x="10442" y="49"/>
                    <a:pt x="10454" y="84"/>
                    <a:pt x="10454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7"/>
            <p:cNvSpPr/>
            <p:nvPr/>
          </p:nvSpPr>
          <p:spPr>
            <a:xfrm>
              <a:off x="3665025" y="2303100"/>
              <a:ext cx="70575" cy="53900"/>
            </a:xfrm>
            <a:custGeom>
              <a:rect b="b" l="l" r="r" t="t"/>
              <a:pathLst>
                <a:path extrusionOk="0" h="2156" w="2823">
                  <a:moveTo>
                    <a:pt x="96" y="0"/>
                  </a:moveTo>
                  <a:lnTo>
                    <a:pt x="2822" y="2048"/>
                  </a:lnTo>
                  <a:cubicBezTo>
                    <a:pt x="2799" y="2084"/>
                    <a:pt x="2775" y="2119"/>
                    <a:pt x="2751" y="2155"/>
                  </a:cubicBezTo>
                  <a:cubicBezTo>
                    <a:pt x="1822" y="1488"/>
                    <a:pt x="917" y="798"/>
                    <a:pt x="1" y="131"/>
                  </a:cubicBezTo>
                  <a:cubicBezTo>
                    <a:pt x="36" y="72"/>
                    <a:pt x="72" y="36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3782600" y="2269150"/>
              <a:ext cx="50925" cy="41400"/>
            </a:xfrm>
            <a:custGeom>
              <a:rect b="b" l="l" r="r" t="t"/>
              <a:pathLst>
                <a:path extrusionOk="0" h="1656" w="2037">
                  <a:moveTo>
                    <a:pt x="1" y="1"/>
                  </a:moveTo>
                  <a:cubicBezTo>
                    <a:pt x="691" y="560"/>
                    <a:pt x="1382" y="1096"/>
                    <a:pt x="2037" y="1620"/>
                  </a:cubicBezTo>
                  <a:cubicBezTo>
                    <a:pt x="1703" y="1656"/>
                    <a:pt x="144" y="44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3623350" y="2321250"/>
              <a:ext cx="34250" cy="37525"/>
            </a:xfrm>
            <a:custGeom>
              <a:rect b="b" l="l" r="r" t="t"/>
              <a:pathLst>
                <a:path extrusionOk="0" h="1501" w="1370">
                  <a:moveTo>
                    <a:pt x="1251" y="1501"/>
                  </a:moveTo>
                  <a:cubicBezTo>
                    <a:pt x="834" y="1036"/>
                    <a:pt x="418" y="560"/>
                    <a:pt x="1" y="108"/>
                  </a:cubicBezTo>
                  <a:cubicBezTo>
                    <a:pt x="37" y="72"/>
                    <a:pt x="84" y="24"/>
                    <a:pt x="120" y="0"/>
                  </a:cubicBezTo>
                  <a:cubicBezTo>
                    <a:pt x="537" y="465"/>
                    <a:pt x="953" y="941"/>
                    <a:pt x="1370" y="1393"/>
                  </a:cubicBezTo>
                  <a:cubicBezTo>
                    <a:pt x="1334" y="1429"/>
                    <a:pt x="1287" y="1453"/>
                    <a:pt x="1251" y="15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3729625" y="2322450"/>
              <a:ext cx="53900" cy="30675"/>
            </a:xfrm>
            <a:custGeom>
              <a:rect b="b" l="l" r="r" t="t"/>
              <a:pathLst>
                <a:path extrusionOk="0" h="1227" w="2156">
                  <a:moveTo>
                    <a:pt x="60" y="0"/>
                  </a:moveTo>
                  <a:cubicBezTo>
                    <a:pt x="762" y="417"/>
                    <a:pt x="1465" y="834"/>
                    <a:pt x="2155" y="1226"/>
                  </a:cubicBezTo>
                  <a:cubicBezTo>
                    <a:pt x="1346" y="1024"/>
                    <a:pt x="703" y="500"/>
                    <a:pt x="0" y="83"/>
                  </a:cubicBezTo>
                  <a:cubicBezTo>
                    <a:pt x="36" y="60"/>
                    <a:pt x="48" y="2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3507575" y="2318275"/>
              <a:ext cx="48250" cy="38725"/>
            </a:xfrm>
            <a:custGeom>
              <a:rect b="b" l="l" r="r" t="t"/>
              <a:pathLst>
                <a:path extrusionOk="0" h="1549" w="1930">
                  <a:moveTo>
                    <a:pt x="1870" y="1548"/>
                  </a:moveTo>
                  <a:cubicBezTo>
                    <a:pt x="1250" y="1072"/>
                    <a:pt x="619" y="584"/>
                    <a:pt x="0" y="108"/>
                  </a:cubicBezTo>
                  <a:cubicBezTo>
                    <a:pt x="24" y="72"/>
                    <a:pt x="60" y="24"/>
                    <a:pt x="72" y="0"/>
                  </a:cubicBezTo>
                  <a:cubicBezTo>
                    <a:pt x="703" y="477"/>
                    <a:pt x="1310" y="965"/>
                    <a:pt x="1929" y="1441"/>
                  </a:cubicBezTo>
                  <a:cubicBezTo>
                    <a:pt x="1917" y="1477"/>
                    <a:pt x="1905" y="1512"/>
                    <a:pt x="1870" y="15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3768025" y="2279875"/>
              <a:ext cx="45250" cy="40500"/>
            </a:xfrm>
            <a:custGeom>
              <a:rect b="b" l="l" r="r" t="t"/>
              <a:pathLst>
                <a:path extrusionOk="0" h="1620" w="1810">
                  <a:moveTo>
                    <a:pt x="1739" y="1620"/>
                  </a:moveTo>
                  <a:cubicBezTo>
                    <a:pt x="1155" y="1120"/>
                    <a:pt x="584" y="608"/>
                    <a:pt x="0" y="96"/>
                  </a:cubicBezTo>
                  <a:cubicBezTo>
                    <a:pt x="24" y="60"/>
                    <a:pt x="36" y="36"/>
                    <a:pt x="72" y="0"/>
                  </a:cubicBezTo>
                  <a:cubicBezTo>
                    <a:pt x="655" y="512"/>
                    <a:pt x="1227" y="1024"/>
                    <a:pt x="1810" y="1536"/>
                  </a:cubicBezTo>
                  <a:cubicBezTo>
                    <a:pt x="1786" y="1560"/>
                    <a:pt x="1774" y="1596"/>
                    <a:pt x="1739" y="16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3671875" y="2326600"/>
              <a:ext cx="49725" cy="38125"/>
            </a:xfrm>
            <a:custGeom>
              <a:rect b="b" l="l" r="r" t="t"/>
              <a:pathLst>
                <a:path extrusionOk="0" h="1525" w="1989">
                  <a:moveTo>
                    <a:pt x="1906" y="1525"/>
                  </a:moveTo>
                  <a:cubicBezTo>
                    <a:pt x="1274" y="1049"/>
                    <a:pt x="632" y="572"/>
                    <a:pt x="1" y="96"/>
                  </a:cubicBezTo>
                  <a:cubicBezTo>
                    <a:pt x="36" y="72"/>
                    <a:pt x="48" y="36"/>
                    <a:pt x="84" y="1"/>
                  </a:cubicBezTo>
                  <a:cubicBezTo>
                    <a:pt x="715" y="477"/>
                    <a:pt x="1346" y="953"/>
                    <a:pt x="1989" y="1441"/>
                  </a:cubicBezTo>
                  <a:cubicBezTo>
                    <a:pt x="1953" y="1465"/>
                    <a:pt x="1929" y="1501"/>
                    <a:pt x="1906" y="1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3798075" y="2263200"/>
              <a:ext cx="44375" cy="36050"/>
            </a:xfrm>
            <a:custGeom>
              <a:rect b="b" l="l" r="r" t="t"/>
              <a:pathLst>
                <a:path extrusionOk="0" h="1442" w="1775">
                  <a:moveTo>
                    <a:pt x="1727" y="1441"/>
                  </a:moveTo>
                  <a:cubicBezTo>
                    <a:pt x="1168" y="1001"/>
                    <a:pt x="584" y="537"/>
                    <a:pt x="1" y="84"/>
                  </a:cubicBezTo>
                  <a:cubicBezTo>
                    <a:pt x="13" y="60"/>
                    <a:pt x="48" y="25"/>
                    <a:pt x="60" y="1"/>
                  </a:cubicBezTo>
                  <a:cubicBezTo>
                    <a:pt x="620" y="441"/>
                    <a:pt x="1203" y="906"/>
                    <a:pt x="1775" y="1346"/>
                  </a:cubicBezTo>
                  <a:cubicBezTo>
                    <a:pt x="1775" y="1382"/>
                    <a:pt x="1739" y="1418"/>
                    <a:pt x="1727" y="14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3444775" y="2332250"/>
              <a:ext cx="46750" cy="33375"/>
            </a:xfrm>
            <a:custGeom>
              <a:rect b="b" l="l" r="r" t="t"/>
              <a:pathLst>
                <a:path extrusionOk="0" h="1335" w="1870">
                  <a:moveTo>
                    <a:pt x="60" y="1"/>
                  </a:moveTo>
                  <a:cubicBezTo>
                    <a:pt x="667" y="418"/>
                    <a:pt x="1262" y="834"/>
                    <a:pt x="1869" y="1251"/>
                  </a:cubicBezTo>
                  <a:cubicBezTo>
                    <a:pt x="1857" y="1287"/>
                    <a:pt x="1846" y="1299"/>
                    <a:pt x="1822" y="1334"/>
                  </a:cubicBezTo>
                  <a:lnTo>
                    <a:pt x="0" y="84"/>
                  </a:lnTo>
                  <a:cubicBezTo>
                    <a:pt x="12" y="49"/>
                    <a:pt x="24" y="37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7"/>
            <p:cNvSpPr/>
            <p:nvPr/>
          </p:nvSpPr>
          <p:spPr>
            <a:xfrm>
              <a:off x="3557275" y="2343575"/>
              <a:ext cx="38125" cy="26800"/>
            </a:xfrm>
            <a:custGeom>
              <a:rect b="b" l="l" r="r" t="t"/>
              <a:pathLst>
                <a:path extrusionOk="0" h="1072" w="1525">
                  <a:moveTo>
                    <a:pt x="48" y="0"/>
                  </a:moveTo>
                  <a:cubicBezTo>
                    <a:pt x="536" y="322"/>
                    <a:pt x="1036" y="655"/>
                    <a:pt x="1525" y="1001"/>
                  </a:cubicBezTo>
                  <a:cubicBezTo>
                    <a:pt x="1513" y="1024"/>
                    <a:pt x="1489" y="1036"/>
                    <a:pt x="1477" y="1072"/>
                  </a:cubicBezTo>
                  <a:lnTo>
                    <a:pt x="1" y="84"/>
                  </a:lnTo>
                  <a:cubicBezTo>
                    <a:pt x="36" y="60"/>
                    <a:pt x="48" y="2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3580200" y="2343275"/>
              <a:ext cx="29200" cy="23250"/>
            </a:xfrm>
            <a:custGeom>
              <a:rect b="b" l="l" r="r" t="t"/>
              <a:pathLst>
                <a:path extrusionOk="0" h="930" w="1168">
                  <a:moveTo>
                    <a:pt x="72" y="1"/>
                  </a:moveTo>
                  <a:cubicBezTo>
                    <a:pt x="441" y="274"/>
                    <a:pt x="798" y="560"/>
                    <a:pt x="1167" y="858"/>
                  </a:cubicBezTo>
                  <a:cubicBezTo>
                    <a:pt x="1155" y="893"/>
                    <a:pt x="1131" y="917"/>
                    <a:pt x="1108" y="929"/>
                  </a:cubicBezTo>
                  <a:cubicBezTo>
                    <a:pt x="739" y="655"/>
                    <a:pt x="369" y="370"/>
                    <a:pt x="0" y="72"/>
                  </a:cubicBezTo>
                  <a:cubicBezTo>
                    <a:pt x="24" y="60"/>
                    <a:pt x="60" y="24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3433750" y="2362025"/>
              <a:ext cx="29800" cy="19075"/>
            </a:xfrm>
            <a:custGeom>
              <a:rect b="b" l="l" r="r" t="t"/>
              <a:pathLst>
                <a:path extrusionOk="0" h="763" w="1192">
                  <a:moveTo>
                    <a:pt x="1155" y="763"/>
                  </a:moveTo>
                  <a:cubicBezTo>
                    <a:pt x="763" y="536"/>
                    <a:pt x="393" y="298"/>
                    <a:pt x="1" y="72"/>
                  </a:cubicBezTo>
                  <a:cubicBezTo>
                    <a:pt x="24" y="48"/>
                    <a:pt x="36" y="24"/>
                    <a:pt x="48" y="1"/>
                  </a:cubicBezTo>
                  <a:cubicBezTo>
                    <a:pt x="441" y="227"/>
                    <a:pt x="810" y="465"/>
                    <a:pt x="1191" y="691"/>
                  </a:cubicBezTo>
                  <a:cubicBezTo>
                    <a:pt x="1179" y="715"/>
                    <a:pt x="1167" y="751"/>
                    <a:pt x="1155" y="7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3359050" y="2364400"/>
              <a:ext cx="25325" cy="17000"/>
            </a:xfrm>
            <a:custGeom>
              <a:rect b="b" l="l" r="r" t="t"/>
              <a:pathLst>
                <a:path extrusionOk="0" h="680" w="1013">
                  <a:moveTo>
                    <a:pt x="988" y="679"/>
                  </a:moveTo>
                  <a:cubicBezTo>
                    <a:pt x="655" y="489"/>
                    <a:pt x="333" y="287"/>
                    <a:pt x="0" y="72"/>
                  </a:cubicBezTo>
                  <a:cubicBezTo>
                    <a:pt x="12" y="48"/>
                    <a:pt x="36" y="13"/>
                    <a:pt x="48" y="1"/>
                  </a:cubicBezTo>
                  <a:cubicBezTo>
                    <a:pt x="369" y="191"/>
                    <a:pt x="703" y="406"/>
                    <a:pt x="1012" y="596"/>
                  </a:cubicBezTo>
                  <a:cubicBezTo>
                    <a:pt x="1012" y="620"/>
                    <a:pt x="1000" y="656"/>
                    <a:pt x="988" y="6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2072875" y="2646300"/>
              <a:ext cx="310475" cy="172350"/>
            </a:xfrm>
            <a:custGeom>
              <a:rect b="b" l="l" r="r" t="t"/>
              <a:pathLst>
                <a:path extrusionOk="0" h="6894" w="12419">
                  <a:moveTo>
                    <a:pt x="4060" y="2488"/>
                  </a:moveTo>
                  <a:cubicBezTo>
                    <a:pt x="3584" y="2203"/>
                    <a:pt x="3120" y="1905"/>
                    <a:pt x="2631" y="1631"/>
                  </a:cubicBezTo>
                  <a:cubicBezTo>
                    <a:pt x="1846" y="1167"/>
                    <a:pt x="1036" y="714"/>
                    <a:pt x="238" y="262"/>
                  </a:cubicBezTo>
                  <a:cubicBezTo>
                    <a:pt x="143" y="214"/>
                    <a:pt x="72" y="155"/>
                    <a:pt x="0" y="95"/>
                  </a:cubicBezTo>
                  <a:lnTo>
                    <a:pt x="36" y="0"/>
                  </a:lnTo>
                  <a:cubicBezTo>
                    <a:pt x="131" y="48"/>
                    <a:pt x="238" y="71"/>
                    <a:pt x="322" y="119"/>
                  </a:cubicBezTo>
                  <a:cubicBezTo>
                    <a:pt x="3727" y="1965"/>
                    <a:pt x="7144" y="3810"/>
                    <a:pt x="10549" y="5667"/>
                  </a:cubicBezTo>
                  <a:cubicBezTo>
                    <a:pt x="11097" y="5965"/>
                    <a:pt x="11633" y="6310"/>
                    <a:pt x="12168" y="6620"/>
                  </a:cubicBezTo>
                  <a:cubicBezTo>
                    <a:pt x="12264" y="6679"/>
                    <a:pt x="12335" y="6739"/>
                    <a:pt x="12418" y="6810"/>
                  </a:cubicBezTo>
                  <a:cubicBezTo>
                    <a:pt x="12406" y="6834"/>
                    <a:pt x="12383" y="6858"/>
                    <a:pt x="12359" y="6894"/>
                  </a:cubicBezTo>
                  <a:lnTo>
                    <a:pt x="12049" y="6715"/>
                  </a:lnTo>
                  <a:cubicBezTo>
                    <a:pt x="9466" y="5322"/>
                    <a:pt x="6858" y="3929"/>
                    <a:pt x="4251" y="2536"/>
                  </a:cubicBezTo>
                  <a:cubicBezTo>
                    <a:pt x="4215" y="2512"/>
                    <a:pt x="4167" y="2512"/>
                    <a:pt x="4120" y="2500"/>
                  </a:cubicBezTo>
                  <a:cubicBezTo>
                    <a:pt x="4120" y="2524"/>
                    <a:pt x="4096" y="2500"/>
                    <a:pt x="4060" y="2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2127325" y="2698075"/>
              <a:ext cx="173575" cy="96475"/>
            </a:xfrm>
            <a:custGeom>
              <a:rect b="b" l="l" r="r" t="t"/>
              <a:pathLst>
                <a:path extrusionOk="0" h="3859" w="6943">
                  <a:moveTo>
                    <a:pt x="6871" y="3858"/>
                  </a:moveTo>
                  <a:cubicBezTo>
                    <a:pt x="4573" y="2608"/>
                    <a:pt x="2287" y="1358"/>
                    <a:pt x="1" y="120"/>
                  </a:cubicBezTo>
                  <a:cubicBezTo>
                    <a:pt x="25" y="72"/>
                    <a:pt x="49" y="48"/>
                    <a:pt x="61" y="1"/>
                  </a:cubicBezTo>
                  <a:cubicBezTo>
                    <a:pt x="2358" y="1239"/>
                    <a:pt x="4644" y="2489"/>
                    <a:pt x="6942" y="3715"/>
                  </a:cubicBezTo>
                  <a:cubicBezTo>
                    <a:pt x="6919" y="3763"/>
                    <a:pt x="6895" y="3811"/>
                    <a:pt x="6871" y="38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2047575" y="2625450"/>
              <a:ext cx="187825" cy="103600"/>
            </a:xfrm>
            <a:custGeom>
              <a:rect b="b" l="l" r="r" t="t"/>
              <a:pathLst>
                <a:path extrusionOk="0" h="4144" w="7513">
                  <a:moveTo>
                    <a:pt x="7465" y="4144"/>
                  </a:moveTo>
                  <a:cubicBezTo>
                    <a:pt x="4977" y="2787"/>
                    <a:pt x="2500" y="1429"/>
                    <a:pt x="0" y="96"/>
                  </a:cubicBezTo>
                  <a:lnTo>
                    <a:pt x="48" y="1"/>
                  </a:lnTo>
                  <a:cubicBezTo>
                    <a:pt x="2524" y="1358"/>
                    <a:pt x="5025" y="2703"/>
                    <a:pt x="7513" y="4049"/>
                  </a:cubicBezTo>
                  <a:cubicBezTo>
                    <a:pt x="7513" y="4073"/>
                    <a:pt x="7501" y="4108"/>
                    <a:pt x="7465" y="4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2086250" y="2662350"/>
              <a:ext cx="139925" cy="76225"/>
            </a:xfrm>
            <a:custGeom>
              <a:rect b="b" l="l" r="r" t="t"/>
              <a:pathLst>
                <a:path extrusionOk="0" h="3049" w="5597">
                  <a:moveTo>
                    <a:pt x="3525" y="1846"/>
                  </a:moveTo>
                  <a:cubicBezTo>
                    <a:pt x="3561" y="1858"/>
                    <a:pt x="3573" y="1882"/>
                    <a:pt x="3597" y="1894"/>
                  </a:cubicBezTo>
                  <a:cubicBezTo>
                    <a:pt x="4061" y="2144"/>
                    <a:pt x="4525" y="2418"/>
                    <a:pt x="4978" y="2668"/>
                  </a:cubicBezTo>
                  <a:cubicBezTo>
                    <a:pt x="5192" y="2787"/>
                    <a:pt x="5418" y="2906"/>
                    <a:pt x="5597" y="3049"/>
                  </a:cubicBezTo>
                  <a:cubicBezTo>
                    <a:pt x="3716" y="2096"/>
                    <a:pt x="1787" y="1204"/>
                    <a:pt x="1" y="96"/>
                  </a:cubicBezTo>
                  <a:lnTo>
                    <a:pt x="37" y="1"/>
                  </a:lnTo>
                  <a:cubicBezTo>
                    <a:pt x="132" y="49"/>
                    <a:pt x="239" y="108"/>
                    <a:pt x="322" y="156"/>
                  </a:cubicBezTo>
                  <a:cubicBezTo>
                    <a:pt x="1311" y="692"/>
                    <a:pt x="2275" y="1227"/>
                    <a:pt x="3251" y="1739"/>
                  </a:cubicBezTo>
                  <a:cubicBezTo>
                    <a:pt x="3347" y="1799"/>
                    <a:pt x="3454" y="1835"/>
                    <a:pt x="3525" y="18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7"/>
            <p:cNvSpPr/>
            <p:nvPr/>
          </p:nvSpPr>
          <p:spPr>
            <a:xfrm>
              <a:off x="2276750" y="2818925"/>
              <a:ext cx="80400" cy="38125"/>
            </a:xfrm>
            <a:custGeom>
              <a:rect b="b" l="l" r="r" t="t"/>
              <a:pathLst>
                <a:path extrusionOk="0" h="1525" w="3216">
                  <a:moveTo>
                    <a:pt x="3156" y="1525"/>
                  </a:moveTo>
                  <a:cubicBezTo>
                    <a:pt x="2096" y="1060"/>
                    <a:pt x="1037" y="596"/>
                    <a:pt x="1" y="120"/>
                  </a:cubicBezTo>
                  <a:cubicBezTo>
                    <a:pt x="13" y="84"/>
                    <a:pt x="25" y="48"/>
                    <a:pt x="60" y="1"/>
                  </a:cubicBezTo>
                  <a:cubicBezTo>
                    <a:pt x="1120" y="465"/>
                    <a:pt x="2168" y="929"/>
                    <a:pt x="3216" y="1394"/>
                  </a:cubicBezTo>
                  <a:cubicBezTo>
                    <a:pt x="3180" y="1429"/>
                    <a:pt x="3168" y="1477"/>
                    <a:pt x="3156" y="1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7"/>
            <p:cNvSpPr/>
            <p:nvPr/>
          </p:nvSpPr>
          <p:spPr>
            <a:xfrm>
              <a:off x="2277650" y="2828450"/>
              <a:ext cx="74150" cy="35150"/>
            </a:xfrm>
            <a:custGeom>
              <a:rect b="b" l="l" r="r" t="t"/>
              <a:pathLst>
                <a:path extrusionOk="0" h="1406" w="2966">
                  <a:moveTo>
                    <a:pt x="2918" y="1406"/>
                  </a:moveTo>
                  <a:cubicBezTo>
                    <a:pt x="1953" y="977"/>
                    <a:pt x="977" y="536"/>
                    <a:pt x="1" y="96"/>
                  </a:cubicBezTo>
                  <a:cubicBezTo>
                    <a:pt x="24" y="72"/>
                    <a:pt x="36" y="36"/>
                    <a:pt x="48" y="1"/>
                  </a:cubicBezTo>
                  <a:cubicBezTo>
                    <a:pt x="1013" y="429"/>
                    <a:pt x="2001" y="858"/>
                    <a:pt x="2965" y="1287"/>
                  </a:cubicBezTo>
                  <a:cubicBezTo>
                    <a:pt x="2953" y="1334"/>
                    <a:pt x="2941" y="1358"/>
                    <a:pt x="2918" y="14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2238075" y="2746000"/>
              <a:ext cx="59250" cy="34250"/>
            </a:xfrm>
            <a:custGeom>
              <a:rect b="b" l="l" r="r" t="t"/>
              <a:pathLst>
                <a:path extrusionOk="0" h="1370" w="2370">
                  <a:moveTo>
                    <a:pt x="60" y="1"/>
                  </a:moveTo>
                  <a:cubicBezTo>
                    <a:pt x="834" y="441"/>
                    <a:pt x="1607" y="858"/>
                    <a:pt x="2369" y="1286"/>
                  </a:cubicBezTo>
                  <a:cubicBezTo>
                    <a:pt x="2346" y="1310"/>
                    <a:pt x="2334" y="1346"/>
                    <a:pt x="2310" y="1370"/>
                  </a:cubicBezTo>
                  <a:cubicBezTo>
                    <a:pt x="1524" y="941"/>
                    <a:pt x="774" y="513"/>
                    <a:pt x="0" y="84"/>
                  </a:cubicBezTo>
                  <a:cubicBezTo>
                    <a:pt x="24" y="60"/>
                    <a:pt x="36" y="36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2204425" y="2758800"/>
              <a:ext cx="57475" cy="28900"/>
            </a:xfrm>
            <a:custGeom>
              <a:rect b="b" l="l" r="r" t="t"/>
              <a:pathLst>
                <a:path extrusionOk="0" h="1156" w="2299">
                  <a:moveTo>
                    <a:pt x="48" y="1"/>
                  </a:moveTo>
                  <a:cubicBezTo>
                    <a:pt x="787" y="358"/>
                    <a:pt x="1549" y="715"/>
                    <a:pt x="2299" y="1072"/>
                  </a:cubicBezTo>
                  <a:lnTo>
                    <a:pt x="2251" y="1155"/>
                  </a:lnTo>
                  <a:cubicBezTo>
                    <a:pt x="1513" y="798"/>
                    <a:pt x="763" y="429"/>
                    <a:pt x="1" y="72"/>
                  </a:cubicBezTo>
                  <a:cubicBezTo>
                    <a:pt x="36" y="48"/>
                    <a:pt x="36" y="24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2210375" y="2828450"/>
              <a:ext cx="47650" cy="23250"/>
            </a:xfrm>
            <a:custGeom>
              <a:rect b="b" l="l" r="r" t="t"/>
              <a:pathLst>
                <a:path extrusionOk="0" h="930" w="1906">
                  <a:moveTo>
                    <a:pt x="48" y="1"/>
                  </a:moveTo>
                  <a:cubicBezTo>
                    <a:pt x="679" y="274"/>
                    <a:pt x="1299" y="548"/>
                    <a:pt x="1906" y="834"/>
                  </a:cubicBezTo>
                  <a:cubicBezTo>
                    <a:pt x="1894" y="858"/>
                    <a:pt x="1882" y="906"/>
                    <a:pt x="1870" y="929"/>
                  </a:cubicBezTo>
                  <a:cubicBezTo>
                    <a:pt x="1239" y="655"/>
                    <a:pt x="632" y="382"/>
                    <a:pt x="1" y="96"/>
                  </a:cubicBezTo>
                  <a:cubicBezTo>
                    <a:pt x="25" y="84"/>
                    <a:pt x="37" y="36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2199075" y="2773675"/>
              <a:ext cx="43775" cy="22950"/>
            </a:xfrm>
            <a:custGeom>
              <a:rect b="b" l="l" r="r" t="t"/>
              <a:pathLst>
                <a:path extrusionOk="0" h="918" w="1751">
                  <a:moveTo>
                    <a:pt x="1691" y="918"/>
                  </a:moveTo>
                  <a:cubicBezTo>
                    <a:pt x="1131" y="656"/>
                    <a:pt x="560" y="370"/>
                    <a:pt x="0" y="108"/>
                  </a:cubicBezTo>
                  <a:cubicBezTo>
                    <a:pt x="12" y="72"/>
                    <a:pt x="24" y="25"/>
                    <a:pt x="60" y="1"/>
                  </a:cubicBezTo>
                  <a:cubicBezTo>
                    <a:pt x="620" y="263"/>
                    <a:pt x="1191" y="537"/>
                    <a:pt x="1751" y="822"/>
                  </a:cubicBezTo>
                  <a:cubicBezTo>
                    <a:pt x="1727" y="846"/>
                    <a:pt x="1703" y="870"/>
                    <a:pt x="1691" y="9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2210975" y="2818625"/>
              <a:ext cx="41100" cy="21175"/>
            </a:xfrm>
            <a:custGeom>
              <a:rect b="b" l="l" r="r" t="t"/>
              <a:pathLst>
                <a:path extrusionOk="0" h="847" w="1644">
                  <a:moveTo>
                    <a:pt x="1608" y="846"/>
                  </a:moveTo>
                  <a:cubicBezTo>
                    <a:pt x="1072" y="596"/>
                    <a:pt x="525" y="346"/>
                    <a:pt x="1" y="108"/>
                  </a:cubicBezTo>
                  <a:cubicBezTo>
                    <a:pt x="13" y="72"/>
                    <a:pt x="24" y="36"/>
                    <a:pt x="36" y="1"/>
                  </a:cubicBezTo>
                  <a:lnTo>
                    <a:pt x="1644" y="763"/>
                  </a:lnTo>
                  <a:cubicBezTo>
                    <a:pt x="1644" y="787"/>
                    <a:pt x="1620" y="822"/>
                    <a:pt x="1608" y="8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2396125" y="2825175"/>
              <a:ext cx="42000" cy="26225"/>
            </a:xfrm>
            <a:custGeom>
              <a:rect b="b" l="l" r="r" t="t"/>
              <a:pathLst>
                <a:path extrusionOk="0" h="1049" w="1680">
                  <a:moveTo>
                    <a:pt x="60" y="1"/>
                  </a:moveTo>
                  <a:cubicBezTo>
                    <a:pt x="596" y="322"/>
                    <a:pt x="1143" y="644"/>
                    <a:pt x="1679" y="953"/>
                  </a:cubicBezTo>
                  <a:lnTo>
                    <a:pt x="1643" y="1048"/>
                  </a:lnTo>
                  <a:cubicBezTo>
                    <a:pt x="1084" y="739"/>
                    <a:pt x="548" y="417"/>
                    <a:pt x="0" y="96"/>
                  </a:cubicBezTo>
                  <a:cubicBezTo>
                    <a:pt x="12" y="72"/>
                    <a:pt x="48" y="36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2310100" y="2791250"/>
              <a:ext cx="37825" cy="21150"/>
            </a:xfrm>
            <a:custGeom>
              <a:rect b="b" l="l" r="r" t="t"/>
              <a:pathLst>
                <a:path extrusionOk="0" h="846" w="1513">
                  <a:moveTo>
                    <a:pt x="60" y="0"/>
                  </a:moveTo>
                  <a:cubicBezTo>
                    <a:pt x="536" y="250"/>
                    <a:pt x="1024" y="489"/>
                    <a:pt x="1513" y="739"/>
                  </a:cubicBezTo>
                  <a:cubicBezTo>
                    <a:pt x="1489" y="774"/>
                    <a:pt x="1477" y="810"/>
                    <a:pt x="1453" y="846"/>
                  </a:cubicBezTo>
                  <a:cubicBezTo>
                    <a:pt x="977" y="596"/>
                    <a:pt x="477" y="358"/>
                    <a:pt x="0" y="96"/>
                  </a:cubicBezTo>
                  <a:cubicBezTo>
                    <a:pt x="36" y="60"/>
                    <a:pt x="48" y="2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7"/>
            <p:cNvSpPr/>
            <p:nvPr/>
          </p:nvSpPr>
          <p:spPr>
            <a:xfrm>
              <a:off x="2292825" y="2850775"/>
              <a:ext cx="38725" cy="20875"/>
            </a:xfrm>
            <a:custGeom>
              <a:rect b="b" l="l" r="r" t="t"/>
              <a:pathLst>
                <a:path extrusionOk="0" h="835" w="1549">
                  <a:moveTo>
                    <a:pt x="37" y="1"/>
                  </a:moveTo>
                  <a:cubicBezTo>
                    <a:pt x="549" y="251"/>
                    <a:pt x="1037" y="489"/>
                    <a:pt x="1549" y="739"/>
                  </a:cubicBezTo>
                  <a:lnTo>
                    <a:pt x="1501" y="834"/>
                  </a:lnTo>
                  <a:cubicBezTo>
                    <a:pt x="989" y="572"/>
                    <a:pt x="501" y="334"/>
                    <a:pt x="1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7"/>
            <p:cNvSpPr/>
            <p:nvPr/>
          </p:nvSpPr>
          <p:spPr>
            <a:xfrm>
              <a:off x="2112450" y="2988900"/>
              <a:ext cx="24150" cy="75625"/>
            </a:xfrm>
            <a:custGeom>
              <a:rect b="b" l="l" r="r" t="t"/>
              <a:pathLst>
                <a:path extrusionOk="0" h="3025" w="966">
                  <a:moveTo>
                    <a:pt x="965" y="24"/>
                  </a:moveTo>
                  <a:cubicBezTo>
                    <a:pt x="679" y="1024"/>
                    <a:pt x="394" y="2012"/>
                    <a:pt x="132" y="3024"/>
                  </a:cubicBezTo>
                  <a:cubicBezTo>
                    <a:pt x="84" y="3012"/>
                    <a:pt x="48" y="3000"/>
                    <a:pt x="1" y="3000"/>
                  </a:cubicBezTo>
                  <a:cubicBezTo>
                    <a:pt x="286" y="2000"/>
                    <a:pt x="560" y="1000"/>
                    <a:pt x="846" y="0"/>
                  </a:cubicBezTo>
                  <a:cubicBezTo>
                    <a:pt x="870" y="0"/>
                    <a:pt x="917" y="0"/>
                    <a:pt x="965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2303850" y="3103775"/>
              <a:ext cx="27700" cy="57175"/>
            </a:xfrm>
            <a:custGeom>
              <a:rect b="b" l="l" r="r" t="t"/>
              <a:pathLst>
                <a:path extrusionOk="0" h="2287" w="1108">
                  <a:moveTo>
                    <a:pt x="1108" y="60"/>
                  </a:moveTo>
                  <a:cubicBezTo>
                    <a:pt x="774" y="799"/>
                    <a:pt x="465" y="1549"/>
                    <a:pt x="131" y="2287"/>
                  </a:cubicBezTo>
                  <a:cubicBezTo>
                    <a:pt x="96" y="2275"/>
                    <a:pt x="48" y="2239"/>
                    <a:pt x="0" y="2227"/>
                  </a:cubicBezTo>
                  <a:lnTo>
                    <a:pt x="989" y="1"/>
                  </a:lnTo>
                  <a:cubicBezTo>
                    <a:pt x="1012" y="13"/>
                    <a:pt x="1060" y="37"/>
                    <a:pt x="1108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2398200" y="3090400"/>
              <a:ext cx="28300" cy="74425"/>
            </a:xfrm>
            <a:custGeom>
              <a:rect b="b" l="l" r="r" t="t"/>
              <a:pathLst>
                <a:path extrusionOk="0" h="2977" w="1132">
                  <a:moveTo>
                    <a:pt x="775" y="441"/>
                  </a:moveTo>
                  <a:cubicBezTo>
                    <a:pt x="870" y="298"/>
                    <a:pt x="977" y="143"/>
                    <a:pt x="1060" y="0"/>
                  </a:cubicBezTo>
                  <a:cubicBezTo>
                    <a:pt x="1096" y="12"/>
                    <a:pt x="1120" y="24"/>
                    <a:pt x="1132" y="24"/>
                  </a:cubicBezTo>
                  <a:lnTo>
                    <a:pt x="108" y="2977"/>
                  </a:lnTo>
                  <a:cubicBezTo>
                    <a:pt x="84" y="2953"/>
                    <a:pt x="36" y="2953"/>
                    <a:pt x="1" y="2941"/>
                  </a:cubicBezTo>
                  <a:cubicBezTo>
                    <a:pt x="275" y="2108"/>
                    <a:pt x="525" y="1262"/>
                    <a:pt x="775" y="4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2389275" y="3096050"/>
              <a:ext cx="28300" cy="71450"/>
            </a:xfrm>
            <a:custGeom>
              <a:rect b="b" l="l" r="r" t="t"/>
              <a:pathLst>
                <a:path extrusionOk="0" h="2858" w="1132">
                  <a:moveTo>
                    <a:pt x="1132" y="203"/>
                  </a:moveTo>
                  <a:lnTo>
                    <a:pt x="155" y="2560"/>
                  </a:lnTo>
                  <a:cubicBezTo>
                    <a:pt x="108" y="2667"/>
                    <a:pt x="84" y="2774"/>
                    <a:pt x="0" y="2858"/>
                  </a:cubicBezTo>
                  <a:cubicBezTo>
                    <a:pt x="203" y="1882"/>
                    <a:pt x="560" y="941"/>
                    <a:pt x="1084" y="0"/>
                  </a:cubicBezTo>
                  <a:cubicBezTo>
                    <a:pt x="1108" y="107"/>
                    <a:pt x="1120" y="167"/>
                    <a:pt x="1132" y="203"/>
                  </a:cubicBezTo>
                  <a:cubicBezTo>
                    <a:pt x="1132" y="215"/>
                    <a:pt x="1132" y="203"/>
                    <a:pt x="1132" y="2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2457450" y="3080275"/>
              <a:ext cx="24425" cy="53000"/>
            </a:xfrm>
            <a:custGeom>
              <a:rect b="b" l="l" r="r" t="t"/>
              <a:pathLst>
                <a:path extrusionOk="0" h="2120" w="977">
                  <a:moveTo>
                    <a:pt x="976" y="0"/>
                  </a:moveTo>
                  <a:cubicBezTo>
                    <a:pt x="655" y="762"/>
                    <a:pt x="393" y="1405"/>
                    <a:pt x="95" y="2120"/>
                  </a:cubicBezTo>
                  <a:cubicBezTo>
                    <a:pt x="0" y="1786"/>
                    <a:pt x="583" y="381"/>
                    <a:pt x="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2469050" y="3079075"/>
              <a:ext cx="22350" cy="48550"/>
            </a:xfrm>
            <a:custGeom>
              <a:rect b="b" l="l" r="r" t="t"/>
              <a:pathLst>
                <a:path extrusionOk="0" h="1942" w="894">
                  <a:moveTo>
                    <a:pt x="893" y="60"/>
                  </a:moveTo>
                  <a:lnTo>
                    <a:pt x="131" y="1941"/>
                  </a:lnTo>
                  <a:cubicBezTo>
                    <a:pt x="96" y="1918"/>
                    <a:pt x="48" y="1906"/>
                    <a:pt x="0" y="1882"/>
                  </a:cubicBezTo>
                  <a:lnTo>
                    <a:pt x="762" y="1"/>
                  </a:lnTo>
                  <a:cubicBezTo>
                    <a:pt x="822" y="36"/>
                    <a:pt x="870" y="48"/>
                    <a:pt x="893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1899325" y="2834400"/>
              <a:ext cx="22350" cy="90825"/>
            </a:xfrm>
            <a:custGeom>
              <a:rect b="b" l="l" r="r" t="t"/>
              <a:pathLst>
                <a:path extrusionOk="0" h="3633" w="894">
                  <a:moveTo>
                    <a:pt x="882" y="1"/>
                  </a:moveTo>
                  <a:cubicBezTo>
                    <a:pt x="882" y="84"/>
                    <a:pt x="894" y="191"/>
                    <a:pt x="882" y="263"/>
                  </a:cubicBezTo>
                  <a:cubicBezTo>
                    <a:pt x="644" y="1322"/>
                    <a:pt x="406" y="2358"/>
                    <a:pt x="167" y="3418"/>
                  </a:cubicBezTo>
                  <a:cubicBezTo>
                    <a:pt x="156" y="3489"/>
                    <a:pt x="120" y="3549"/>
                    <a:pt x="96" y="3632"/>
                  </a:cubicBezTo>
                  <a:cubicBezTo>
                    <a:pt x="60" y="3632"/>
                    <a:pt x="37" y="3608"/>
                    <a:pt x="1" y="3608"/>
                  </a:cubicBezTo>
                  <a:cubicBezTo>
                    <a:pt x="48" y="3370"/>
                    <a:pt x="72" y="3132"/>
                    <a:pt x="132" y="2894"/>
                  </a:cubicBezTo>
                  <a:cubicBezTo>
                    <a:pt x="310" y="2084"/>
                    <a:pt x="513" y="1275"/>
                    <a:pt x="703" y="453"/>
                  </a:cubicBezTo>
                  <a:cubicBezTo>
                    <a:pt x="751" y="298"/>
                    <a:pt x="834" y="144"/>
                    <a:pt x="882" y="1"/>
                  </a:cubicBezTo>
                  <a:cubicBezTo>
                    <a:pt x="894" y="1"/>
                    <a:pt x="882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1891600" y="2835000"/>
              <a:ext cx="21150" cy="78300"/>
            </a:xfrm>
            <a:custGeom>
              <a:rect b="b" l="l" r="r" t="t"/>
              <a:pathLst>
                <a:path extrusionOk="0" h="3132" w="846">
                  <a:moveTo>
                    <a:pt x="0" y="3096"/>
                  </a:moveTo>
                  <a:cubicBezTo>
                    <a:pt x="250" y="2072"/>
                    <a:pt x="488" y="1025"/>
                    <a:pt x="750" y="1"/>
                  </a:cubicBezTo>
                  <a:cubicBezTo>
                    <a:pt x="774" y="12"/>
                    <a:pt x="822" y="12"/>
                    <a:pt x="846" y="36"/>
                  </a:cubicBezTo>
                  <a:cubicBezTo>
                    <a:pt x="607" y="1060"/>
                    <a:pt x="357" y="2096"/>
                    <a:pt x="119" y="3132"/>
                  </a:cubicBezTo>
                  <a:cubicBezTo>
                    <a:pt x="60" y="3108"/>
                    <a:pt x="36" y="3096"/>
                    <a:pt x="0" y="30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2748850" y="3083250"/>
              <a:ext cx="45850" cy="74150"/>
            </a:xfrm>
            <a:custGeom>
              <a:rect b="b" l="l" r="r" t="t"/>
              <a:pathLst>
                <a:path extrusionOk="0" h="2966" w="1834">
                  <a:moveTo>
                    <a:pt x="1822" y="0"/>
                  </a:moveTo>
                  <a:cubicBezTo>
                    <a:pt x="1262" y="941"/>
                    <a:pt x="703" y="1893"/>
                    <a:pt x="131" y="2822"/>
                  </a:cubicBezTo>
                  <a:cubicBezTo>
                    <a:pt x="119" y="2858"/>
                    <a:pt x="72" y="2882"/>
                    <a:pt x="0" y="2965"/>
                  </a:cubicBezTo>
                  <a:cubicBezTo>
                    <a:pt x="12" y="2846"/>
                    <a:pt x="0" y="2775"/>
                    <a:pt x="12" y="2751"/>
                  </a:cubicBezTo>
                  <a:cubicBezTo>
                    <a:pt x="512" y="1905"/>
                    <a:pt x="1012" y="1060"/>
                    <a:pt x="1524" y="227"/>
                  </a:cubicBezTo>
                  <a:cubicBezTo>
                    <a:pt x="1596" y="119"/>
                    <a:pt x="1727" y="72"/>
                    <a:pt x="1822" y="0"/>
                  </a:cubicBezTo>
                  <a:cubicBezTo>
                    <a:pt x="1834" y="12"/>
                    <a:pt x="1822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2753600" y="3164200"/>
              <a:ext cx="19375" cy="81600"/>
            </a:xfrm>
            <a:custGeom>
              <a:rect b="b" l="l" r="r" t="t"/>
              <a:pathLst>
                <a:path extrusionOk="0" h="3264" w="775">
                  <a:moveTo>
                    <a:pt x="1" y="3239"/>
                  </a:moveTo>
                  <a:cubicBezTo>
                    <a:pt x="227" y="2168"/>
                    <a:pt x="441" y="1072"/>
                    <a:pt x="656" y="1"/>
                  </a:cubicBezTo>
                  <a:cubicBezTo>
                    <a:pt x="703" y="25"/>
                    <a:pt x="739" y="25"/>
                    <a:pt x="775" y="37"/>
                  </a:cubicBezTo>
                  <a:cubicBezTo>
                    <a:pt x="572" y="1108"/>
                    <a:pt x="358" y="2180"/>
                    <a:pt x="156" y="3263"/>
                  </a:cubicBezTo>
                  <a:cubicBezTo>
                    <a:pt x="108" y="3251"/>
                    <a:pt x="60" y="3239"/>
                    <a:pt x="1" y="32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2714325" y="3173725"/>
              <a:ext cx="16100" cy="72375"/>
            </a:xfrm>
            <a:custGeom>
              <a:rect b="b" l="l" r="r" t="t"/>
              <a:pathLst>
                <a:path extrusionOk="0" h="2895" w="644">
                  <a:moveTo>
                    <a:pt x="643" y="1"/>
                  </a:moveTo>
                  <a:cubicBezTo>
                    <a:pt x="429" y="965"/>
                    <a:pt x="203" y="1930"/>
                    <a:pt x="0" y="2894"/>
                  </a:cubicBezTo>
                  <a:cubicBezTo>
                    <a:pt x="60" y="1906"/>
                    <a:pt x="203" y="918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2744075" y="3177600"/>
              <a:ext cx="17000" cy="69675"/>
            </a:xfrm>
            <a:custGeom>
              <a:rect b="b" l="l" r="r" t="t"/>
              <a:pathLst>
                <a:path extrusionOk="0" h="2787" w="680">
                  <a:moveTo>
                    <a:pt x="679" y="36"/>
                  </a:moveTo>
                  <a:cubicBezTo>
                    <a:pt x="501" y="953"/>
                    <a:pt x="310" y="1870"/>
                    <a:pt x="132" y="2787"/>
                  </a:cubicBezTo>
                  <a:cubicBezTo>
                    <a:pt x="84" y="2775"/>
                    <a:pt x="48" y="2775"/>
                    <a:pt x="1" y="2763"/>
                  </a:cubicBezTo>
                  <a:cubicBezTo>
                    <a:pt x="191" y="1834"/>
                    <a:pt x="382" y="929"/>
                    <a:pt x="584" y="1"/>
                  </a:cubicBezTo>
                  <a:cubicBezTo>
                    <a:pt x="608" y="24"/>
                    <a:pt x="656" y="36"/>
                    <a:pt x="679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2738125" y="3169575"/>
              <a:ext cx="13425" cy="72650"/>
            </a:xfrm>
            <a:custGeom>
              <a:rect b="b" l="l" r="r" t="t"/>
              <a:pathLst>
                <a:path extrusionOk="0" h="2906" w="537">
                  <a:moveTo>
                    <a:pt x="1" y="2881"/>
                  </a:moveTo>
                  <a:cubicBezTo>
                    <a:pt x="143" y="1917"/>
                    <a:pt x="286" y="965"/>
                    <a:pt x="429" y="0"/>
                  </a:cubicBezTo>
                  <a:cubicBezTo>
                    <a:pt x="465" y="0"/>
                    <a:pt x="501" y="12"/>
                    <a:pt x="536" y="12"/>
                  </a:cubicBezTo>
                  <a:cubicBezTo>
                    <a:pt x="405" y="976"/>
                    <a:pt x="251" y="1953"/>
                    <a:pt x="120" y="2905"/>
                  </a:cubicBezTo>
                  <a:cubicBezTo>
                    <a:pt x="84" y="2893"/>
                    <a:pt x="48" y="2881"/>
                    <a:pt x="1" y="28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2764925" y="3181775"/>
              <a:ext cx="13400" cy="55375"/>
            </a:xfrm>
            <a:custGeom>
              <a:rect b="b" l="l" r="r" t="t"/>
              <a:pathLst>
                <a:path extrusionOk="0" h="2215" w="536">
                  <a:moveTo>
                    <a:pt x="0" y="2203"/>
                  </a:moveTo>
                  <a:cubicBezTo>
                    <a:pt x="131" y="1477"/>
                    <a:pt x="286" y="727"/>
                    <a:pt x="417" y="0"/>
                  </a:cubicBezTo>
                  <a:cubicBezTo>
                    <a:pt x="465" y="12"/>
                    <a:pt x="488" y="12"/>
                    <a:pt x="536" y="12"/>
                  </a:cubicBezTo>
                  <a:cubicBezTo>
                    <a:pt x="405" y="750"/>
                    <a:pt x="262" y="1489"/>
                    <a:pt x="143" y="2215"/>
                  </a:cubicBezTo>
                  <a:cubicBezTo>
                    <a:pt x="84" y="2215"/>
                    <a:pt x="48" y="2215"/>
                    <a:pt x="0" y="22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2780100" y="3185050"/>
              <a:ext cx="17275" cy="61625"/>
            </a:xfrm>
            <a:custGeom>
              <a:rect b="b" l="l" r="r" t="t"/>
              <a:pathLst>
                <a:path extrusionOk="0" h="2465" w="691">
                  <a:moveTo>
                    <a:pt x="0" y="2429"/>
                  </a:moveTo>
                  <a:cubicBezTo>
                    <a:pt x="191" y="1631"/>
                    <a:pt x="405" y="822"/>
                    <a:pt x="596" y="0"/>
                  </a:cubicBezTo>
                  <a:cubicBezTo>
                    <a:pt x="631" y="0"/>
                    <a:pt x="655" y="24"/>
                    <a:pt x="691" y="36"/>
                  </a:cubicBezTo>
                  <a:cubicBezTo>
                    <a:pt x="489" y="834"/>
                    <a:pt x="298" y="1655"/>
                    <a:pt x="108" y="2465"/>
                  </a:cubicBezTo>
                  <a:cubicBezTo>
                    <a:pt x="72" y="2441"/>
                    <a:pt x="48" y="2429"/>
                    <a:pt x="0" y="2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2773550" y="3191000"/>
              <a:ext cx="11925" cy="50325"/>
            </a:xfrm>
            <a:custGeom>
              <a:rect b="b" l="l" r="r" t="t"/>
              <a:pathLst>
                <a:path extrusionOk="0" h="2013" w="477">
                  <a:moveTo>
                    <a:pt x="477" y="24"/>
                  </a:moveTo>
                  <a:cubicBezTo>
                    <a:pt x="334" y="691"/>
                    <a:pt x="203" y="1358"/>
                    <a:pt x="72" y="2013"/>
                  </a:cubicBezTo>
                  <a:cubicBezTo>
                    <a:pt x="36" y="2013"/>
                    <a:pt x="24" y="2001"/>
                    <a:pt x="0" y="2001"/>
                  </a:cubicBezTo>
                  <a:cubicBezTo>
                    <a:pt x="131" y="1334"/>
                    <a:pt x="274" y="679"/>
                    <a:pt x="417" y="0"/>
                  </a:cubicBezTo>
                  <a:cubicBezTo>
                    <a:pt x="429" y="0"/>
                    <a:pt x="441" y="0"/>
                    <a:pt x="477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1950525" y="2387325"/>
              <a:ext cx="87250" cy="56275"/>
            </a:xfrm>
            <a:custGeom>
              <a:rect b="b" l="l" r="r" t="t"/>
              <a:pathLst>
                <a:path extrusionOk="0" h="2251" w="3490">
                  <a:moveTo>
                    <a:pt x="1" y="1"/>
                  </a:moveTo>
                  <a:cubicBezTo>
                    <a:pt x="1156" y="739"/>
                    <a:pt x="2299" y="1465"/>
                    <a:pt x="3489" y="2227"/>
                  </a:cubicBezTo>
                  <a:cubicBezTo>
                    <a:pt x="3108" y="2251"/>
                    <a:pt x="298" y="465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1887125" y="2357275"/>
              <a:ext cx="89025" cy="56875"/>
            </a:xfrm>
            <a:custGeom>
              <a:rect b="b" l="l" r="r" t="t"/>
              <a:pathLst>
                <a:path extrusionOk="0" h="2275" w="3561">
                  <a:moveTo>
                    <a:pt x="36" y="0"/>
                  </a:moveTo>
                  <a:cubicBezTo>
                    <a:pt x="346" y="191"/>
                    <a:pt x="655" y="405"/>
                    <a:pt x="965" y="595"/>
                  </a:cubicBezTo>
                  <a:cubicBezTo>
                    <a:pt x="1763" y="1084"/>
                    <a:pt x="2537" y="1584"/>
                    <a:pt x="3322" y="2072"/>
                  </a:cubicBezTo>
                  <a:cubicBezTo>
                    <a:pt x="3406" y="2131"/>
                    <a:pt x="3501" y="2191"/>
                    <a:pt x="3561" y="2274"/>
                  </a:cubicBezTo>
                  <a:cubicBezTo>
                    <a:pt x="2310" y="1631"/>
                    <a:pt x="1120" y="881"/>
                    <a:pt x="1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1968975" y="2362025"/>
              <a:ext cx="47650" cy="30675"/>
            </a:xfrm>
            <a:custGeom>
              <a:rect b="b" l="l" r="r" t="t"/>
              <a:pathLst>
                <a:path extrusionOk="0" h="1227" w="1906">
                  <a:moveTo>
                    <a:pt x="1834" y="1227"/>
                  </a:moveTo>
                  <a:lnTo>
                    <a:pt x="1" y="108"/>
                  </a:lnTo>
                  <a:cubicBezTo>
                    <a:pt x="13" y="84"/>
                    <a:pt x="48" y="48"/>
                    <a:pt x="60" y="1"/>
                  </a:cubicBezTo>
                  <a:cubicBezTo>
                    <a:pt x="668" y="382"/>
                    <a:pt x="1275" y="739"/>
                    <a:pt x="1906" y="1108"/>
                  </a:cubicBezTo>
                  <a:cubicBezTo>
                    <a:pt x="1882" y="1155"/>
                    <a:pt x="1858" y="1179"/>
                    <a:pt x="1834" y="12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"/>
            <p:cNvSpPr/>
            <p:nvPr/>
          </p:nvSpPr>
          <p:spPr>
            <a:xfrm>
              <a:off x="1960050" y="2385550"/>
              <a:ext cx="46750" cy="30075"/>
            </a:xfrm>
            <a:custGeom>
              <a:rect b="b" l="l" r="r" t="t"/>
              <a:pathLst>
                <a:path extrusionOk="0" h="1203" w="1870">
                  <a:moveTo>
                    <a:pt x="1799" y="1203"/>
                  </a:moveTo>
                  <a:cubicBezTo>
                    <a:pt x="1203" y="834"/>
                    <a:pt x="596" y="476"/>
                    <a:pt x="1" y="107"/>
                  </a:cubicBezTo>
                  <a:cubicBezTo>
                    <a:pt x="13" y="72"/>
                    <a:pt x="48" y="48"/>
                    <a:pt x="60" y="0"/>
                  </a:cubicBezTo>
                  <a:cubicBezTo>
                    <a:pt x="667" y="369"/>
                    <a:pt x="1263" y="750"/>
                    <a:pt x="1870" y="1107"/>
                  </a:cubicBezTo>
                  <a:cubicBezTo>
                    <a:pt x="1846" y="1143"/>
                    <a:pt x="1822" y="1179"/>
                    <a:pt x="1799" y="12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"/>
            <p:cNvSpPr/>
            <p:nvPr/>
          </p:nvSpPr>
          <p:spPr>
            <a:xfrm>
              <a:off x="2004100" y="2356675"/>
              <a:ext cx="30700" cy="20250"/>
            </a:xfrm>
            <a:custGeom>
              <a:rect b="b" l="l" r="r" t="t"/>
              <a:pathLst>
                <a:path extrusionOk="0" h="810" w="1228">
                  <a:moveTo>
                    <a:pt x="1144" y="810"/>
                  </a:moveTo>
                  <a:cubicBezTo>
                    <a:pt x="751" y="596"/>
                    <a:pt x="382" y="369"/>
                    <a:pt x="1" y="143"/>
                  </a:cubicBezTo>
                  <a:cubicBezTo>
                    <a:pt x="25" y="96"/>
                    <a:pt x="60" y="36"/>
                    <a:pt x="84" y="0"/>
                  </a:cubicBezTo>
                  <a:cubicBezTo>
                    <a:pt x="477" y="215"/>
                    <a:pt x="858" y="441"/>
                    <a:pt x="1227" y="655"/>
                  </a:cubicBezTo>
                  <a:cubicBezTo>
                    <a:pt x="1203" y="715"/>
                    <a:pt x="1168" y="750"/>
                    <a:pt x="1144" y="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2031500" y="2411725"/>
              <a:ext cx="37525" cy="24150"/>
            </a:xfrm>
            <a:custGeom>
              <a:rect b="b" l="l" r="r" t="t"/>
              <a:pathLst>
                <a:path extrusionOk="0" h="966" w="1501">
                  <a:moveTo>
                    <a:pt x="72" y="1"/>
                  </a:moveTo>
                  <a:lnTo>
                    <a:pt x="1500" y="846"/>
                  </a:lnTo>
                  <a:cubicBezTo>
                    <a:pt x="1477" y="894"/>
                    <a:pt x="1465" y="918"/>
                    <a:pt x="1429" y="965"/>
                  </a:cubicBezTo>
                  <a:cubicBezTo>
                    <a:pt x="953" y="680"/>
                    <a:pt x="476" y="382"/>
                    <a:pt x="0" y="96"/>
                  </a:cubicBezTo>
                  <a:cubicBezTo>
                    <a:pt x="12" y="60"/>
                    <a:pt x="48" y="25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"/>
            <p:cNvSpPr/>
            <p:nvPr/>
          </p:nvSpPr>
          <p:spPr>
            <a:xfrm>
              <a:off x="1892775" y="2372450"/>
              <a:ext cx="34850" cy="22950"/>
            </a:xfrm>
            <a:custGeom>
              <a:rect b="b" l="l" r="r" t="t"/>
              <a:pathLst>
                <a:path extrusionOk="0" h="918" w="1394">
                  <a:moveTo>
                    <a:pt x="60" y="0"/>
                  </a:moveTo>
                  <a:cubicBezTo>
                    <a:pt x="501" y="274"/>
                    <a:pt x="953" y="560"/>
                    <a:pt x="1394" y="822"/>
                  </a:cubicBezTo>
                  <a:cubicBezTo>
                    <a:pt x="1382" y="858"/>
                    <a:pt x="1358" y="881"/>
                    <a:pt x="1334" y="917"/>
                  </a:cubicBezTo>
                  <a:cubicBezTo>
                    <a:pt x="894" y="631"/>
                    <a:pt x="441" y="357"/>
                    <a:pt x="1" y="84"/>
                  </a:cubicBezTo>
                  <a:cubicBezTo>
                    <a:pt x="13" y="60"/>
                    <a:pt x="25" y="36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"/>
            <p:cNvSpPr/>
            <p:nvPr/>
          </p:nvSpPr>
          <p:spPr>
            <a:xfrm>
              <a:off x="2026425" y="2453400"/>
              <a:ext cx="34250" cy="21750"/>
            </a:xfrm>
            <a:custGeom>
              <a:rect b="b" l="l" r="r" t="t"/>
              <a:pathLst>
                <a:path extrusionOk="0" h="870" w="1370">
                  <a:moveTo>
                    <a:pt x="1322" y="870"/>
                  </a:moveTo>
                  <a:cubicBezTo>
                    <a:pt x="870" y="608"/>
                    <a:pt x="441" y="334"/>
                    <a:pt x="1" y="72"/>
                  </a:cubicBezTo>
                  <a:cubicBezTo>
                    <a:pt x="13" y="37"/>
                    <a:pt x="25" y="13"/>
                    <a:pt x="36" y="1"/>
                  </a:cubicBezTo>
                  <a:cubicBezTo>
                    <a:pt x="489" y="263"/>
                    <a:pt x="918" y="537"/>
                    <a:pt x="1370" y="787"/>
                  </a:cubicBezTo>
                  <a:cubicBezTo>
                    <a:pt x="1370" y="810"/>
                    <a:pt x="1334" y="846"/>
                    <a:pt x="1322" y="8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1980900" y="2428700"/>
              <a:ext cx="28600" cy="19075"/>
            </a:xfrm>
            <a:custGeom>
              <a:rect b="b" l="l" r="r" t="t"/>
              <a:pathLst>
                <a:path extrusionOk="0" h="763" w="1144">
                  <a:moveTo>
                    <a:pt x="60" y="1"/>
                  </a:moveTo>
                  <a:cubicBezTo>
                    <a:pt x="417" y="227"/>
                    <a:pt x="786" y="453"/>
                    <a:pt x="1143" y="667"/>
                  </a:cubicBezTo>
                  <a:cubicBezTo>
                    <a:pt x="1131" y="703"/>
                    <a:pt x="1107" y="727"/>
                    <a:pt x="1084" y="763"/>
                  </a:cubicBezTo>
                  <a:cubicBezTo>
                    <a:pt x="726" y="536"/>
                    <a:pt x="357" y="310"/>
                    <a:pt x="0" y="96"/>
                  </a:cubicBezTo>
                  <a:cubicBezTo>
                    <a:pt x="36" y="60"/>
                    <a:pt x="48" y="36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2585125" y="3107650"/>
              <a:ext cx="20875" cy="54500"/>
            </a:xfrm>
            <a:custGeom>
              <a:rect b="b" l="l" r="r" t="t"/>
              <a:pathLst>
                <a:path extrusionOk="0" h="2180" w="835">
                  <a:moveTo>
                    <a:pt x="1" y="2132"/>
                  </a:moveTo>
                  <a:cubicBezTo>
                    <a:pt x="239" y="1418"/>
                    <a:pt x="489" y="703"/>
                    <a:pt x="727" y="1"/>
                  </a:cubicBezTo>
                  <a:cubicBezTo>
                    <a:pt x="763" y="24"/>
                    <a:pt x="799" y="36"/>
                    <a:pt x="834" y="36"/>
                  </a:cubicBezTo>
                  <a:lnTo>
                    <a:pt x="120" y="2180"/>
                  </a:lnTo>
                  <a:cubicBezTo>
                    <a:pt x="72" y="2168"/>
                    <a:pt x="48" y="2144"/>
                    <a:pt x="1" y="2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2675625" y="3202000"/>
              <a:ext cx="13700" cy="62550"/>
            </a:xfrm>
            <a:custGeom>
              <a:rect b="b" l="l" r="r" t="t"/>
              <a:pathLst>
                <a:path extrusionOk="0" h="2502" w="548">
                  <a:moveTo>
                    <a:pt x="0" y="2454"/>
                  </a:moveTo>
                  <a:lnTo>
                    <a:pt x="405" y="1"/>
                  </a:lnTo>
                  <a:cubicBezTo>
                    <a:pt x="441" y="13"/>
                    <a:pt x="488" y="13"/>
                    <a:pt x="548" y="25"/>
                  </a:cubicBezTo>
                  <a:cubicBezTo>
                    <a:pt x="417" y="846"/>
                    <a:pt x="286" y="1668"/>
                    <a:pt x="143" y="2501"/>
                  </a:cubicBezTo>
                  <a:cubicBezTo>
                    <a:pt x="107" y="2477"/>
                    <a:pt x="60" y="2466"/>
                    <a:pt x="0" y="24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7"/>
            <p:cNvSpPr/>
            <p:nvPr/>
          </p:nvSpPr>
          <p:spPr>
            <a:xfrm>
              <a:off x="2668175" y="3203800"/>
              <a:ext cx="10450" cy="55375"/>
            </a:xfrm>
            <a:custGeom>
              <a:rect b="b" l="l" r="r" t="t"/>
              <a:pathLst>
                <a:path extrusionOk="0" h="2215" w="418">
                  <a:moveTo>
                    <a:pt x="1" y="2203"/>
                  </a:moveTo>
                  <a:cubicBezTo>
                    <a:pt x="108" y="1477"/>
                    <a:pt x="191" y="727"/>
                    <a:pt x="298" y="0"/>
                  </a:cubicBezTo>
                  <a:cubicBezTo>
                    <a:pt x="346" y="0"/>
                    <a:pt x="370" y="12"/>
                    <a:pt x="417" y="12"/>
                  </a:cubicBezTo>
                  <a:cubicBezTo>
                    <a:pt x="322" y="739"/>
                    <a:pt x="227" y="1489"/>
                    <a:pt x="132" y="2215"/>
                  </a:cubicBezTo>
                  <a:cubicBezTo>
                    <a:pt x="96" y="2215"/>
                    <a:pt x="48" y="2203"/>
                    <a:pt x="1" y="22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7"/>
            <p:cNvSpPr/>
            <p:nvPr/>
          </p:nvSpPr>
          <p:spPr>
            <a:xfrm>
              <a:off x="2720875" y="3087700"/>
              <a:ext cx="17875" cy="39025"/>
            </a:xfrm>
            <a:custGeom>
              <a:rect b="b" l="l" r="r" t="t"/>
              <a:pathLst>
                <a:path extrusionOk="0" h="1561" w="715">
                  <a:moveTo>
                    <a:pt x="714" y="60"/>
                  </a:moveTo>
                  <a:cubicBezTo>
                    <a:pt x="512" y="561"/>
                    <a:pt x="298" y="1061"/>
                    <a:pt x="107" y="1561"/>
                  </a:cubicBezTo>
                  <a:cubicBezTo>
                    <a:pt x="83" y="1549"/>
                    <a:pt x="36" y="1537"/>
                    <a:pt x="0" y="1513"/>
                  </a:cubicBezTo>
                  <a:lnTo>
                    <a:pt x="583" y="1"/>
                  </a:lnTo>
                  <a:cubicBezTo>
                    <a:pt x="631" y="13"/>
                    <a:pt x="679" y="49"/>
                    <a:pt x="714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2864925" y="3043650"/>
              <a:ext cx="52125" cy="19675"/>
            </a:xfrm>
            <a:custGeom>
              <a:rect b="b" l="l" r="r" t="t"/>
              <a:pathLst>
                <a:path extrusionOk="0" h="787" w="2085">
                  <a:moveTo>
                    <a:pt x="48" y="1"/>
                  </a:moveTo>
                  <a:cubicBezTo>
                    <a:pt x="727" y="227"/>
                    <a:pt x="1406" y="453"/>
                    <a:pt x="2084" y="656"/>
                  </a:cubicBezTo>
                  <a:lnTo>
                    <a:pt x="2037" y="787"/>
                  </a:lnTo>
                  <a:cubicBezTo>
                    <a:pt x="1358" y="584"/>
                    <a:pt x="667" y="358"/>
                    <a:pt x="1" y="156"/>
                  </a:cubicBezTo>
                  <a:cubicBezTo>
                    <a:pt x="13" y="96"/>
                    <a:pt x="36" y="48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2651800" y="3135050"/>
              <a:ext cx="19675" cy="50625"/>
            </a:xfrm>
            <a:custGeom>
              <a:rect b="b" l="l" r="r" t="t"/>
              <a:pathLst>
                <a:path extrusionOk="0" h="2025" w="787">
                  <a:moveTo>
                    <a:pt x="787" y="24"/>
                  </a:moveTo>
                  <a:cubicBezTo>
                    <a:pt x="548" y="691"/>
                    <a:pt x="322" y="1345"/>
                    <a:pt x="84" y="2024"/>
                  </a:cubicBezTo>
                  <a:cubicBezTo>
                    <a:pt x="60" y="2000"/>
                    <a:pt x="25" y="2000"/>
                    <a:pt x="1" y="1988"/>
                  </a:cubicBezTo>
                  <a:cubicBezTo>
                    <a:pt x="215" y="1322"/>
                    <a:pt x="453" y="655"/>
                    <a:pt x="679" y="0"/>
                  </a:cubicBezTo>
                  <a:cubicBezTo>
                    <a:pt x="715" y="0"/>
                    <a:pt x="751" y="12"/>
                    <a:pt x="787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2641975" y="3123425"/>
              <a:ext cx="19975" cy="53600"/>
            </a:xfrm>
            <a:custGeom>
              <a:rect b="b" l="l" r="r" t="t"/>
              <a:pathLst>
                <a:path extrusionOk="0" h="2144" w="799">
                  <a:moveTo>
                    <a:pt x="799" y="25"/>
                  </a:moveTo>
                  <a:cubicBezTo>
                    <a:pt x="549" y="727"/>
                    <a:pt x="334" y="1429"/>
                    <a:pt x="96" y="2144"/>
                  </a:cubicBezTo>
                  <a:cubicBezTo>
                    <a:pt x="60" y="2132"/>
                    <a:pt x="37" y="2132"/>
                    <a:pt x="1" y="2108"/>
                  </a:cubicBezTo>
                  <a:cubicBezTo>
                    <a:pt x="239" y="1418"/>
                    <a:pt x="465" y="715"/>
                    <a:pt x="703" y="1"/>
                  </a:cubicBezTo>
                  <a:cubicBezTo>
                    <a:pt x="715" y="13"/>
                    <a:pt x="751" y="13"/>
                    <a:pt x="799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2649425" y="3124925"/>
              <a:ext cx="19975" cy="45250"/>
            </a:xfrm>
            <a:custGeom>
              <a:rect b="b" l="l" r="r" t="t"/>
              <a:pathLst>
                <a:path extrusionOk="0" h="1810" w="799">
                  <a:moveTo>
                    <a:pt x="1" y="1786"/>
                  </a:moveTo>
                  <a:cubicBezTo>
                    <a:pt x="239" y="1191"/>
                    <a:pt x="465" y="596"/>
                    <a:pt x="703" y="0"/>
                  </a:cubicBezTo>
                  <a:cubicBezTo>
                    <a:pt x="739" y="12"/>
                    <a:pt x="763" y="24"/>
                    <a:pt x="798" y="24"/>
                  </a:cubicBezTo>
                  <a:cubicBezTo>
                    <a:pt x="572" y="619"/>
                    <a:pt x="334" y="1215"/>
                    <a:pt x="108" y="1810"/>
                  </a:cubicBezTo>
                  <a:cubicBezTo>
                    <a:pt x="84" y="1810"/>
                    <a:pt x="48" y="1798"/>
                    <a:pt x="1" y="17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2656575" y="3144575"/>
              <a:ext cx="18775" cy="44375"/>
            </a:xfrm>
            <a:custGeom>
              <a:rect b="b" l="l" r="r" t="t"/>
              <a:pathLst>
                <a:path extrusionOk="0" h="1775" w="751">
                  <a:moveTo>
                    <a:pt x="750" y="48"/>
                  </a:moveTo>
                  <a:cubicBezTo>
                    <a:pt x="524" y="619"/>
                    <a:pt x="310" y="1203"/>
                    <a:pt x="96" y="1774"/>
                  </a:cubicBezTo>
                  <a:cubicBezTo>
                    <a:pt x="60" y="1762"/>
                    <a:pt x="36" y="1738"/>
                    <a:pt x="0" y="1738"/>
                  </a:cubicBezTo>
                  <a:lnTo>
                    <a:pt x="667" y="0"/>
                  </a:lnTo>
                  <a:cubicBezTo>
                    <a:pt x="703" y="12"/>
                    <a:pt x="727" y="24"/>
                    <a:pt x="750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22" name="Google Shape;112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250" y="2797013"/>
            <a:ext cx="2386176" cy="238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8"/>
          <p:cNvSpPr txBox="1"/>
          <p:nvPr>
            <p:ph type="title"/>
          </p:nvPr>
        </p:nvSpPr>
        <p:spPr>
          <a:xfrm>
            <a:off x="713250" y="-1511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-FR" sz="2800">
                <a:solidFill>
                  <a:srgbClr val="005D63"/>
                </a:solidFill>
              </a:rPr>
              <a:t>1. Importation de réseau routier</a:t>
            </a:r>
            <a:endParaRPr/>
          </a:p>
        </p:txBody>
      </p:sp>
      <p:sp>
        <p:nvSpPr>
          <p:cNvPr id="1128" name="Google Shape;1128;p8"/>
          <p:cNvSpPr txBox="1"/>
          <p:nvPr>
            <p:ph idx="1" type="subTitle"/>
          </p:nvPr>
        </p:nvSpPr>
        <p:spPr>
          <a:xfrm>
            <a:off x="-32475" y="512600"/>
            <a:ext cx="76176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900">
                <a:solidFill>
                  <a:srgbClr val="660000"/>
                </a:solidFill>
              </a:rPr>
              <a:t>Trois méthodes d’importation principale :</a:t>
            </a:r>
            <a:endParaRPr sz="1900"/>
          </a:p>
        </p:txBody>
      </p:sp>
      <p:sp>
        <p:nvSpPr>
          <p:cNvPr id="1129" name="Google Shape;1129;p8"/>
          <p:cNvSpPr txBox="1"/>
          <p:nvPr>
            <p:ph idx="1" type="subTitle"/>
          </p:nvPr>
        </p:nvSpPr>
        <p:spPr>
          <a:xfrm>
            <a:off x="-32475" y="1156400"/>
            <a:ext cx="5827200" cy="3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400">
                <a:solidFill>
                  <a:srgbClr val="434343"/>
                </a:solidFill>
              </a:rPr>
              <a:t>-</a:t>
            </a:r>
            <a:r>
              <a:rPr lang="fr-FR" sz="1400">
                <a:solidFill>
                  <a:srgbClr val="434343"/>
                </a:solidFill>
              </a:rPr>
              <a:t>Esquisse des routes</a:t>
            </a:r>
            <a:r>
              <a:rPr b="0" lang="fr-FR" sz="1400">
                <a:solidFill>
                  <a:srgbClr val="434343"/>
                </a:solidFill>
              </a:rPr>
              <a:t> dans Illustrator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400">
                <a:solidFill>
                  <a:srgbClr val="434343"/>
                </a:solidFill>
              </a:rPr>
              <a:t>-</a:t>
            </a:r>
            <a:r>
              <a:rPr lang="fr-FR" sz="1400">
                <a:solidFill>
                  <a:srgbClr val="434343"/>
                </a:solidFill>
              </a:rPr>
              <a:t>Vérifier l’échelle</a:t>
            </a:r>
            <a:r>
              <a:rPr b="0" lang="fr-FR" sz="1400">
                <a:solidFill>
                  <a:srgbClr val="434343"/>
                </a:solidFill>
              </a:rPr>
              <a:t> (pixel→unité de distance) dans le fichier de configuration (Illustrator)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400">
                <a:solidFill>
                  <a:srgbClr val="434343"/>
                </a:solidFill>
              </a:rPr>
              <a:t>-Lors de l’import mettre le paramètre, Chaque calque sera une couche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400">
                <a:solidFill>
                  <a:srgbClr val="434343"/>
                </a:solidFill>
              </a:rPr>
              <a:t>-</a:t>
            </a:r>
            <a:r>
              <a:rPr lang="fr-FR" sz="1400">
                <a:solidFill>
                  <a:srgbClr val="434343"/>
                </a:solidFill>
              </a:rPr>
              <a:t>Rajout de rues</a:t>
            </a:r>
            <a:r>
              <a:rPr b="0" lang="fr-FR" sz="1400">
                <a:solidFill>
                  <a:srgbClr val="434343"/>
                </a:solidFill>
              </a:rPr>
              <a:t> manuellement ou automatiquement (</a:t>
            </a:r>
            <a:r>
              <a:rPr b="0" i="1" lang="fr-FR" sz="1400">
                <a:solidFill>
                  <a:srgbClr val="434343"/>
                </a:solidFill>
              </a:rPr>
              <a:t>Street Grow Algorithm</a:t>
            </a:r>
            <a:r>
              <a:rPr b="0" lang="fr-FR" sz="1400">
                <a:solidFill>
                  <a:srgbClr val="434343"/>
                </a:solidFill>
              </a:rPr>
              <a:t>)</a:t>
            </a:r>
            <a:endParaRPr b="0" sz="1400">
              <a:solidFill>
                <a:srgbClr val="434343"/>
              </a:solidFill>
            </a:endParaRPr>
          </a:p>
        </p:txBody>
      </p:sp>
      <p:pic>
        <p:nvPicPr>
          <p:cNvPr id="1130" name="Google Shape;11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175" y="203450"/>
            <a:ext cx="2267475" cy="17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675" y="2639900"/>
            <a:ext cx="2971500" cy="24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1675" y="3220700"/>
            <a:ext cx="2531272" cy="18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8"/>
          <p:cNvSpPr txBox="1"/>
          <p:nvPr>
            <p:ph idx="1" type="subTitle"/>
          </p:nvPr>
        </p:nvSpPr>
        <p:spPr>
          <a:xfrm>
            <a:off x="4089950" y="796400"/>
            <a:ext cx="3081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fr-FR" sz="3000">
                <a:solidFill>
                  <a:srgbClr val="660000"/>
                </a:solidFill>
              </a:rPr>
              <a:t>En DXF</a:t>
            </a:r>
            <a:endParaRPr i="1" sz="3000"/>
          </a:p>
        </p:txBody>
      </p:sp>
      <p:sp>
        <p:nvSpPr>
          <p:cNvPr id="1134" name="Google Shape;1134;p8"/>
          <p:cNvSpPr/>
          <p:nvPr/>
        </p:nvSpPr>
        <p:spPr>
          <a:xfrm>
            <a:off x="7542563" y="2009438"/>
            <a:ext cx="5307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D7E6B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12ad8bbc16_3_30"/>
          <p:cNvSpPr txBox="1"/>
          <p:nvPr>
            <p:ph type="title"/>
          </p:nvPr>
        </p:nvSpPr>
        <p:spPr>
          <a:xfrm>
            <a:off x="713250" y="-1511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-FR" sz="2800">
                <a:solidFill>
                  <a:srgbClr val="005D63"/>
                </a:solidFill>
              </a:rPr>
              <a:t>1. Importation de réseau routier</a:t>
            </a:r>
            <a:endParaRPr/>
          </a:p>
        </p:txBody>
      </p:sp>
      <p:sp>
        <p:nvSpPr>
          <p:cNvPr id="1140" name="Google Shape;1140;g112ad8bbc16_3_30"/>
          <p:cNvSpPr txBox="1"/>
          <p:nvPr>
            <p:ph idx="1" type="subTitle"/>
          </p:nvPr>
        </p:nvSpPr>
        <p:spPr>
          <a:xfrm>
            <a:off x="-32475" y="512600"/>
            <a:ext cx="76176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900">
                <a:solidFill>
                  <a:srgbClr val="660000"/>
                </a:solidFill>
              </a:rPr>
              <a:t>Trois méthodes d’importation principale :</a:t>
            </a:r>
            <a:endParaRPr sz="1900"/>
          </a:p>
        </p:txBody>
      </p:sp>
      <p:sp>
        <p:nvSpPr>
          <p:cNvPr id="1141" name="Google Shape;1141;g112ad8bbc16_3_30"/>
          <p:cNvSpPr txBox="1"/>
          <p:nvPr>
            <p:ph idx="1" type="subTitle"/>
          </p:nvPr>
        </p:nvSpPr>
        <p:spPr>
          <a:xfrm>
            <a:off x="2262325" y="793150"/>
            <a:ext cx="381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fr-FR" sz="3000">
                <a:solidFill>
                  <a:srgbClr val="660000"/>
                </a:solidFill>
              </a:rPr>
              <a:t>Avec GetMapData</a:t>
            </a:r>
            <a:endParaRPr i="1" sz="3000"/>
          </a:p>
        </p:txBody>
      </p:sp>
      <p:sp>
        <p:nvSpPr>
          <p:cNvPr id="1142" name="Google Shape;1142;g112ad8bbc16_3_30"/>
          <p:cNvSpPr txBox="1"/>
          <p:nvPr>
            <p:ph idx="1" type="subTitle"/>
          </p:nvPr>
        </p:nvSpPr>
        <p:spPr>
          <a:xfrm>
            <a:off x="277200" y="1051125"/>
            <a:ext cx="5663400" cy="3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rgbClr val="434343"/>
                </a:solidFill>
              </a:rPr>
              <a:t>Le plus simple :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400">
                <a:solidFill>
                  <a:srgbClr val="434343"/>
                </a:solidFill>
              </a:rPr>
              <a:t>-Après avoir créé une nouvelle scène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rgbClr val="434343"/>
                </a:solidFill>
              </a:rPr>
              <a:t>On utilise</a:t>
            </a:r>
            <a:r>
              <a:rPr lang="fr-FR" sz="1400">
                <a:solidFill>
                  <a:srgbClr val="434343"/>
                </a:solidFill>
              </a:rPr>
              <a:t> l’outil </a:t>
            </a:r>
            <a:r>
              <a:rPr i="1" lang="fr-FR" sz="1400">
                <a:solidFill>
                  <a:srgbClr val="434343"/>
                </a:solidFill>
              </a:rPr>
              <a:t>Get Map Data</a:t>
            </a:r>
            <a:r>
              <a:rPr lang="fr-FR" sz="1400">
                <a:solidFill>
                  <a:srgbClr val="434343"/>
                </a:solidFill>
              </a:rPr>
              <a:t> dans CityEngine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400">
                <a:solidFill>
                  <a:srgbClr val="434343"/>
                </a:solidFill>
              </a:rPr>
              <a:t>-On peut </a:t>
            </a:r>
            <a:r>
              <a:rPr b="0" lang="fr-FR" sz="1400">
                <a:solidFill>
                  <a:srgbClr val="434343"/>
                </a:solidFill>
              </a:rPr>
              <a:t>sélectionner</a:t>
            </a:r>
            <a:r>
              <a:rPr b="0" lang="fr-FR" sz="1400">
                <a:solidFill>
                  <a:srgbClr val="434343"/>
                </a:solidFill>
              </a:rPr>
              <a:t> </a:t>
            </a:r>
            <a:r>
              <a:rPr b="0" lang="fr-FR" sz="1400">
                <a:solidFill>
                  <a:srgbClr val="434343"/>
                </a:solidFill>
              </a:rPr>
              <a:t>plusieurs fonds de carte</a:t>
            </a:r>
            <a:r>
              <a:rPr b="0" lang="fr-FR" sz="1400">
                <a:solidFill>
                  <a:srgbClr val="434343"/>
                </a:solidFill>
              </a:rPr>
              <a:t> (ici Imagery)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400">
                <a:solidFill>
                  <a:srgbClr val="434343"/>
                </a:solidFill>
              </a:rPr>
              <a:t>-Avec un choix de l’</a:t>
            </a:r>
            <a:r>
              <a:rPr b="0" lang="fr-FR" sz="1400">
                <a:solidFill>
                  <a:srgbClr val="434343"/>
                </a:solidFill>
              </a:rPr>
              <a:t>emprise.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400">
                <a:solidFill>
                  <a:srgbClr val="434343"/>
                </a:solidFill>
              </a:rPr>
              <a:t>De la même façon</a:t>
            </a:r>
            <a:r>
              <a:rPr b="0" lang="fr-FR" sz="1400">
                <a:solidFill>
                  <a:srgbClr val="434343"/>
                </a:solidFill>
              </a:rPr>
              <a:t>, 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400">
                <a:solidFill>
                  <a:srgbClr val="434343"/>
                </a:solidFill>
              </a:rPr>
              <a:t>-On peut </a:t>
            </a:r>
            <a:r>
              <a:rPr lang="fr-FR" sz="1400">
                <a:solidFill>
                  <a:srgbClr val="434343"/>
                </a:solidFill>
              </a:rPr>
              <a:t>importer des fichiers .osm</a:t>
            </a:r>
            <a:r>
              <a:rPr b="0" lang="fr-FR" sz="1400">
                <a:solidFill>
                  <a:srgbClr val="434343"/>
                </a:solidFill>
              </a:rPr>
              <a:t>  provenant de l’export d’une étendue dans OpenStreetMap :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400" u="sng">
                <a:solidFill>
                  <a:schemeClr val="hlink"/>
                </a:solidFill>
                <a:hlinkClick r:id="rId3"/>
              </a:rPr>
              <a:t>https://www.openstreetmap.org/export#map=16/45.7227/4.9126</a:t>
            </a:r>
            <a:r>
              <a:rPr b="0" lang="fr-FR" sz="1400">
                <a:solidFill>
                  <a:srgbClr val="434343"/>
                </a:solidFill>
              </a:rPr>
              <a:t> 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400">
                <a:solidFill>
                  <a:srgbClr val="434343"/>
                </a:solidFill>
              </a:rPr>
              <a:t>-Sélection de données comme highway en désélectionnant les pistes cyclable et pédestre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fr-FR" sz="1400">
                <a:solidFill>
                  <a:srgbClr val="434343"/>
                </a:solidFill>
              </a:rPr>
              <a:t>-Nécessite </a:t>
            </a:r>
            <a:r>
              <a:rPr lang="fr-FR" sz="1400">
                <a:solidFill>
                  <a:srgbClr val="434343"/>
                </a:solidFill>
              </a:rPr>
              <a:t>beaucoup de nettoyage</a:t>
            </a:r>
            <a:r>
              <a:rPr b="0" lang="fr-FR" sz="1400">
                <a:solidFill>
                  <a:srgbClr val="434343"/>
                </a:solidFill>
              </a:rPr>
              <a:t>.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solidFill>
                <a:srgbClr val="434343"/>
              </a:solidFill>
            </a:endParaRPr>
          </a:p>
        </p:txBody>
      </p:sp>
      <p:pic>
        <p:nvPicPr>
          <p:cNvPr id="1143" name="Google Shape;1143;g112ad8bbc16_3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775" y="53825"/>
            <a:ext cx="2442225" cy="183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g112ad8bbc16_3_30"/>
          <p:cNvPicPr preferRelativeResize="0"/>
          <p:nvPr/>
        </p:nvPicPr>
        <p:blipFill rotWithShape="1">
          <a:blip r:embed="rId5">
            <a:alphaModFix/>
          </a:blip>
          <a:srcRect b="0" l="0" r="4988" t="17722"/>
          <a:stretch/>
        </p:blipFill>
        <p:spPr>
          <a:xfrm>
            <a:off x="6399000" y="2000150"/>
            <a:ext cx="2739950" cy="13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g112ad8bbc16_3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8788" y="3496400"/>
            <a:ext cx="3240173" cy="16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riting History Thesis by Slidesgo">
  <a:themeElements>
    <a:clrScheme name="Simple Light">
      <a:dk1>
        <a:srgbClr val="3F3742"/>
      </a:dk1>
      <a:lt1>
        <a:srgbClr val="FFFFFF"/>
      </a:lt1>
      <a:dk2>
        <a:srgbClr val="007D85"/>
      </a:dk2>
      <a:lt2>
        <a:srgbClr val="3F3742"/>
      </a:lt2>
      <a:accent1>
        <a:srgbClr val="FFF6E0"/>
      </a:accent1>
      <a:accent2>
        <a:srgbClr val="EC8686"/>
      </a:accent2>
      <a:accent3>
        <a:srgbClr val="007D85"/>
      </a:accent3>
      <a:accent4>
        <a:srgbClr val="37313A"/>
      </a:accent4>
      <a:accent5>
        <a:srgbClr val="FFF6E0"/>
      </a:accent5>
      <a:accent6>
        <a:srgbClr val="FFFFFF"/>
      </a:accent6>
      <a:hlink>
        <a:srgbClr val="3731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Pierre Jacquemond</dc:creator>
</cp:coreProperties>
</file>